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2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3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1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3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8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0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3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2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84E6-7C7F-41C8-A49C-4D093BBA907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EB4BB-C645-45D5-8B17-B4DFE844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2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122363"/>
            <a:ext cx="11709400" cy="23876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General Safety Rules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Power Tools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900" y="339196"/>
            <a:ext cx="1593850" cy="2125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71461"/>
            <a:ext cx="1574800" cy="20997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4766"/>
            <a:ext cx="2336800" cy="31157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4492624"/>
            <a:ext cx="2730500" cy="2047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866" y="136524"/>
            <a:ext cx="2988733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263525"/>
            <a:ext cx="119634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Industrial Technology General Safety Rules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939800"/>
            <a:ext cx="12192000" cy="6172199"/>
          </a:xfrm>
        </p:spPr>
        <p:txBody>
          <a:bodyPr/>
          <a:lstStyle/>
          <a:p>
            <a:r>
              <a:rPr lang="en-US" b="1" u="sng" dirty="0" smtClean="0">
                <a:latin typeface="Comic Sans MS" panose="030F0702030302020204" pitchFamily="66" charset="0"/>
              </a:rPr>
              <a:t>Safety Glasses </a:t>
            </a:r>
            <a:r>
              <a:rPr lang="en-US" dirty="0" smtClean="0">
                <a:latin typeface="Comic Sans MS" panose="030F0702030302020204" pitchFamily="66" charset="0"/>
              </a:rPr>
              <a:t>must be worn at all times.</a:t>
            </a:r>
          </a:p>
          <a:p>
            <a:r>
              <a:rPr lang="en-US" b="1" u="sng" dirty="0" smtClean="0">
                <a:latin typeface="Comic Sans MS" panose="030F0702030302020204" pitchFamily="66" charset="0"/>
              </a:rPr>
              <a:t>Long hair must be pulled back </a:t>
            </a:r>
            <a:r>
              <a:rPr lang="en-US" dirty="0" smtClean="0">
                <a:latin typeface="Comic Sans MS" panose="030F0702030302020204" pitchFamily="66" charset="0"/>
              </a:rPr>
              <a:t>when working with power tools.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Long sleeves must be </a:t>
            </a:r>
            <a:r>
              <a:rPr lang="en-US" b="1" u="sng" dirty="0" smtClean="0">
                <a:latin typeface="Comic Sans MS" panose="030F0702030302020204" pitchFamily="66" charset="0"/>
              </a:rPr>
              <a:t>rolled up </a:t>
            </a:r>
            <a:r>
              <a:rPr lang="en-US" dirty="0" smtClean="0">
                <a:latin typeface="Comic Sans MS" panose="030F0702030302020204" pitchFamily="66" charset="0"/>
              </a:rPr>
              <a:t>when working with power tools.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minimum distance your hands or fingers can be to any piece of equipment is </a:t>
            </a:r>
            <a:r>
              <a:rPr lang="en-US" b="1" u="sng" dirty="0" smtClean="0">
                <a:latin typeface="Comic Sans MS" panose="030F0702030302020204" pitchFamily="66" charset="0"/>
              </a:rPr>
              <a:t>3 inches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b="1" u="sng" dirty="0" smtClean="0">
                <a:latin typeface="Comic Sans MS" panose="030F0702030302020204" pitchFamily="66" charset="0"/>
              </a:rPr>
              <a:t>Loose clothing or jewelry </a:t>
            </a:r>
            <a:r>
              <a:rPr lang="en-US" dirty="0" smtClean="0">
                <a:latin typeface="Comic Sans MS" panose="030F0702030302020204" pitchFamily="66" charset="0"/>
              </a:rPr>
              <a:t>can’t be worn when using any power tools.</a:t>
            </a:r>
          </a:p>
          <a:p>
            <a:r>
              <a:rPr lang="en-US" b="1" u="sng" dirty="0" smtClean="0">
                <a:latin typeface="Comic Sans MS" panose="030F0702030302020204" pitchFamily="66" charset="0"/>
              </a:rPr>
              <a:t>Open toed shoes </a:t>
            </a:r>
            <a:r>
              <a:rPr lang="en-US" dirty="0" smtClean="0">
                <a:latin typeface="Comic Sans MS" panose="030F0702030302020204" pitchFamily="66" charset="0"/>
              </a:rPr>
              <a:t>are not allowed in the shop when working on a project.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first thing you should do if something goes wrong on one of the machines you are using is </a:t>
            </a:r>
            <a:r>
              <a:rPr lang="en-US" b="1" u="sng" dirty="0" smtClean="0">
                <a:latin typeface="Comic Sans MS" panose="030F0702030302020204" pitchFamily="66" charset="0"/>
              </a:rPr>
              <a:t>Shut it off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b="1" u="sng" dirty="0" smtClean="0">
                <a:latin typeface="Comic Sans MS" panose="030F0702030302020204" pitchFamily="66" charset="0"/>
              </a:rPr>
              <a:t>1 person</a:t>
            </a:r>
            <a:r>
              <a:rPr lang="en-US" dirty="0" smtClean="0">
                <a:latin typeface="Comic Sans MS" panose="030F0702030302020204" pitchFamily="66" charset="0"/>
              </a:rPr>
              <a:t> should be in the safety zone at a time.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general speed you use a machine is </a:t>
            </a:r>
            <a:r>
              <a:rPr lang="en-US" b="1" u="sng" dirty="0" smtClean="0">
                <a:latin typeface="Comic Sans MS" panose="030F0702030302020204" pitchFamily="66" charset="0"/>
              </a:rPr>
              <a:t>Slowly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4308</TotalTime>
  <Words>134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General Safety Rules</vt:lpstr>
      <vt:lpstr>Industrial Technology General Safety Rules  </vt:lpstr>
    </vt:vector>
  </TitlesOfParts>
  <Company>Helena Public School District #1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Safety</dc:title>
  <dc:creator>Robertson - Scott</dc:creator>
  <cp:lastModifiedBy>Robertson, Scott</cp:lastModifiedBy>
  <cp:revision>10</cp:revision>
  <dcterms:created xsi:type="dcterms:W3CDTF">2015-09-10T13:53:40Z</dcterms:created>
  <dcterms:modified xsi:type="dcterms:W3CDTF">2016-09-23T13:42:31Z</dcterms:modified>
</cp:coreProperties>
</file>