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1" r:id="rId1"/>
  </p:sldMasterIdLst>
  <p:notesMasterIdLst>
    <p:notesMasterId r:id="rId33"/>
  </p:notesMasterIdLst>
  <p:sldIdLst>
    <p:sldId id="256" r:id="rId2"/>
    <p:sldId id="305" r:id="rId3"/>
    <p:sldId id="306" r:id="rId4"/>
    <p:sldId id="319" r:id="rId5"/>
    <p:sldId id="320" r:id="rId6"/>
    <p:sldId id="304" r:id="rId7"/>
    <p:sldId id="259" r:id="rId8"/>
    <p:sldId id="303" r:id="rId9"/>
    <p:sldId id="261" r:id="rId10"/>
    <p:sldId id="307" r:id="rId11"/>
    <p:sldId id="342" r:id="rId12"/>
    <p:sldId id="308" r:id="rId13"/>
    <p:sldId id="310" r:id="rId14"/>
    <p:sldId id="311" r:id="rId15"/>
    <p:sldId id="312" r:id="rId16"/>
    <p:sldId id="313" r:id="rId17"/>
    <p:sldId id="314" r:id="rId18"/>
    <p:sldId id="343" r:id="rId19"/>
    <p:sldId id="315" r:id="rId20"/>
    <p:sldId id="316" r:id="rId21"/>
    <p:sldId id="262" r:id="rId22"/>
    <p:sldId id="317" r:id="rId23"/>
    <p:sldId id="318" r:id="rId24"/>
    <p:sldId id="296" r:id="rId25"/>
    <p:sldId id="274" r:id="rId26"/>
    <p:sldId id="275" r:id="rId27"/>
    <p:sldId id="322" r:id="rId28"/>
    <p:sldId id="323" r:id="rId29"/>
    <p:sldId id="326" r:id="rId30"/>
    <p:sldId id="328" r:id="rId31"/>
    <p:sldId id="329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FA12"/>
    <a:srgbClr val="E331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Tuss" userId="dd29fc2d-4186-4f08-b971-b92ea922f488" providerId="ADAL" clId="{82D87321-303D-419D-B9B0-A931E3DE6B38}"/>
    <pc:docChg chg="modSld sldOrd">
      <pc:chgData name="David Tuss" userId="dd29fc2d-4186-4f08-b971-b92ea922f488" providerId="ADAL" clId="{82D87321-303D-419D-B9B0-A931E3DE6B38}" dt="2017-12-10T16:10:42.712" v="1"/>
      <pc:docMkLst>
        <pc:docMk/>
      </pc:docMkLst>
      <pc:sldChg chg="ord">
        <pc:chgData name="David Tuss" userId="dd29fc2d-4186-4f08-b971-b92ea922f488" providerId="ADAL" clId="{82D87321-303D-419D-B9B0-A931E3DE6B38}" dt="2017-12-10T16:10:42.712" v="1"/>
        <pc:sldMkLst>
          <pc:docMk/>
          <pc:sldMk cId="819129357" sldId="262"/>
        </pc:sldMkLst>
      </pc:sldChg>
      <pc:sldChg chg="ord">
        <pc:chgData name="David Tuss" userId="dd29fc2d-4186-4f08-b971-b92ea922f488" providerId="ADAL" clId="{82D87321-303D-419D-B9B0-A931E3DE6B38}" dt="2017-12-10T16:10:42.712" v="1"/>
        <pc:sldMkLst>
          <pc:docMk/>
          <pc:sldMk cId="1438315888" sldId="296"/>
        </pc:sldMkLst>
      </pc:sldChg>
      <pc:sldChg chg="ord">
        <pc:chgData name="David Tuss" userId="dd29fc2d-4186-4f08-b971-b92ea922f488" providerId="ADAL" clId="{82D87321-303D-419D-B9B0-A931E3DE6B38}" dt="2017-12-10T16:10:42.712" v="1"/>
        <pc:sldMkLst>
          <pc:docMk/>
          <pc:sldMk cId="617845046" sldId="317"/>
        </pc:sldMkLst>
      </pc:sldChg>
      <pc:sldChg chg="ord">
        <pc:chgData name="David Tuss" userId="dd29fc2d-4186-4f08-b971-b92ea922f488" providerId="ADAL" clId="{82D87321-303D-419D-B9B0-A931E3DE6B38}" dt="2017-12-10T16:10:42.712" v="1"/>
        <pc:sldMkLst>
          <pc:docMk/>
          <pc:sldMk cId="2126835348" sldId="318"/>
        </pc:sldMkLst>
      </pc:sldChg>
    </pc:docChg>
  </pc:docChgLst>
  <pc:docChgLst>
    <pc:chgData name="Tuss, David" userId="dd29fc2d-4186-4f08-b971-b92ea922f488" providerId="ADAL" clId="{43068955-EEAB-43B3-9CEE-597825B35AF2}"/>
    <pc:docChg chg="delSld modSld">
      <pc:chgData name="Tuss, David" userId="dd29fc2d-4186-4f08-b971-b92ea922f488" providerId="ADAL" clId="{43068955-EEAB-43B3-9CEE-597825B35AF2}" dt="2019-11-05T13:28:08.732" v="17" actId="2696"/>
      <pc:docMkLst>
        <pc:docMk/>
      </pc:docMkLst>
      <pc:sldChg chg="modSp">
        <pc:chgData name="Tuss, David" userId="dd29fc2d-4186-4f08-b971-b92ea922f488" providerId="ADAL" clId="{43068955-EEAB-43B3-9CEE-597825B35AF2}" dt="2019-11-03T17:34:24.182" v="3" actId="20577"/>
        <pc:sldMkLst>
          <pc:docMk/>
          <pc:sldMk cId="2625511157" sldId="319"/>
        </pc:sldMkLst>
        <pc:spChg chg="mod">
          <ac:chgData name="Tuss, David" userId="dd29fc2d-4186-4f08-b971-b92ea922f488" providerId="ADAL" clId="{43068955-EEAB-43B3-9CEE-597825B35AF2}" dt="2019-11-03T17:34:24.182" v="3" actId="20577"/>
          <ac:spMkLst>
            <pc:docMk/>
            <pc:sldMk cId="2625511157" sldId="319"/>
            <ac:spMk id="2" creationId="{4F6D4E70-6E4F-476B-BF3B-B60FA978CEB0}"/>
          </ac:spMkLst>
        </pc:spChg>
      </pc:sldChg>
      <pc:sldChg chg="del">
        <pc:chgData name="Tuss, David" userId="dd29fc2d-4186-4f08-b971-b92ea922f488" providerId="ADAL" clId="{43068955-EEAB-43B3-9CEE-597825B35AF2}" dt="2019-11-05T13:28:08.402" v="4" actId="2696"/>
        <pc:sldMkLst>
          <pc:docMk/>
          <pc:sldMk cId="429813543" sldId="321"/>
        </pc:sldMkLst>
      </pc:sldChg>
      <pc:sldChg chg="del">
        <pc:chgData name="Tuss, David" userId="dd29fc2d-4186-4f08-b971-b92ea922f488" providerId="ADAL" clId="{43068955-EEAB-43B3-9CEE-597825B35AF2}" dt="2019-11-05T13:28:08.432" v="5" actId="2696"/>
        <pc:sldMkLst>
          <pc:docMk/>
          <pc:sldMk cId="2114794243" sldId="327"/>
        </pc:sldMkLst>
      </pc:sldChg>
      <pc:sldChg chg="del">
        <pc:chgData name="Tuss, David" userId="dd29fc2d-4186-4f08-b971-b92ea922f488" providerId="ADAL" clId="{43068955-EEAB-43B3-9CEE-597825B35AF2}" dt="2019-11-05T13:28:08.487" v="6" actId="2696"/>
        <pc:sldMkLst>
          <pc:docMk/>
          <pc:sldMk cId="2096064682" sldId="330"/>
        </pc:sldMkLst>
      </pc:sldChg>
      <pc:sldChg chg="del">
        <pc:chgData name="Tuss, David" userId="dd29fc2d-4186-4f08-b971-b92ea922f488" providerId="ADAL" clId="{43068955-EEAB-43B3-9CEE-597825B35AF2}" dt="2019-11-05T13:28:08.512" v="7" actId="2696"/>
        <pc:sldMkLst>
          <pc:docMk/>
          <pc:sldMk cId="3988041093" sldId="331"/>
        </pc:sldMkLst>
      </pc:sldChg>
      <pc:sldChg chg="del">
        <pc:chgData name="Tuss, David" userId="dd29fc2d-4186-4f08-b971-b92ea922f488" providerId="ADAL" clId="{43068955-EEAB-43B3-9CEE-597825B35AF2}" dt="2019-11-05T13:28:08.522" v="8" actId="2696"/>
        <pc:sldMkLst>
          <pc:docMk/>
          <pc:sldMk cId="604971025" sldId="332"/>
        </pc:sldMkLst>
      </pc:sldChg>
      <pc:sldChg chg="del">
        <pc:chgData name="Tuss, David" userId="dd29fc2d-4186-4f08-b971-b92ea922f488" providerId="ADAL" clId="{43068955-EEAB-43B3-9CEE-597825B35AF2}" dt="2019-11-05T13:28:08.522" v="9" actId="2696"/>
        <pc:sldMkLst>
          <pc:docMk/>
          <pc:sldMk cId="2775558233" sldId="333"/>
        </pc:sldMkLst>
      </pc:sldChg>
      <pc:sldChg chg="del">
        <pc:chgData name="Tuss, David" userId="dd29fc2d-4186-4f08-b971-b92ea922f488" providerId="ADAL" clId="{43068955-EEAB-43B3-9CEE-597825B35AF2}" dt="2019-11-05T13:28:08.532" v="10" actId="2696"/>
        <pc:sldMkLst>
          <pc:docMk/>
          <pc:sldMk cId="2254847421" sldId="334"/>
        </pc:sldMkLst>
      </pc:sldChg>
      <pc:sldChg chg="del">
        <pc:chgData name="Tuss, David" userId="dd29fc2d-4186-4f08-b971-b92ea922f488" providerId="ADAL" clId="{43068955-EEAB-43B3-9CEE-597825B35AF2}" dt="2019-11-05T13:28:08.572" v="11" actId="2696"/>
        <pc:sldMkLst>
          <pc:docMk/>
          <pc:sldMk cId="1047627463" sldId="335"/>
        </pc:sldMkLst>
      </pc:sldChg>
      <pc:sldChg chg="del">
        <pc:chgData name="Tuss, David" userId="dd29fc2d-4186-4f08-b971-b92ea922f488" providerId="ADAL" clId="{43068955-EEAB-43B3-9CEE-597825B35AF2}" dt="2019-11-05T13:28:08.602" v="12" actId="2696"/>
        <pc:sldMkLst>
          <pc:docMk/>
          <pc:sldMk cId="1581375305" sldId="336"/>
        </pc:sldMkLst>
      </pc:sldChg>
      <pc:sldChg chg="del">
        <pc:chgData name="Tuss, David" userId="dd29fc2d-4186-4f08-b971-b92ea922f488" providerId="ADAL" clId="{43068955-EEAB-43B3-9CEE-597825B35AF2}" dt="2019-11-05T13:28:08.622" v="13" actId="2696"/>
        <pc:sldMkLst>
          <pc:docMk/>
          <pc:sldMk cId="3554043288" sldId="337"/>
        </pc:sldMkLst>
      </pc:sldChg>
      <pc:sldChg chg="del">
        <pc:chgData name="Tuss, David" userId="dd29fc2d-4186-4f08-b971-b92ea922f488" providerId="ADAL" clId="{43068955-EEAB-43B3-9CEE-597825B35AF2}" dt="2019-11-05T13:28:08.632" v="14" actId="2696"/>
        <pc:sldMkLst>
          <pc:docMk/>
          <pc:sldMk cId="92833010" sldId="338"/>
        </pc:sldMkLst>
      </pc:sldChg>
      <pc:sldChg chg="del">
        <pc:chgData name="Tuss, David" userId="dd29fc2d-4186-4f08-b971-b92ea922f488" providerId="ADAL" clId="{43068955-EEAB-43B3-9CEE-597825B35AF2}" dt="2019-11-05T13:28:08.672" v="15" actId="2696"/>
        <pc:sldMkLst>
          <pc:docMk/>
          <pc:sldMk cId="1880679072" sldId="339"/>
        </pc:sldMkLst>
      </pc:sldChg>
      <pc:sldChg chg="del">
        <pc:chgData name="Tuss, David" userId="dd29fc2d-4186-4f08-b971-b92ea922f488" providerId="ADAL" clId="{43068955-EEAB-43B3-9CEE-597825B35AF2}" dt="2019-11-05T13:28:08.712" v="16" actId="2696"/>
        <pc:sldMkLst>
          <pc:docMk/>
          <pc:sldMk cId="1467108905" sldId="340"/>
        </pc:sldMkLst>
      </pc:sldChg>
      <pc:sldChg chg="del">
        <pc:chgData name="Tuss, David" userId="dd29fc2d-4186-4f08-b971-b92ea922f488" providerId="ADAL" clId="{43068955-EEAB-43B3-9CEE-597825B35AF2}" dt="2019-11-05T13:28:08.732" v="17" actId="2696"/>
        <pc:sldMkLst>
          <pc:docMk/>
          <pc:sldMk cId="294303330" sldId="341"/>
        </pc:sldMkLst>
      </pc:sldChg>
    </pc:docChg>
  </pc:docChgLst>
  <pc:docChgLst>
    <pc:chgData name="Tuss, David" userId="dd29fc2d-4186-4f08-b971-b92ea922f488" providerId="ADAL" clId="{3EECE8A6-1535-4AD1-B040-1E747BCCEDC1}"/>
    <pc:docChg chg="custSel addSld modSld sldOrd">
      <pc:chgData name="Tuss, David" userId="dd29fc2d-4186-4f08-b971-b92ea922f488" providerId="ADAL" clId="{3EECE8A6-1535-4AD1-B040-1E747BCCEDC1}" dt="2017-12-12T19:21:08.367" v="430"/>
      <pc:docMkLst>
        <pc:docMk/>
      </pc:docMkLst>
      <pc:sldChg chg="modSp">
        <pc:chgData name="Tuss, David" userId="dd29fc2d-4186-4f08-b971-b92ea922f488" providerId="ADAL" clId="{3EECE8A6-1535-4AD1-B040-1E747BCCEDC1}" dt="2017-12-11T13:47:06.401" v="337" actId="20577"/>
        <pc:sldMkLst>
          <pc:docMk/>
          <pc:sldMk cId="819129357" sldId="262"/>
        </pc:sldMkLst>
        <pc:spChg chg="mod">
          <ac:chgData name="Tuss, David" userId="dd29fc2d-4186-4f08-b971-b92ea922f488" providerId="ADAL" clId="{3EECE8A6-1535-4AD1-B040-1E747BCCEDC1}" dt="2017-12-11T13:47:06.401" v="337" actId="20577"/>
          <ac:spMkLst>
            <pc:docMk/>
            <pc:sldMk cId="819129357" sldId="262"/>
            <ac:spMk id="5" creationId="{00000000-0000-0000-0000-000000000000}"/>
          </ac:spMkLst>
        </pc:spChg>
      </pc:sldChg>
      <pc:sldChg chg="modSp ord">
        <pc:chgData name="Tuss, David" userId="dd29fc2d-4186-4f08-b971-b92ea922f488" providerId="ADAL" clId="{3EECE8A6-1535-4AD1-B040-1E747BCCEDC1}" dt="2017-12-11T13:49:58.977" v="347" actId="20577"/>
        <pc:sldMkLst>
          <pc:docMk/>
          <pc:sldMk cId="2196745248" sldId="274"/>
        </pc:sldMkLst>
        <pc:spChg chg="mod">
          <ac:chgData name="Tuss, David" userId="dd29fc2d-4186-4f08-b971-b92ea922f488" providerId="ADAL" clId="{3EECE8A6-1535-4AD1-B040-1E747BCCEDC1}" dt="2017-12-11T13:49:58.977" v="347" actId="20577"/>
          <ac:spMkLst>
            <pc:docMk/>
            <pc:sldMk cId="2196745248" sldId="274"/>
            <ac:spMk id="5" creationId="{00000000-0000-0000-0000-000000000000}"/>
          </ac:spMkLst>
        </pc:spChg>
      </pc:sldChg>
      <pc:sldChg chg="ord">
        <pc:chgData name="Tuss, David" userId="dd29fc2d-4186-4f08-b971-b92ea922f488" providerId="ADAL" clId="{3EECE8A6-1535-4AD1-B040-1E747BCCEDC1}" dt="2017-12-11T13:48:54.783" v="341" actId="20577"/>
        <pc:sldMkLst>
          <pc:docMk/>
          <pc:sldMk cId="2584318486" sldId="275"/>
        </pc:sldMkLst>
      </pc:sldChg>
      <pc:sldChg chg="modSp modAnim">
        <pc:chgData name="Tuss, David" userId="dd29fc2d-4186-4f08-b971-b92ea922f488" providerId="ADAL" clId="{3EECE8A6-1535-4AD1-B040-1E747BCCEDC1}" dt="2017-12-11T13:51:10.410" v="348" actId="20577"/>
        <pc:sldMkLst>
          <pc:docMk/>
          <pc:sldMk cId="1438315888" sldId="296"/>
        </pc:sldMkLst>
        <pc:spChg chg="mod">
          <ac:chgData name="Tuss, David" userId="dd29fc2d-4186-4f08-b971-b92ea922f488" providerId="ADAL" clId="{3EECE8A6-1535-4AD1-B040-1E747BCCEDC1}" dt="2017-12-11T13:51:10.410" v="348" actId="20577"/>
          <ac:spMkLst>
            <pc:docMk/>
            <pc:sldMk cId="1438315888" sldId="296"/>
            <ac:spMk id="3" creationId="{00000000-0000-0000-0000-000000000000}"/>
          </ac:spMkLst>
        </pc:spChg>
      </pc:sldChg>
      <pc:sldChg chg="modAnim">
        <pc:chgData name="Tuss, David" userId="dd29fc2d-4186-4f08-b971-b92ea922f488" providerId="ADAL" clId="{3EECE8A6-1535-4AD1-B040-1E747BCCEDC1}" dt="2017-11-27T13:53:01.953" v="1" actId="171"/>
        <pc:sldMkLst>
          <pc:docMk/>
          <pc:sldMk cId="1741513399" sldId="306"/>
        </pc:sldMkLst>
      </pc:sldChg>
      <pc:sldChg chg="modSp">
        <pc:chgData name="Tuss, David" userId="dd29fc2d-4186-4f08-b971-b92ea922f488" providerId="ADAL" clId="{3EECE8A6-1535-4AD1-B040-1E747BCCEDC1}" dt="2017-12-11T13:48:14.999" v="340" actId="1035"/>
        <pc:sldMkLst>
          <pc:docMk/>
          <pc:sldMk cId="617845046" sldId="317"/>
        </pc:sldMkLst>
        <pc:spChg chg="mod">
          <ac:chgData name="Tuss, David" userId="dd29fc2d-4186-4f08-b971-b92ea922f488" providerId="ADAL" clId="{3EECE8A6-1535-4AD1-B040-1E747BCCEDC1}" dt="2017-12-11T13:48:14.999" v="340" actId="1035"/>
          <ac:spMkLst>
            <pc:docMk/>
            <pc:sldMk cId="617845046" sldId="317"/>
            <ac:spMk id="5" creationId="{00000000-0000-0000-0000-000000000000}"/>
          </ac:spMkLst>
        </pc:spChg>
      </pc:sldChg>
      <pc:sldChg chg="addSp modSp add modAnim">
        <pc:chgData name="Tuss, David" userId="dd29fc2d-4186-4f08-b971-b92ea922f488" providerId="ADAL" clId="{3EECE8A6-1535-4AD1-B040-1E747BCCEDC1}" dt="2017-11-27T14:02:32.797" v="233" actId="113"/>
        <pc:sldMkLst>
          <pc:docMk/>
          <pc:sldMk cId="2625511157" sldId="319"/>
        </pc:sldMkLst>
        <pc:spChg chg="add mod">
          <ac:chgData name="Tuss, David" userId="dd29fc2d-4186-4f08-b971-b92ea922f488" providerId="ADAL" clId="{3EECE8A6-1535-4AD1-B040-1E747BCCEDC1}" dt="2017-11-27T14:02:15.071" v="231" actId="113"/>
          <ac:spMkLst>
            <pc:docMk/>
            <pc:sldMk cId="2625511157" sldId="319"/>
            <ac:spMk id="2" creationId="{4F6D4E70-6E4F-476B-BF3B-B60FA978CEB0}"/>
          </ac:spMkLst>
        </pc:spChg>
        <pc:spChg chg="add mod">
          <ac:chgData name="Tuss, David" userId="dd29fc2d-4186-4f08-b971-b92ea922f488" providerId="ADAL" clId="{3EECE8A6-1535-4AD1-B040-1E747BCCEDC1}" dt="2017-11-27T14:02:06.022" v="230" actId="113"/>
          <ac:spMkLst>
            <pc:docMk/>
            <pc:sldMk cId="2625511157" sldId="319"/>
            <ac:spMk id="3" creationId="{2E0B28EC-C65C-4259-91B2-F34156031E84}"/>
          </ac:spMkLst>
        </pc:spChg>
        <pc:spChg chg="add mod">
          <ac:chgData name="Tuss, David" userId="dd29fc2d-4186-4f08-b971-b92ea922f488" providerId="ADAL" clId="{3EECE8A6-1535-4AD1-B040-1E747BCCEDC1}" dt="2017-11-27T14:01:59.768" v="229" actId="113"/>
          <ac:spMkLst>
            <pc:docMk/>
            <pc:sldMk cId="2625511157" sldId="319"/>
            <ac:spMk id="4" creationId="{92CFE307-E0F7-4946-8B03-3C388BAD824A}"/>
          </ac:spMkLst>
        </pc:spChg>
        <pc:spChg chg="add mod">
          <ac:chgData name="Tuss, David" userId="dd29fc2d-4186-4f08-b971-b92ea922f488" providerId="ADAL" clId="{3EECE8A6-1535-4AD1-B040-1E747BCCEDC1}" dt="2017-11-27T14:02:32.797" v="233" actId="113"/>
          <ac:spMkLst>
            <pc:docMk/>
            <pc:sldMk cId="2625511157" sldId="319"/>
            <ac:spMk id="5" creationId="{F1340203-3AD0-41F9-8833-1DCC5131B4CF}"/>
          </ac:spMkLst>
        </pc:spChg>
        <pc:picChg chg="add mod">
          <ac:chgData name="Tuss, David" userId="dd29fc2d-4186-4f08-b971-b92ea922f488" providerId="ADAL" clId="{3EECE8A6-1535-4AD1-B040-1E747BCCEDC1}" dt="2017-11-27T14:00:07.375" v="213" actId="1076"/>
          <ac:picMkLst>
            <pc:docMk/>
            <pc:sldMk cId="2625511157" sldId="319"/>
            <ac:picMk id="1026" creationId="{C6909C85-4B3F-4F39-8DFB-FE59A7BD594C}"/>
          </ac:picMkLst>
        </pc:picChg>
      </pc:sldChg>
      <pc:sldChg chg="addSp modSp add ord">
        <pc:chgData name="Tuss, David" userId="dd29fc2d-4186-4f08-b971-b92ea922f488" providerId="ADAL" clId="{3EECE8A6-1535-4AD1-B040-1E747BCCEDC1}" dt="2017-11-27T14:02:47.853" v="234" actId="171"/>
        <pc:sldMkLst>
          <pc:docMk/>
          <pc:sldMk cId="2928161544" sldId="320"/>
        </pc:sldMkLst>
        <pc:picChg chg="add mod">
          <ac:chgData name="Tuss, David" userId="dd29fc2d-4186-4f08-b971-b92ea922f488" providerId="ADAL" clId="{3EECE8A6-1535-4AD1-B040-1E747BCCEDC1}" dt="2017-11-27T13:55:33.288" v="11" actId="1076"/>
          <ac:picMkLst>
            <pc:docMk/>
            <pc:sldMk cId="2928161544" sldId="320"/>
            <ac:picMk id="2050" creationId="{4E9149F7-092F-4BA6-8E44-83DF0C48E484}"/>
          </ac:picMkLst>
        </pc:picChg>
      </pc:sldChg>
      <pc:sldChg chg="add ord">
        <pc:chgData name="Tuss, David" userId="dd29fc2d-4186-4f08-b971-b92ea922f488" providerId="ADAL" clId="{3EECE8A6-1535-4AD1-B040-1E747BCCEDC1}" dt="2017-12-12T19:20:49.081" v="429"/>
        <pc:sldMkLst>
          <pc:docMk/>
          <pc:sldMk cId="429813543" sldId="321"/>
        </pc:sldMkLst>
      </pc:sldChg>
      <pc:sldChg chg="add">
        <pc:chgData name="Tuss, David" userId="dd29fc2d-4186-4f08-b971-b92ea922f488" providerId="ADAL" clId="{3EECE8A6-1535-4AD1-B040-1E747BCCEDC1}" dt="2017-11-27T17:10:01.203" v="236" actId="171"/>
        <pc:sldMkLst>
          <pc:docMk/>
          <pc:sldMk cId="789798957" sldId="322"/>
        </pc:sldMkLst>
      </pc:sldChg>
      <pc:sldChg chg="modSp add">
        <pc:chgData name="Tuss, David" userId="dd29fc2d-4186-4f08-b971-b92ea922f488" providerId="ADAL" clId="{3EECE8A6-1535-4AD1-B040-1E747BCCEDC1}" dt="2017-12-12T19:20:34.422" v="428" actId="313"/>
        <pc:sldMkLst>
          <pc:docMk/>
          <pc:sldMk cId="4211244900" sldId="323"/>
        </pc:sldMkLst>
        <pc:spChg chg="mod">
          <ac:chgData name="Tuss, David" userId="dd29fc2d-4186-4f08-b971-b92ea922f488" providerId="ADAL" clId="{3EECE8A6-1535-4AD1-B040-1E747BCCEDC1}" dt="2017-12-12T19:20:34.422" v="428" actId="313"/>
          <ac:spMkLst>
            <pc:docMk/>
            <pc:sldMk cId="4211244900" sldId="323"/>
            <ac:spMk id="7171" creationId="{F7679A18-CA47-46A8-AA94-13CDCA73716A}"/>
          </ac:spMkLst>
        </pc:spChg>
        <pc:spChg chg="mod">
          <ac:chgData name="Tuss, David" userId="dd29fc2d-4186-4f08-b971-b92ea922f488" providerId="ADAL" clId="{3EECE8A6-1535-4AD1-B040-1E747BCCEDC1}" dt="2017-11-27T17:10:12.813" v="238" actId="27636"/>
          <ac:spMkLst>
            <pc:docMk/>
            <pc:sldMk cId="4211244900" sldId="323"/>
            <ac:spMk id="9218" creationId="{AC9D7D9A-2633-4C46-A05A-FF5D5C99901E}"/>
          </ac:spMkLst>
        </pc:spChg>
      </pc:sldChg>
      <pc:sldChg chg="add ord">
        <pc:chgData name="Tuss, David" userId="dd29fc2d-4186-4f08-b971-b92ea922f488" providerId="ADAL" clId="{3EECE8A6-1535-4AD1-B040-1E747BCCEDC1}" dt="2017-12-12T19:21:08.367" v="430"/>
        <pc:sldMkLst>
          <pc:docMk/>
          <pc:sldMk cId="581833294" sldId="324"/>
        </pc:sldMkLst>
      </pc:sldChg>
      <pc:sldChg chg="modSp add">
        <pc:chgData name="Tuss, David" userId="dd29fc2d-4186-4f08-b971-b92ea922f488" providerId="ADAL" clId="{3EECE8A6-1535-4AD1-B040-1E747BCCEDC1}" dt="2017-11-27T17:10:31.523" v="241" actId="27636"/>
        <pc:sldMkLst>
          <pc:docMk/>
          <pc:sldMk cId="2035704794" sldId="325"/>
        </pc:sldMkLst>
        <pc:spChg chg="mod">
          <ac:chgData name="Tuss, David" userId="dd29fc2d-4186-4f08-b971-b92ea922f488" providerId="ADAL" clId="{3EECE8A6-1535-4AD1-B040-1E747BCCEDC1}" dt="2017-11-27T17:10:31.523" v="241" actId="27636"/>
          <ac:spMkLst>
            <pc:docMk/>
            <pc:sldMk cId="2035704794" sldId="325"/>
            <ac:spMk id="11266" creationId="{D2452810-85E2-47CD-8438-C3809368F95D}"/>
          </ac:spMkLst>
        </pc:spChg>
      </pc:sldChg>
      <pc:sldChg chg="modSp add">
        <pc:chgData name="Tuss, David" userId="dd29fc2d-4186-4f08-b971-b92ea922f488" providerId="ADAL" clId="{3EECE8A6-1535-4AD1-B040-1E747BCCEDC1}" dt="2017-11-27T17:10:45.309" v="243" actId="27636"/>
        <pc:sldMkLst>
          <pc:docMk/>
          <pc:sldMk cId="2016614894" sldId="326"/>
        </pc:sldMkLst>
        <pc:spChg chg="mod">
          <ac:chgData name="Tuss, David" userId="dd29fc2d-4186-4f08-b971-b92ea922f488" providerId="ADAL" clId="{3EECE8A6-1535-4AD1-B040-1E747BCCEDC1}" dt="2017-11-27T17:10:45.309" v="243" actId="27636"/>
          <ac:spMkLst>
            <pc:docMk/>
            <pc:sldMk cId="2016614894" sldId="326"/>
            <ac:spMk id="12290" creationId="{931A59D8-6238-495A-8E7D-1A86B68E9066}"/>
          </ac:spMkLst>
        </pc:spChg>
      </pc:sldChg>
      <pc:sldChg chg="add ord">
        <pc:chgData name="Tuss, David" userId="dd29fc2d-4186-4f08-b971-b92ea922f488" providerId="ADAL" clId="{3EECE8A6-1535-4AD1-B040-1E747BCCEDC1}" dt="2017-12-12T19:20:09.002" v="427"/>
        <pc:sldMkLst>
          <pc:docMk/>
          <pc:sldMk cId="2114794243" sldId="327"/>
        </pc:sldMkLst>
      </pc:sldChg>
      <pc:sldChg chg="modSp add">
        <pc:chgData name="Tuss, David" userId="dd29fc2d-4186-4f08-b971-b92ea922f488" providerId="ADAL" clId="{3EECE8A6-1535-4AD1-B040-1E747BCCEDC1}" dt="2017-11-27T17:11:04.736" v="246" actId="27636"/>
        <pc:sldMkLst>
          <pc:docMk/>
          <pc:sldMk cId="1917930879" sldId="328"/>
        </pc:sldMkLst>
        <pc:spChg chg="mod">
          <ac:chgData name="Tuss, David" userId="dd29fc2d-4186-4f08-b971-b92ea922f488" providerId="ADAL" clId="{3EECE8A6-1535-4AD1-B040-1E747BCCEDC1}" dt="2017-11-27T17:11:04.736" v="246" actId="27636"/>
          <ac:spMkLst>
            <pc:docMk/>
            <pc:sldMk cId="1917930879" sldId="328"/>
            <ac:spMk id="14339" creationId="{BF07EBCC-EF88-4391-98D1-2E82DA6EC353}"/>
          </ac:spMkLst>
        </pc:spChg>
      </pc:sldChg>
      <pc:sldChg chg="addSp modSp add">
        <pc:chgData name="Tuss, David" userId="dd29fc2d-4186-4f08-b971-b92ea922f488" providerId="ADAL" clId="{3EECE8A6-1535-4AD1-B040-1E747BCCEDC1}" dt="2017-12-12T14:21:05.793" v="426"/>
        <pc:sldMkLst>
          <pc:docMk/>
          <pc:sldMk cId="2861888673" sldId="329"/>
        </pc:sldMkLst>
        <pc:spChg chg="add mod ord">
          <ac:chgData name="Tuss, David" userId="dd29fc2d-4186-4f08-b971-b92ea922f488" providerId="ADAL" clId="{3EECE8A6-1535-4AD1-B040-1E747BCCEDC1}" dt="2017-12-12T14:20:30.468" v="418" actId="14100"/>
          <ac:spMkLst>
            <pc:docMk/>
            <pc:sldMk cId="2861888673" sldId="329"/>
            <ac:spMk id="2" creationId="{0960268C-5FC2-4F3F-B63B-DA9B4B067F39}"/>
          </ac:spMkLst>
        </pc:spChg>
        <pc:spChg chg="add">
          <ac:chgData name="Tuss, David" userId="dd29fc2d-4186-4f08-b971-b92ea922f488" providerId="ADAL" clId="{3EECE8A6-1535-4AD1-B040-1E747BCCEDC1}" dt="2017-12-12T14:13:50.765" v="349"/>
          <ac:spMkLst>
            <pc:docMk/>
            <pc:sldMk cId="2861888673" sldId="329"/>
            <ac:spMk id="5" creationId="{036D662D-1960-4100-9852-0D77FF656BD2}"/>
          </ac:spMkLst>
        </pc:spChg>
        <pc:spChg chg="add">
          <ac:chgData name="Tuss, David" userId="dd29fc2d-4186-4f08-b971-b92ea922f488" providerId="ADAL" clId="{3EECE8A6-1535-4AD1-B040-1E747BCCEDC1}" dt="2017-12-12T14:13:50.765" v="349"/>
          <ac:spMkLst>
            <pc:docMk/>
            <pc:sldMk cId="2861888673" sldId="329"/>
            <ac:spMk id="6" creationId="{60144AB4-A21F-4485-B1CC-4F1D5E3F1571}"/>
          </ac:spMkLst>
        </pc:spChg>
        <pc:spChg chg="add">
          <ac:chgData name="Tuss, David" userId="dd29fc2d-4186-4f08-b971-b92ea922f488" providerId="ADAL" clId="{3EECE8A6-1535-4AD1-B040-1E747BCCEDC1}" dt="2017-12-12T14:13:50.765" v="349"/>
          <ac:spMkLst>
            <pc:docMk/>
            <pc:sldMk cId="2861888673" sldId="329"/>
            <ac:spMk id="7" creationId="{6B07EEAA-D4F6-4577-936B-8833FA248453}"/>
          </ac:spMkLst>
        </pc:spChg>
        <pc:spChg chg="add">
          <ac:chgData name="Tuss, David" userId="dd29fc2d-4186-4f08-b971-b92ea922f488" providerId="ADAL" clId="{3EECE8A6-1535-4AD1-B040-1E747BCCEDC1}" dt="2017-12-12T14:13:50.765" v="349"/>
          <ac:spMkLst>
            <pc:docMk/>
            <pc:sldMk cId="2861888673" sldId="329"/>
            <ac:spMk id="10" creationId="{2B9CF2FC-5EA2-4A27-8689-4376C9491CCA}"/>
          </ac:spMkLst>
        </pc:spChg>
        <pc:spChg chg="add">
          <ac:chgData name="Tuss, David" userId="dd29fc2d-4186-4f08-b971-b92ea922f488" providerId="ADAL" clId="{3EECE8A6-1535-4AD1-B040-1E747BCCEDC1}" dt="2017-12-12T14:13:50.765" v="349"/>
          <ac:spMkLst>
            <pc:docMk/>
            <pc:sldMk cId="2861888673" sldId="329"/>
            <ac:spMk id="11" creationId="{863E3396-77DD-4964-A232-5EC05B7BA7E5}"/>
          </ac:spMkLst>
        </pc:spChg>
        <pc:spChg chg="add">
          <ac:chgData name="Tuss, David" userId="dd29fc2d-4186-4f08-b971-b92ea922f488" providerId="ADAL" clId="{3EECE8A6-1535-4AD1-B040-1E747BCCEDC1}" dt="2017-12-12T14:13:50.765" v="349"/>
          <ac:spMkLst>
            <pc:docMk/>
            <pc:sldMk cId="2861888673" sldId="329"/>
            <ac:spMk id="14" creationId="{AC2E6B80-C222-45C1-90ED-7DFDECF93114}"/>
          </ac:spMkLst>
        </pc:spChg>
        <pc:spChg chg="add">
          <ac:chgData name="Tuss, David" userId="dd29fc2d-4186-4f08-b971-b92ea922f488" providerId="ADAL" clId="{3EECE8A6-1535-4AD1-B040-1E747BCCEDC1}" dt="2017-12-12T14:13:50.765" v="349"/>
          <ac:spMkLst>
            <pc:docMk/>
            <pc:sldMk cId="2861888673" sldId="329"/>
            <ac:spMk id="15" creationId="{924D385E-83F7-41A5-9D5C-CE08D687EB2C}"/>
          </ac:spMkLst>
        </pc:spChg>
        <pc:spChg chg="add">
          <ac:chgData name="Tuss, David" userId="dd29fc2d-4186-4f08-b971-b92ea922f488" providerId="ADAL" clId="{3EECE8A6-1535-4AD1-B040-1E747BCCEDC1}" dt="2017-12-12T14:13:50.765" v="349"/>
          <ac:spMkLst>
            <pc:docMk/>
            <pc:sldMk cId="2861888673" sldId="329"/>
            <ac:spMk id="18" creationId="{43164E81-9753-4DED-8CB1-8248F8191FFE}"/>
          </ac:spMkLst>
        </pc:spChg>
        <pc:spChg chg="add">
          <ac:chgData name="Tuss, David" userId="dd29fc2d-4186-4f08-b971-b92ea922f488" providerId="ADAL" clId="{3EECE8A6-1535-4AD1-B040-1E747BCCEDC1}" dt="2017-12-12T14:13:50.765" v="349"/>
          <ac:spMkLst>
            <pc:docMk/>
            <pc:sldMk cId="2861888673" sldId="329"/>
            <ac:spMk id="19" creationId="{0A5B5770-084B-4FCC-8C40-A3E3CF4B6139}"/>
          </ac:spMkLst>
        </pc:spChg>
        <pc:spChg chg="add">
          <ac:chgData name="Tuss, David" userId="dd29fc2d-4186-4f08-b971-b92ea922f488" providerId="ADAL" clId="{3EECE8A6-1535-4AD1-B040-1E747BCCEDC1}" dt="2017-12-12T14:13:50.765" v="349"/>
          <ac:spMkLst>
            <pc:docMk/>
            <pc:sldMk cId="2861888673" sldId="329"/>
            <ac:spMk id="21" creationId="{DB177622-1A1E-4531-AE47-7C6B5DD84AEC}"/>
          </ac:spMkLst>
        </pc:spChg>
        <pc:spChg chg="add">
          <ac:chgData name="Tuss, David" userId="dd29fc2d-4186-4f08-b971-b92ea922f488" providerId="ADAL" clId="{3EECE8A6-1535-4AD1-B040-1E747BCCEDC1}" dt="2017-12-12T14:13:50.765" v="349"/>
          <ac:spMkLst>
            <pc:docMk/>
            <pc:sldMk cId="2861888673" sldId="329"/>
            <ac:spMk id="22" creationId="{963EE1D9-E5FC-4965-BD8E-6460D393BA1A}"/>
          </ac:spMkLst>
        </pc:spChg>
        <pc:spChg chg="add">
          <ac:chgData name="Tuss, David" userId="dd29fc2d-4186-4f08-b971-b92ea922f488" providerId="ADAL" clId="{3EECE8A6-1535-4AD1-B040-1E747BCCEDC1}" dt="2017-12-12T14:13:50.765" v="349"/>
          <ac:spMkLst>
            <pc:docMk/>
            <pc:sldMk cId="2861888673" sldId="329"/>
            <ac:spMk id="23" creationId="{F14BFC1C-62F9-4617-A651-E2C0651F2E32}"/>
          </ac:spMkLst>
        </pc:spChg>
        <pc:spChg chg="add">
          <ac:chgData name="Tuss, David" userId="dd29fc2d-4186-4f08-b971-b92ea922f488" providerId="ADAL" clId="{3EECE8A6-1535-4AD1-B040-1E747BCCEDC1}" dt="2017-12-12T14:13:50.765" v="349"/>
          <ac:spMkLst>
            <pc:docMk/>
            <pc:sldMk cId="2861888673" sldId="329"/>
            <ac:spMk id="24" creationId="{1B4DBCAF-039B-47AD-8C7C-6E6651B5FCCF}"/>
          </ac:spMkLst>
        </pc:spChg>
        <pc:spChg chg="add">
          <ac:chgData name="Tuss, David" userId="dd29fc2d-4186-4f08-b971-b92ea922f488" providerId="ADAL" clId="{3EECE8A6-1535-4AD1-B040-1E747BCCEDC1}" dt="2017-12-12T14:13:50.765" v="349"/>
          <ac:spMkLst>
            <pc:docMk/>
            <pc:sldMk cId="2861888673" sldId="329"/>
            <ac:spMk id="25" creationId="{9D025B26-581E-4212-BEF3-3EFC285C75D8}"/>
          </ac:spMkLst>
        </pc:spChg>
        <pc:spChg chg="mod">
          <ac:chgData name="Tuss, David" userId="dd29fc2d-4186-4f08-b971-b92ea922f488" providerId="ADAL" clId="{3EECE8A6-1535-4AD1-B040-1E747BCCEDC1}" dt="2017-12-12T14:21:05.793" v="426"/>
          <ac:spMkLst>
            <pc:docMk/>
            <pc:sldMk cId="2861888673" sldId="329"/>
            <ac:spMk id="15363" creationId="{9C6D660B-5653-4AEF-A071-88B458C7144C}"/>
          </ac:spMkLst>
        </pc:spChg>
        <pc:grpChg chg="add mod">
          <ac:chgData name="Tuss, David" userId="dd29fc2d-4186-4f08-b971-b92ea922f488" providerId="ADAL" clId="{3EECE8A6-1535-4AD1-B040-1E747BCCEDC1}" dt="2017-12-12T14:20:38.003" v="423" actId="14100"/>
          <ac:grpSpMkLst>
            <pc:docMk/>
            <pc:sldMk cId="2861888673" sldId="329"/>
            <ac:grpSpMk id="4" creationId="{6A6A46A5-30EE-4C20-B76E-0FF88C628160}"/>
          </ac:grpSpMkLst>
        </pc:grpChg>
        <pc:grpChg chg="add mod">
          <ac:chgData name="Tuss, David" userId="dd29fc2d-4186-4f08-b971-b92ea922f488" providerId="ADAL" clId="{3EECE8A6-1535-4AD1-B040-1E747BCCEDC1}" dt="2017-12-12T14:13:50.765" v="349"/>
          <ac:grpSpMkLst>
            <pc:docMk/>
            <pc:sldMk cId="2861888673" sldId="329"/>
            <ac:grpSpMk id="8" creationId="{FDB68290-C14A-40DE-9C7C-3C1672B08DA4}"/>
          </ac:grpSpMkLst>
        </pc:grpChg>
        <pc:grpChg chg="add mod">
          <ac:chgData name="Tuss, David" userId="dd29fc2d-4186-4f08-b971-b92ea922f488" providerId="ADAL" clId="{3EECE8A6-1535-4AD1-B040-1E747BCCEDC1}" dt="2017-12-12T14:13:50.765" v="349"/>
          <ac:grpSpMkLst>
            <pc:docMk/>
            <pc:sldMk cId="2861888673" sldId="329"/>
            <ac:grpSpMk id="12" creationId="{0EDB02C1-6CD6-4C6A-B289-59C8678DB79D}"/>
          </ac:grpSpMkLst>
        </pc:grpChg>
        <pc:grpChg chg="add mod">
          <ac:chgData name="Tuss, David" userId="dd29fc2d-4186-4f08-b971-b92ea922f488" providerId="ADAL" clId="{3EECE8A6-1535-4AD1-B040-1E747BCCEDC1}" dt="2017-12-12T14:13:50.765" v="349"/>
          <ac:grpSpMkLst>
            <pc:docMk/>
            <pc:sldMk cId="2861888673" sldId="329"/>
            <ac:grpSpMk id="16" creationId="{663EEF79-1081-48ED-980B-3B1D1774A4FB}"/>
          </ac:grpSpMkLst>
        </pc:grpChg>
        <pc:grpChg chg="add mod">
          <ac:chgData name="Tuss, David" userId="dd29fc2d-4186-4f08-b971-b92ea922f488" providerId="ADAL" clId="{3EECE8A6-1535-4AD1-B040-1E747BCCEDC1}" dt="2017-12-12T14:13:50.765" v="349"/>
          <ac:grpSpMkLst>
            <pc:docMk/>
            <pc:sldMk cId="2861888673" sldId="329"/>
            <ac:grpSpMk id="20" creationId="{D17FE2E9-6125-49DC-A96A-07B668A568F0}"/>
          </ac:grpSpMkLst>
        </pc:grpChg>
        <pc:picChg chg="mod">
          <ac:chgData name="Tuss, David" userId="dd29fc2d-4186-4f08-b971-b92ea922f488" providerId="ADAL" clId="{3EECE8A6-1535-4AD1-B040-1E747BCCEDC1}" dt="2017-12-12T14:20:27.832" v="417" actId="14100"/>
          <ac:picMkLst>
            <pc:docMk/>
            <pc:sldMk cId="2861888673" sldId="329"/>
            <ac:picMk id="15362" creationId="{2D04BA17-4ABC-4090-8B81-656F07A84CB6}"/>
          </ac:picMkLst>
        </pc:picChg>
        <pc:cxnChg chg="add">
          <ac:chgData name="Tuss, David" userId="dd29fc2d-4186-4f08-b971-b92ea922f488" providerId="ADAL" clId="{3EECE8A6-1535-4AD1-B040-1E747BCCEDC1}" dt="2017-12-12T14:13:50.765" v="349"/>
          <ac:cxnSpMkLst>
            <pc:docMk/>
            <pc:sldMk cId="2861888673" sldId="329"/>
            <ac:cxnSpMk id="9" creationId="{282E92B6-A74E-4E75-9254-576DF81F51FC}"/>
          </ac:cxnSpMkLst>
        </pc:cxnChg>
        <pc:cxnChg chg="add">
          <ac:chgData name="Tuss, David" userId="dd29fc2d-4186-4f08-b971-b92ea922f488" providerId="ADAL" clId="{3EECE8A6-1535-4AD1-B040-1E747BCCEDC1}" dt="2017-12-12T14:13:50.765" v="349"/>
          <ac:cxnSpMkLst>
            <pc:docMk/>
            <pc:sldMk cId="2861888673" sldId="329"/>
            <ac:cxnSpMk id="13" creationId="{6139CC7C-0C89-44DC-8542-BD9C15C2F4FC}"/>
          </ac:cxnSpMkLst>
        </pc:cxnChg>
        <pc:cxnChg chg="add">
          <ac:chgData name="Tuss, David" userId="dd29fc2d-4186-4f08-b971-b92ea922f488" providerId="ADAL" clId="{3EECE8A6-1535-4AD1-B040-1E747BCCEDC1}" dt="2017-12-12T14:13:50.765" v="349"/>
          <ac:cxnSpMkLst>
            <pc:docMk/>
            <pc:sldMk cId="2861888673" sldId="329"/>
            <ac:cxnSpMk id="17" creationId="{E4DC87DA-CDA8-495A-BF69-7FB4ABE4CCA6}"/>
          </ac:cxnSpMkLst>
        </pc:cxnChg>
        <pc:cxnChg chg="add">
          <ac:chgData name="Tuss, David" userId="dd29fc2d-4186-4f08-b971-b92ea922f488" providerId="ADAL" clId="{3EECE8A6-1535-4AD1-B040-1E747BCCEDC1}" dt="2017-12-12T14:13:50.765" v="349"/>
          <ac:cxnSpMkLst>
            <pc:docMk/>
            <pc:sldMk cId="2861888673" sldId="329"/>
            <ac:cxnSpMk id="26" creationId="{70AE27C6-098A-493A-8600-D4F72CE593D4}"/>
          </ac:cxnSpMkLst>
        </pc:cxnChg>
        <pc:cxnChg chg="add">
          <ac:chgData name="Tuss, David" userId="dd29fc2d-4186-4f08-b971-b92ea922f488" providerId="ADAL" clId="{3EECE8A6-1535-4AD1-B040-1E747BCCEDC1}" dt="2017-12-12T14:13:50.765" v="349"/>
          <ac:cxnSpMkLst>
            <pc:docMk/>
            <pc:sldMk cId="2861888673" sldId="329"/>
            <ac:cxnSpMk id="27" creationId="{D656E846-81D3-449F-9610-C6E774647F36}"/>
          </ac:cxnSpMkLst>
        </pc:cxnChg>
        <pc:cxnChg chg="add">
          <ac:chgData name="Tuss, David" userId="dd29fc2d-4186-4f08-b971-b92ea922f488" providerId="ADAL" clId="{3EECE8A6-1535-4AD1-B040-1E747BCCEDC1}" dt="2017-12-12T14:13:50.765" v="349"/>
          <ac:cxnSpMkLst>
            <pc:docMk/>
            <pc:sldMk cId="2861888673" sldId="329"/>
            <ac:cxnSpMk id="28" creationId="{D1B4682A-9FA8-4F7C-ADDC-63AB5C7F3166}"/>
          </ac:cxnSpMkLst>
        </pc:cxnChg>
        <pc:cxnChg chg="add">
          <ac:chgData name="Tuss, David" userId="dd29fc2d-4186-4f08-b971-b92ea922f488" providerId="ADAL" clId="{3EECE8A6-1535-4AD1-B040-1E747BCCEDC1}" dt="2017-12-12T14:13:50.765" v="349"/>
          <ac:cxnSpMkLst>
            <pc:docMk/>
            <pc:sldMk cId="2861888673" sldId="329"/>
            <ac:cxnSpMk id="29" creationId="{C3B5B2B4-1F79-4180-BA53-322A1F6D2BEF}"/>
          </ac:cxnSpMkLst>
        </pc:cxnChg>
        <pc:cxnChg chg="add">
          <ac:chgData name="Tuss, David" userId="dd29fc2d-4186-4f08-b971-b92ea922f488" providerId="ADAL" clId="{3EECE8A6-1535-4AD1-B040-1E747BCCEDC1}" dt="2017-12-12T14:13:50.765" v="349"/>
          <ac:cxnSpMkLst>
            <pc:docMk/>
            <pc:sldMk cId="2861888673" sldId="329"/>
            <ac:cxnSpMk id="30" creationId="{79C8DE15-E104-4AE9-A42F-BDC1DC8B8E21}"/>
          </ac:cxnSpMkLst>
        </pc:cxnChg>
        <pc:cxnChg chg="add">
          <ac:chgData name="Tuss, David" userId="dd29fc2d-4186-4f08-b971-b92ea922f488" providerId="ADAL" clId="{3EECE8A6-1535-4AD1-B040-1E747BCCEDC1}" dt="2017-12-12T14:13:50.765" v="349"/>
          <ac:cxnSpMkLst>
            <pc:docMk/>
            <pc:sldMk cId="2861888673" sldId="329"/>
            <ac:cxnSpMk id="31" creationId="{0A0AC456-F38D-44EF-AB72-614A4F71AC72}"/>
          </ac:cxnSpMkLst>
        </pc:cxnChg>
        <pc:cxnChg chg="add">
          <ac:chgData name="Tuss, David" userId="dd29fc2d-4186-4f08-b971-b92ea922f488" providerId="ADAL" clId="{3EECE8A6-1535-4AD1-B040-1E747BCCEDC1}" dt="2017-12-12T14:13:50.765" v="349"/>
          <ac:cxnSpMkLst>
            <pc:docMk/>
            <pc:sldMk cId="2861888673" sldId="329"/>
            <ac:cxnSpMk id="32" creationId="{A0CA1B0C-F3E1-4684-8C74-640CF7568F91}"/>
          </ac:cxnSpMkLst>
        </pc:cxnChg>
        <pc:cxnChg chg="add">
          <ac:chgData name="Tuss, David" userId="dd29fc2d-4186-4f08-b971-b92ea922f488" providerId="ADAL" clId="{3EECE8A6-1535-4AD1-B040-1E747BCCEDC1}" dt="2017-12-12T14:13:50.765" v="349"/>
          <ac:cxnSpMkLst>
            <pc:docMk/>
            <pc:sldMk cId="2861888673" sldId="329"/>
            <ac:cxnSpMk id="33" creationId="{593DE32B-F869-4201-A29F-739674EB1C58}"/>
          </ac:cxnSpMkLst>
        </pc:cxnChg>
      </pc:sldChg>
      <pc:sldChg chg="add">
        <pc:chgData name="Tuss, David" userId="dd29fc2d-4186-4f08-b971-b92ea922f488" providerId="ADAL" clId="{3EECE8A6-1535-4AD1-B040-1E747BCCEDC1}" dt="2017-11-27T17:11:22.646" v="248" actId="171"/>
        <pc:sldMkLst>
          <pc:docMk/>
          <pc:sldMk cId="2096064682" sldId="330"/>
        </pc:sldMkLst>
      </pc:sldChg>
      <pc:sldChg chg="modSp add">
        <pc:chgData name="Tuss, David" userId="dd29fc2d-4186-4f08-b971-b92ea922f488" providerId="ADAL" clId="{3EECE8A6-1535-4AD1-B040-1E747BCCEDC1}" dt="2017-11-27T17:11:31.836" v="250" actId="27636"/>
        <pc:sldMkLst>
          <pc:docMk/>
          <pc:sldMk cId="3988041093" sldId="331"/>
        </pc:sldMkLst>
        <pc:spChg chg="mod">
          <ac:chgData name="Tuss, David" userId="dd29fc2d-4186-4f08-b971-b92ea922f488" providerId="ADAL" clId="{3EECE8A6-1535-4AD1-B040-1E747BCCEDC1}" dt="2017-11-27T17:11:31.836" v="250" actId="27636"/>
          <ac:spMkLst>
            <pc:docMk/>
            <pc:sldMk cId="3988041093" sldId="331"/>
            <ac:spMk id="17410" creationId="{13D110CC-7EBD-4BB7-A0C5-84C6DE9B88EA}"/>
          </ac:spMkLst>
        </pc:spChg>
      </pc:sldChg>
      <pc:sldChg chg="add">
        <pc:chgData name="Tuss, David" userId="dd29fc2d-4186-4f08-b971-b92ea922f488" providerId="ADAL" clId="{3EECE8A6-1535-4AD1-B040-1E747BCCEDC1}" dt="2017-11-27T17:11:41.040" v="251" actId="171"/>
        <pc:sldMkLst>
          <pc:docMk/>
          <pc:sldMk cId="604971025" sldId="332"/>
        </pc:sldMkLst>
      </pc:sldChg>
      <pc:sldChg chg="add">
        <pc:chgData name="Tuss, David" userId="dd29fc2d-4186-4f08-b971-b92ea922f488" providerId="ADAL" clId="{3EECE8A6-1535-4AD1-B040-1E747BCCEDC1}" dt="2017-11-27T17:11:52.178" v="252" actId="171"/>
        <pc:sldMkLst>
          <pc:docMk/>
          <pc:sldMk cId="2775558233" sldId="333"/>
        </pc:sldMkLst>
      </pc:sldChg>
      <pc:sldChg chg="add">
        <pc:chgData name="Tuss, David" userId="dd29fc2d-4186-4f08-b971-b92ea922f488" providerId="ADAL" clId="{3EECE8A6-1535-4AD1-B040-1E747BCCEDC1}" dt="2017-11-27T17:12:02.570" v="253" actId="171"/>
        <pc:sldMkLst>
          <pc:docMk/>
          <pc:sldMk cId="2254847421" sldId="334"/>
        </pc:sldMkLst>
      </pc:sldChg>
      <pc:sldChg chg="add">
        <pc:chgData name="Tuss, David" userId="dd29fc2d-4186-4f08-b971-b92ea922f488" providerId="ADAL" clId="{3EECE8A6-1535-4AD1-B040-1E747BCCEDC1}" dt="2017-11-27T17:12:11.078" v="254" actId="171"/>
        <pc:sldMkLst>
          <pc:docMk/>
          <pc:sldMk cId="1047627463" sldId="335"/>
        </pc:sldMkLst>
      </pc:sldChg>
      <pc:sldChg chg="add">
        <pc:chgData name="Tuss, David" userId="dd29fc2d-4186-4f08-b971-b92ea922f488" providerId="ADAL" clId="{3EECE8A6-1535-4AD1-B040-1E747BCCEDC1}" dt="2017-11-27T17:12:20.084" v="255" actId="171"/>
        <pc:sldMkLst>
          <pc:docMk/>
          <pc:sldMk cId="1581375305" sldId="336"/>
        </pc:sldMkLst>
      </pc:sldChg>
      <pc:sldChg chg="add">
        <pc:chgData name="Tuss, David" userId="dd29fc2d-4186-4f08-b971-b92ea922f488" providerId="ADAL" clId="{3EECE8A6-1535-4AD1-B040-1E747BCCEDC1}" dt="2017-11-27T17:12:29.235" v="256" actId="171"/>
        <pc:sldMkLst>
          <pc:docMk/>
          <pc:sldMk cId="3554043288" sldId="337"/>
        </pc:sldMkLst>
      </pc:sldChg>
      <pc:sldChg chg="add">
        <pc:chgData name="Tuss, David" userId="dd29fc2d-4186-4f08-b971-b92ea922f488" providerId="ADAL" clId="{3EECE8A6-1535-4AD1-B040-1E747BCCEDC1}" dt="2017-11-27T17:12:44.940" v="257" actId="171"/>
        <pc:sldMkLst>
          <pc:docMk/>
          <pc:sldMk cId="92833010" sldId="338"/>
        </pc:sldMkLst>
      </pc:sldChg>
      <pc:sldChg chg="add">
        <pc:chgData name="Tuss, David" userId="dd29fc2d-4186-4f08-b971-b92ea922f488" providerId="ADAL" clId="{3EECE8A6-1535-4AD1-B040-1E747BCCEDC1}" dt="2017-11-27T17:12:57.352" v="258" actId="171"/>
        <pc:sldMkLst>
          <pc:docMk/>
          <pc:sldMk cId="1880679072" sldId="339"/>
        </pc:sldMkLst>
      </pc:sldChg>
      <pc:sldChg chg="add">
        <pc:chgData name="Tuss, David" userId="dd29fc2d-4186-4f08-b971-b92ea922f488" providerId="ADAL" clId="{3EECE8A6-1535-4AD1-B040-1E747BCCEDC1}" dt="2017-11-27T17:13:06.409" v="259" actId="171"/>
        <pc:sldMkLst>
          <pc:docMk/>
          <pc:sldMk cId="1467108905" sldId="340"/>
        </pc:sldMkLst>
      </pc:sldChg>
      <pc:sldChg chg="add">
        <pc:chgData name="Tuss, David" userId="dd29fc2d-4186-4f08-b971-b92ea922f488" providerId="ADAL" clId="{3EECE8A6-1535-4AD1-B040-1E747BCCEDC1}" dt="2017-11-27T17:13:15.108" v="260" actId="171"/>
        <pc:sldMkLst>
          <pc:docMk/>
          <pc:sldMk cId="294303330" sldId="341"/>
        </pc:sldMkLst>
      </pc:sldChg>
      <pc:sldChg chg="addSp modSp add">
        <pc:chgData name="Tuss, David" userId="dd29fc2d-4186-4f08-b971-b92ea922f488" providerId="ADAL" clId="{3EECE8A6-1535-4AD1-B040-1E747BCCEDC1}" dt="2017-11-30T14:02:00.291" v="319" actId="171"/>
        <pc:sldMkLst>
          <pc:docMk/>
          <pc:sldMk cId="2917284205" sldId="342"/>
        </pc:sldMkLst>
        <pc:spChg chg="add mod">
          <ac:chgData name="Tuss, David" userId="dd29fc2d-4186-4f08-b971-b92ea922f488" providerId="ADAL" clId="{3EECE8A6-1535-4AD1-B040-1E747BCCEDC1}" dt="2017-11-30T14:00:12.932" v="292" actId="14100"/>
          <ac:spMkLst>
            <pc:docMk/>
            <pc:sldMk cId="2917284205" sldId="342"/>
            <ac:spMk id="4" creationId="{86C5D1E3-739A-4BDB-B350-301FB2CDA8BA}"/>
          </ac:spMkLst>
        </pc:spChg>
        <pc:spChg chg="add mod ord">
          <ac:chgData name="Tuss, David" userId="dd29fc2d-4186-4f08-b971-b92ea922f488" providerId="ADAL" clId="{3EECE8A6-1535-4AD1-B040-1E747BCCEDC1}" dt="2017-11-30T14:01:41.486" v="315" actId="171"/>
          <ac:spMkLst>
            <pc:docMk/>
            <pc:sldMk cId="2917284205" sldId="342"/>
            <ac:spMk id="6" creationId="{4657EAC8-300A-410B-8D86-64F27AAF3679}"/>
          </ac:spMkLst>
        </pc:spChg>
        <pc:spChg chg="add mod">
          <ac:chgData name="Tuss, David" userId="dd29fc2d-4186-4f08-b971-b92ea922f488" providerId="ADAL" clId="{3EECE8A6-1535-4AD1-B040-1E747BCCEDC1}" dt="2017-11-30T14:01:05.201" v="310" actId="1076"/>
          <ac:spMkLst>
            <pc:docMk/>
            <pc:sldMk cId="2917284205" sldId="342"/>
            <ac:spMk id="7" creationId="{0AE08D95-4773-4E85-A365-5157B0046A48}"/>
          </ac:spMkLst>
        </pc:spChg>
        <pc:spChg chg="add mod ord">
          <ac:chgData name="Tuss, David" userId="dd29fc2d-4186-4f08-b971-b92ea922f488" providerId="ADAL" clId="{3EECE8A6-1535-4AD1-B040-1E747BCCEDC1}" dt="2017-11-30T14:02:00.291" v="319" actId="171"/>
          <ac:spMkLst>
            <pc:docMk/>
            <pc:sldMk cId="2917284205" sldId="342"/>
            <ac:spMk id="9" creationId="{572E70F3-6CF5-49D4-88E1-D94067F7E775}"/>
          </ac:spMkLst>
        </pc:spChg>
        <pc:picChg chg="add mod">
          <ac:chgData name="Tuss, David" userId="dd29fc2d-4186-4f08-b971-b92ea922f488" providerId="ADAL" clId="{3EECE8A6-1535-4AD1-B040-1E747BCCEDC1}" dt="2017-11-30T13:58:37.761" v="270" actId="14100"/>
          <ac:picMkLst>
            <pc:docMk/>
            <pc:sldMk cId="2917284205" sldId="342"/>
            <ac:picMk id="3" creationId="{0B7DB946-D79A-480B-9D43-B758F653B88A}"/>
          </ac:picMkLst>
        </pc:picChg>
        <pc:picChg chg="add mod">
          <ac:chgData name="Tuss, David" userId="dd29fc2d-4186-4f08-b971-b92ea922f488" providerId="ADAL" clId="{3EECE8A6-1535-4AD1-B040-1E747BCCEDC1}" dt="2017-11-30T13:59:29.258" v="275" actId="14100"/>
          <ac:picMkLst>
            <pc:docMk/>
            <pc:sldMk cId="2917284205" sldId="342"/>
            <ac:picMk id="5" creationId="{1676908A-7F6F-4A6C-9166-E353B52068DC}"/>
          </ac:picMkLst>
        </pc:picChg>
        <pc:picChg chg="add mod">
          <ac:chgData name="Tuss, David" userId="dd29fc2d-4186-4f08-b971-b92ea922f488" providerId="ADAL" clId="{3EECE8A6-1535-4AD1-B040-1E747BCCEDC1}" dt="2017-11-30T13:57:50.293" v="264" actId="1076"/>
          <ac:picMkLst>
            <pc:docMk/>
            <pc:sldMk cId="2917284205" sldId="342"/>
            <ac:picMk id="1026" creationId="{E03EE4A4-0C4B-403E-BEB0-6BA7EB5AD79A}"/>
          </ac:picMkLst>
        </pc:picChg>
      </pc:sldChg>
    </pc:docChg>
  </pc:docChgLst>
  <pc:docChgLst>
    <pc:chgData name="Tuss, David" userId="dd29fc2d-4186-4f08-b971-b92ea922f488" providerId="ADAL" clId="{82D87321-303D-419D-B9B0-A931E3DE6B38}"/>
    <pc:docChg chg="undo custSel addSld modSld">
      <pc:chgData name="Tuss, David" userId="dd29fc2d-4186-4f08-b971-b92ea922f488" providerId="ADAL" clId="{82D87321-303D-419D-B9B0-A931E3DE6B38}" dt="2017-11-26T15:57:39.292" v="491"/>
      <pc:docMkLst>
        <pc:docMk/>
      </pc:docMkLst>
      <pc:sldChg chg="modSp">
        <pc:chgData name="Tuss, David" userId="dd29fc2d-4186-4f08-b971-b92ea922f488" providerId="ADAL" clId="{82D87321-303D-419D-B9B0-A931E3DE6B38}" dt="2017-11-26T15:26:56.455" v="43" actId="20577"/>
        <pc:sldMkLst>
          <pc:docMk/>
          <pc:sldMk cId="1299464959" sldId="261"/>
        </pc:sldMkLst>
        <pc:spChg chg="mod">
          <ac:chgData name="Tuss, David" userId="dd29fc2d-4186-4f08-b971-b92ea922f488" providerId="ADAL" clId="{82D87321-303D-419D-B9B0-A931E3DE6B38}" dt="2017-11-26T15:26:56.455" v="43" actId="20577"/>
          <ac:spMkLst>
            <pc:docMk/>
            <pc:sldMk cId="1299464959" sldId="261"/>
            <ac:spMk id="13" creationId="{00000000-0000-0000-0000-000000000000}"/>
          </ac:spMkLst>
        </pc:spChg>
      </pc:sldChg>
      <pc:sldChg chg="modSp">
        <pc:chgData name="Tuss, David" userId="dd29fc2d-4186-4f08-b971-b92ea922f488" providerId="ADAL" clId="{82D87321-303D-419D-B9B0-A931E3DE6B38}" dt="2017-11-26T15:33:53.191" v="60" actId="12"/>
        <pc:sldMkLst>
          <pc:docMk/>
          <pc:sldMk cId="819129357" sldId="262"/>
        </pc:sldMkLst>
        <pc:spChg chg="mod">
          <ac:chgData name="Tuss, David" userId="dd29fc2d-4186-4f08-b971-b92ea922f488" providerId="ADAL" clId="{82D87321-303D-419D-B9B0-A931E3DE6B38}" dt="2017-11-26T15:33:53.191" v="60" actId="12"/>
          <ac:spMkLst>
            <pc:docMk/>
            <pc:sldMk cId="819129357" sldId="262"/>
            <ac:spMk id="5" creationId="{00000000-0000-0000-0000-000000000000}"/>
          </ac:spMkLst>
        </pc:spChg>
      </pc:sldChg>
      <pc:sldChg chg="modSp">
        <pc:chgData name="Tuss, David" userId="dd29fc2d-4186-4f08-b971-b92ea922f488" providerId="ADAL" clId="{82D87321-303D-419D-B9B0-A931E3DE6B38}" dt="2017-11-26T15:57:39.292" v="491"/>
        <pc:sldMkLst>
          <pc:docMk/>
          <pc:sldMk cId="2196745248" sldId="274"/>
        </pc:sldMkLst>
        <pc:spChg chg="mod">
          <ac:chgData name="Tuss, David" userId="dd29fc2d-4186-4f08-b971-b92ea922f488" providerId="ADAL" clId="{82D87321-303D-419D-B9B0-A931E3DE6B38}" dt="2017-11-26T15:57:39.292" v="491"/>
          <ac:spMkLst>
            <pc:docMk/>
            <pc:sldMk cId="2196745248" sldId="274"/>
            <ac:spMk id="4" creationId="{00000000-0000-0000-0000-000000000000}"/>
          </ac:spMkLst>
        </pc:spChg>
      </pc:sldChg>
      <pc:sldChg chg="modSp">
        <pc:chgData name="Tuss, David" userId="dd29fc2d-4186-4f08-b971-b92ea922f488" providerId="ADAL" clId="{82D87321-303D-419D-B9B0-A931E3DE6B38}" dt="2017-11-26T15:47:13.540" v="211" actId="14100"/>
        <pc:sldMkLst>
          <pc:docMk/>
          <pc:sldMk cId="1438315888" sldId="296"/>
        </pc:sldMkLst>
        <pc:spChg chg="mod">
          <ac:chgData name="Tuss, David" userId="dd29fc2d-4186-4f08-b971-b92ea922f488" providerId="ADAL" clId="{82D87321-303D-419D-B9B0-A931E3DE6B38}" dt="2017-11-26T15:47:13.540" v="211" actId="14100"/>
          <ac:spMkLst>
            <pc:docMk/>
            <pc:sldMk cId="1438315888" sldId="296"/>
            <ac:spMk id="2" creationId="{00000000-0000-0000-0000-000000000000}"/>
          </ac:spMkLst>
        </pc:spChg>
        <pc:spChg chg="mod">
          <ac:chgData name="Tuss, David" userId="dd29fc2d-4186-4f08-b971-b92ea922f488" providerId="ADAL" clId="{82D87321-303D-419D-B9B0-A931E3DE6B38}" dt="2017-11-26T15:33:38.729" v="54" actId="12"/>
          <ac:spMkLst>
            <pc:docMk/>
            <pc:sldMk cId="1438315888" sldId="296"/>
            <ac:spMk id="3" creationId="{00000000-0000-0000-0000-000000000000}"/>
          </ac:spMkLst>
        </pc:spChg>
      </pc:sldChg>
      <pc:sldChg chg="modSp">
        <pc:chgData name="Tuss, David" userId="dd29fc2d-4186-4f08-b971-b92ea922f488" providerId="ADAL" clId="{82D87321-303D-419D-B9B0-A931E3DE6B38}" dt="2017-11-26T15:25:53.974" v="18"/>
        <pc:sldMkLst>
          <pc:docMk/>
          <pc:sldMk cId="2113167885" sldId="303"/>
        </pc:sldMkLst>
        <pc:spChg chg="mod">
          <ac:chgData name="Tuss, David" userId="dd29fc2d-4186-4f08-b971-b92ea922f488" providerId="ADAL" clId="{82D87321-303D-419D-B9B0-A931E3DE6B38}" dt="2017-11-26T15:25:53.974" v="18"/>
          <ac:spMkLst>
            <pc:docMk/>
            <pc:sldMk cId="2113167885" sldId="303"/>
            <ac:spMk id="11" creationId="{00000000-0000-0000-0000-000000000000}"/>
          </ac:spMkLst>
        </pc:spChg>
      </pc:sldChg>
      <pc:sldChg chg="modSp modAnim">
        <pc:chgData name="Tuss, David" userId="dd29fc2d-4186-4f08-b971-b92ea922f488" providerId="ADAL" clId="{82D87321-303D-419D-B9B0-A931E3DE6B38}" dt="2017-11-26T15:50:45.389" v="264"/>
        <pc:sldMkLst>
          <pc:docMk/>
          <pc:sldMk cId="2022507946" sldId="310"/>
        </pc:sldMkLst>
        <pc:spChg chg="mod">
          <ac:chgData name="Tuss, David" userId="dd29fc2d-4186-4f08-b971-b92ea922f488" providerId="ADAL" clId="{82D87321-303D-419D-B9B0-A931E3DE6B38}" dt="2017-11-26T15:50:15.781" v="259" actId="20577"/>
          <ac:spMkLst>
            <pc:docMk/>
            <pc:sldMk cId="2022507946" sldId="310"/>
            <ac:spMk id="4" creationId="{00000000-0000-0000-0000-000000000000}"/>
          </ac:spMkLst>
        </pc:spChg>
      </pc:sldChg>
      <pc:sldChg chg="modSp modAnim">
        <pc:chgData name="Tuss, David" userId="dd29fc2d-4186-4f08-b971-b92ea922f488" providerId="ADAL" clId="{82D87321-303D-419D-B9B0-A931E3DE6B38}" dt="2017-11-26T15:53:16.012" v="318"/>
        <pc:sldMkLst>
          <pc:docMk/>
          <pc:sldMk cId="1919883706" sldId="311"/>
        </pc:sldMkLst>
        <pc:spChg chg="mod">
          <ac:chgData name="Tuss, David" userId="dd29fc2d-4186-4f08-b971-b92ea922f488" providerId="ADAL" clId="{82D87321-303D-419D-B9B0-A931E3DE6B38}" dt="2017-11-26T15:53:06.381" v="316" actId="20577"/>
          <ac:spMkLst>
            <pc:docMk/>
            <pc:sldMk cId="1919883706" sldId="311"/>
            <ac:spMk id="3" creationId="{00000000-0000-0000-0000-000000000000}"/>
          </ac:spMkLst>
        </pc:spChg>
        <pc:picChg chg="mod">
          <ac:chgData name="Tuss, David" userId="dd29fc2d-4186-4f08-b971-b92ea922f488" providerId="ADAL" clId="{82D87321-303D-419D-B9B0-A931E3DE6B38}" dt="2017-11-26T15:52:23.099" v="292" actId="1076"/>
          <ac:picMkLst>
            <pc:docMk/>
            <pc:sldMk cId="1919883706" sldId="311"/>
            <ac:picMk id="5" creationId="{00000000-0000-0000-0000-000000000000}"/>
          </ac:picMkLst>
        </pc:picChg>
        <pc:picChg chg="mod">
          <ac:chgData name="Tuss, David" userId="dd29fc2d-4186-4f08-b971-b92ea922f488" providerId="ADAL" clId="{82D87321-303D-419D-B9B0-A931E3DE6B38}" dt="2017-11-26T15:52:19.696" v="290" actId="14100"/>
          <ac:picMkLst>
            <pc:docMk/>
            <pc:sldMk cId="1919883706" sldId="311"/>
            <ac:picMk id="6" creationId="{00000000-0000-0000-0000-000000000000}"/>
          </ac:picMkLst>
        </pc:picChg>
      </pc:sldChg>
      <pc:sldChg chg="modSp">
        <pc:chgData name="Tuss, David" userId="dd29fc2d-4186-4f08-b971-b92ea922f488" providerId="ADAL" clId="{82D87321-303D-419D-B9B0-A931E3DE6B38}" dt="2017-11-26T15:53:33.249" v="322" actId="20577"/>
        <pc:sldMkLst>
          <pc:docMk/>
          <pc:sldMk cId="385140162" sldId="313"/>
        </pc:sldMkLst>
        <pc:spChg chg="mod">
          <ac:chgData name="Tuss, David" userId="dd29fc2d-4186-4f08-b971-b92ea922f488" providerId="ADAL" clId="{82D87321-303D-419D-B9B0-A931E3DE6B38}" dt="2017-11-26T15:53:33.249" v="322" actId="20577"/>
          <ac:spMkLst>
            <pc:docMk/>
            <pc:sldMk cId="385140162" sldId="313"/>
            <ac:spMk id="3" creationId="{00000000-0000-0000-0000-000000000000}"/>
          </ac:spMkLst>
        </pc:spChg>
      </pc:sldChg>
      <pc:sldChg chg="modSp modAnim">
        <pc:chgData name="Tuss, David" userId="dd29fc2d-4186-4f08-b971-b92ea922f488" providerId="ADAL" clId="{82D87321-303D-419D-B9B0-A931E3DE6B38}" dt="2017-11-26T15:54:29.942" v="380"/>
        <pc:sldMkLst>
          <pc:docMk/>
          <pc:sldMk cId="272218250" sldId="314"/>
        </pc:sldMkLst>
        <pc:spChg chg="mod">
          <ac:chgData name="Tuss, David" userId="dd29fc2d-4186-4f08-b971-b92ea922f488" providerId="ADAL" clId="{82D87321-303D-419D-B9B0-A931E3DE6B38}" dt="2017-11-26T15:54:22.048" v="379" actId="20577"/>
          <ac:spMkLst>
            <pc:docMk/>
            <pc:sldMk cId="272218250" sldId="314"/>
            <ac:spMk id="4" creationId="{00000000-0000-0000-0000-000000000000}"/>
          </ac:spMkLst>
        </pc:spChg>
      </pc:sldChg>
      <pc:sldChg chg="addSp modSp">
        <pc:chgData name="Tuss, David" userId="dd29fc2d-4186-4f08-b971-b92ea922f488" providerId="ADAL" clId="{82D87321-303D-419D-B9B0-A931E3DE6B38}" dt="2017-11-26T15:56:25.807" v="489"/>
        <pc:sldMkLst>
          <pc:docMk/>
          <pc:sldMk cId="1339030996" sldId="316"/>
        </pc:sldMkLst>
        <pc:spChg chg="add mod">
          <ac:chgData name="Tuss, David" userId="dd29fc2d-4186-4f08-b971-b92ea922f488" providerId="ADAL" clId="{82D87321-303D-419D-B9B0-A931E3DE6B38}" dt="2017-11-26T15:56:25.807" v="489"/>
          <ac:spMkLst>
            <pc:docMk/>
            <pc:sldMk cId="1339030996" sldId="316"/>
            <ac:spMk id="6" creationId="{ACD32179-0A7A-4DFD-A6C6-FABBF799EE38}"/>
          </ac:spMkLst>
        </pc:spChg>
        <pc:picChg chg="mod">
          <ac:chgData name="Tuss, David" userId="dd29fc2d-4186-4f08-b971-b92ea922f488" providerId="ADAL" clId="{82D87321-303D-419D-B9B0-A931E3DE6B38}" dt="2017-11-26T15:55:28.067" v="383" actId="1076"/>
          <ac:picMkLst>
            <pc:docMk/>
            <pc:sldMk cId="1339030996" sldId="316"/>
            <ac:picMk id="5" creationId="{00000000-0000-0000-0000-000000000000}"/>
          </ac:picMkLst>
        </pc:picChg>
      </pc:sldChg>
      <pc:sldChg chg="addSp delSp modSp add modAnim">
        <pc:chgData name="Tuss, David" userId="dd29fc2d-4186-4f08-b971-b92ea922f488" providerId="ADAL" clId="{82D87321-303D-419D-B9B0-A931E3DE6B38}" dt="2017-11-26T15:46:14.605" v="202"/>
        <pc:sldMkLst>
          <pc:docMk/>
          <pc:sldMk cId="617845046" sldId="317"/>
        </pc:sldMkLst>
        <pc:spChg chg="mod">
          <ac:chgData name="Tuss, David" userId="dd29fc2d-4186-4f08-b971-b92ea922f488" providerId="ADAL" clId="{82D87321-303D-419D-B9B0-A931E3DE6B38}" dt="2017-11-26T15:38:42.834" v="193" actId="14100"/>
          <ac:spMkLst>
            <pc:docMk/>
            <pc:sldMk cId="617845046" sldId="317"/>
            <ac:spMk id="5" creationId="{00000000-0000-0000-0000-000000000000}"/>
          </ac:spMkLst>
        </pc:spChg>
        <pc:picChg chg="del">
          <ac:chgData name="Tuss, David" userId="dd29fc2d-4186-4f08-b971-b92ea922f488" providerId="ADAL" clId="{82D87321-303D-419D-B9B0-A931E3DE6B38}" dt="2017-11-26T15:38:59.592" v="194" actId="478"/>
          <ac:picMkLst>
            <pc:docMk/>
            <pc:sldMk cId="617845046" sldId="317"/>
            <ac:picMk id="6" creationId="{00000000-0000-0000-0000-000000000000}"/>
          </ac:picMkLst>
        </pc:picChg>
        <pc:picChg chg="add mod">
          <ac:chgData name="Tuss, David" userId="dd29fc2d-4186-4f08-b971-b92ea922f488" providerId="ADAL" clId="{82D87321-303D-419D-B9B0-A931E3DE6B38}" dt="2017-11-26T15:45:51.879" v="198" actId="1076"/>
          <ac:picMkLst>
            <pc:docMk/>
            <pc:sldMk cId="617845046" sldId="317"/>
            <ac:picMk id="2050" creationId="{427B4A92-90BB-4BC9-95EC-01BE25D6F27E}"/>
          </ac:picMkLst>
        </pc:picChg>
      </pc:sldChg>
      <pc:sldChg chg="addSp add">
        <pc:chgData name="Tuss, David" userId="dd29fc2d-4186-4f08-b971-b92ea922f488" providerId="ADAL" clId="{82D87321-303D-419D-B9B0-A931E3DE6B38}" dt="2017-11-26T15:42:29.560" v="196"/>
        <pc:sldMkLst>
          <pc:docMk/>
          <pc:sldMk cId="2126835348" sldId="318"/>
        </pc:sldMkLst>
        <pc:picChg chg="add">
          <ac:chgData name="Tuss, David" userId="dd29fc2d-4186-4f08-b971-b92ea922f488" providerId="ADAL" clId="{82D87321-303D-419D-B9B0-A931E3DE6B38}" dt="2017-11-26T15:42:29.560" v="196"/>
          <ac:picMkLst>
            <pc:docMk/>
            <pc:sldMk cId="2126835348" sldId="318"/>
            <ac:picMk id="1026" creationId="{0BFF5FBE-D608-44E1-A08C-65C5D1E413C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A74A7A-B971-401C-AD93-1570B81F07BB}" type="datetimeFigureOut">
              <a:rPr lang="en-US"/>
              <a:t>11/5/2019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873DE-8059-455F-8A3C-1A05F668C59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CDAA-6C82-4D6B-B3F6-F3529CD366BF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F9DE6-F1A3-4ADD-9B75-0D879D7EA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078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CDAA-6C82-4D6B-B3F6-F3529CD366BF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F9DE6-F1A3-4ADD-9B75-0D879D7EA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98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CDAA-6C82-4D6B-B3F6-F3529CD366BF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F9DE6-F1A3-4ADD-9B75-0D879D7EA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046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CDAA-6C82-4D6B-B3F6-F3529CD366BF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F9DE6-F1A3-4ADD-9B75-0D879D7EAB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31635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CDAA-6C82-4D6B-B3F6-F3529CD366BF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F9DE6-F1A3-4ADD-9B75-0D879D7EA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64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CDAA-6C82-4D6B-B3F6-F3529CD366BF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F9DE6-F1A3-4ADD-9B75-0D879D7EA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092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CDAA-6C82-4D6B-B3F6-F3529CD366BF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F9DE6-F1A3-4ADD-9B75-0D879D7EA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66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CDAA-6C82-4D6B-B3F6-F3529CD366BF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F9DE6-F1A3-4ADD-9B75-0D879D7EA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734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CDAA-6C82-4D6B-B3F6-F3529CD366BF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F9DE6-F1A3-4ADD-9B75-0D879D7EA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2255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938589"/>
            <a:ext cx="10972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09CC1BC-0276-49AD-B7C6-1D8158B61E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9AB6A08-9E09-41F6-ADE6-13D3FA9A45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DCCFFC9-E7A9-4E72-9C97-1706FC8236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8533977-93B6-4862-AC33-DB812B076F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3594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CDAA-6C82-4D6B-B3F6-F3529CD366BF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F9DE6-F1A3-4ADD-9B75-0D879D7EA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88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CDAA-6C82-4D6B-B3F6-F3529CD366BF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F9DE6-F1A3-4ADD-9B75-0D879D7EA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015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CDAA-6C82-4D6B-B3F6-F3529CD366BF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F9DE6-F1A3-4ADD-9B75-0D879D7EA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864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CDAA-6C82-4D6B-B3F6-F3529CD366BF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F9DE6-F1A3-4ADD-9B75-0D879D7EA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4333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CDAA-6C82-4D6B-B3F6-F3529CD366BF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F9DE6-F1A3-4ADD-9B75-0D879D7EA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87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CDAA-6C82-4D6B-B3F6-F3529CD366BF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F9DE6-F1A3-4ADD-9B75-0D879D7EA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6609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CDAA-6C82-4D6B-B3F6-F3529CD366BF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F9DE6-F1A3-4ADD-9B75-0D879D7EA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4920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CDAA-6C82-4D6B-B3F6-F3529CD366BF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F9DE6-F1A3-4ADD-9B75-0D879D7EA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91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E79CDAA-6C82-4D6B-B3F6-F3529CD366BF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7FEF9DE6-F1A3-4ADD-9B75-0D879D7EA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9535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  <p:sldLayoutId id="2147483839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ffen.com/difference/Heat_vs_Temperature" TargetMode="External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hyperlink" Target="https://www.youtube.com/watch?v=EkDhlzA-lwI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42248" y="185552"/>
            <a:ext cx="1968690" cy="1813270"/>
          </a:xfrm>
          <a:prstGeom prst="rect">
            <a:avLst/>
          </a:prstGeom>
          <a:noFill/>
          <a:ln/>
          <a:effectLst>
            <a:outerShdw blurRad="25400" dir="17880000">
              <a:srgbClr val="000000">
                <a:alpha val="46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sz="2400" b="1" dirty="0"/>
              <a:t>Chapter</a:t>
            </a:r>
            <a:r>
              <a:rPr lang="en-US" altLang="en-US" b="1" dirty="0"/>
              <a:t> </a:t>
            </a:r>
            <a:br>
              <a:rPr lang="en-US" altLang="en-US" b="1" dirty="0"/>
            </a:br>
            <a:r>
              <a:rPr lang="en-US" altLang="en-US" sz="71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17.2</a:t>
            </a:r>
            <a:endParaRPr lang="en-US" altLang="en-US" sz="7100" b="1" i="1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10938" y="991139"/>
            <a:ext cx="899387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 dirty="0">
                <a:solidFill>
                  <a:srgbClr val="FFFFFF"/>
                </a:solidFill>
                <a:latin typeface="Arial" panose="020B0604020202020204" pitchFamily="34" charset="0"/>
              </a:rPr>
              <a:t>Heating the Atmosphere</a:t>
            </a:r>
          </a:p>
        </p:txBody>
      </p:sp>
      <p:pic>
        <p:nvPicPr>
          <p:cNvPr id="1028" name="Picture 4" descr="Image result for apollo 17 earth photo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063" y="2199006"/>
            <a:ext cx="4207611" cy="421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uns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96" y="2199006"/>
            <a:ext cx="5614696" cy="421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81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5612" y="354629"/>
            <a:ext cx="91440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 sz="4300" b="1" dirty="0">
                <a:solidFill>
                  <a:srgbClr val="FF0000"/>
                </a:solidFill>
                <a:cs typeface="Times New Roman" panose="02020603050405020304" pitchFamily="18" charset="0"/>
              </a:rPr>
              <a:t>Energy Transfer as Heat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354012" y="1238073"/>
            <a:ext cx="76358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buClr>
                <a:srgbClr val="389700"/>
              </a:buClr>
              <a:buFont typeface="Monotype Sorts" charset="2"/>
              <a:buNone/>
            </a:pPr>
            <a:r>
              <a:rPr lang="en-US" altLang="en-US" sz="2800" b="1" dirty="0">
                <a:solidFill>
                  <a:srgbClr val="FFC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3.</a:t>
            </a:r>
            <a:r>
              <a:rPr lang="en-US" altLang="en-US" sz="2800" dirty="0">
                <a:solidFill>
                  <a:srgbClr val="3897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dirty="0">
                <a:latin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Radiation</a:t>
            </a:r>
            <a:endParaRPr lang="en-US" altLang="en-US" sz="28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27"/>
          <p:cNvSpPr>
            <a:spLocks noChangeArrowheads="1"/>
          </p:cNvSpPr>
          <p:nvPr/>
        </p:nvSpPr>
        <p:spPr bwMode="auto">
          <a:xfrm>
            <a:off x="313372" y="1757185"/>
            <a:ext cx="4685348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buClr>
                <a:srgbClr val="389700"/>
              </a:buClr>
              <a:buFont typeface="Monotype Sorts" charset="2"/>
              <a:buNone/>
            </a:pPr>
            <a:r>
              <a:rPr lang="en-US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Heat traveling outward in all directions.</a:t>
            </a:r>
          </a:p>
          <a:p>
            <a:pPr marL="342900" indent="-342900">
              <a:buClr>
                <a:srgbClr val="389700"/>
              </a:buClr>
              <a:buFont typeface="Arial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All object emit radiant energy</a:t>
            </a:r>
          </a:p>
          <a:p>
            <a:pPr marL="342900" indent="-342900">
              <a:buClr>
                <a:srgbClr val="389700"/>
              </a:buClr>
              <a:buFont typeface="Arial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Hotter object emit more radiant energy</a:t>
            </a:r>
          </a:p>
          <a:p>
            <a:pPr marL="342900" indent="-342900">
              <a:buClr>
                <a:srgbClr val="389700"/>
              </a:buClr>
              <a:buFont typeface="Arial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Hotter bodies emit shorter wavelengths </a:t>
            </a:r>
          </a:p>
          <a:p>
            <a:pPr marL="342900" indent="-342900">
              <a:buClr>
                <a:srgbClr val="389700"/>
              </a:buClr>
              <a:buFont typeface="Arial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Objects that are good absorbers are good emitters </a:t>
            </a:r>
          </a:p>
          <a:p>
            <a:pPr marL="342900" indent="-342900">
              <a:buClr>
                <a:srgbClr val="389700"/>
              </a:buClr>
              <a:buFont typeface="Arial" charset="0"/>
              <a:buChar char="•"/>
            </a:pPr>
            <a:endParaRPr lang="en-US" altLang="en-US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178" y="435424"/>
            <a:ext cx="3896867" cy="23839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451" y="3436776"/>
            <a:ext cx="7119715" cy="322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8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united states map">
            <a:extLst>
              <a:ext uri="{FF2B5EF4-FFF2-40B4-BE49-F238E27FC236}">
                <a16:creationId xmlns:a16="http://schemas.microsoft.com/office/drawing/2014/main" id="{E03EE4A4-0C4B-403E-BEB0-6BA7EB5AD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283" y="302418"/>
            <a:ext cx="9532646" cy="625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 descr="Optical disc">
            <a:extLst>
              <a:ext uri="{FF2B5EF4-FFF2-40B4-BE49-F238E27FC236}">
                <a16:creationId xmlns:a16="http://schemas.microsoft.com/office/drawing/2014/main" id="{0B7DB946-D79A-480B-9D43-B758F653B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23070" y="1843667"/>
            <a:ext cx="592873" cy="592873"/>
          </a:xfrm>
          <a:prstGeom prst="rect">
            <a:avLst/>
          </a:prstGeom>
        </p:spPr>
      </p:pic>
      <p:pic>
        <p:nvPicPr>
          <p:cNvPr id="5" name="Graphic 4" descr="Optical disc">
            <a:extLst>
              <a:ext uri="{FF2B5EF4-FFF2-40B4-BE49-F238E27FC236}">
                <a16:creationId xmlns:a16="http://schemas.microsoft.com/office/drawing/2014/main" id="{1676908A-7F6F-4A6C-9166-E353B5206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83451" y="2436540"/>
            <a:ext cx="592873" cy="5928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57EAC8-300A-410B-8D86-64F27AAF3679}"/>
              </a:ext>
            </a:extLst>
          </p:cNvPr>
          <p:cNvSpPr/>
          <p:nvPr/>
        </p:nvSpPr>
        <p:spPr>
          <a:xfrm>
            <a:off x="2031589" y="1482433"/>
            <a:ext cx="1960548" cy="592873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C5D1E3-739A-4BDB-B350-301FB2CDA8BA}"/>
              </a:ext>
            </a:extLst>
          </p:cNvPr>
          <p:cNvSpPr txBox="1"/>
          <p:nvPr/>
        </p:nvSpPr>
        <p:spPr>
          <a:xfrm>
            <a:off x="2031589" y="1482433"/>
            <a:ext cx="2205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Eureka, CA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2E70F3-6CF5-49D4-88E1-D94067F7E775}"/>
              </a:ext>
            </a:extLst>
          </p:cNvPr>
          <p:cNvSpPr/>
          <p:nvPr/>
        </p:nvSpPr>
        <p:spPr>
          <a:xfrm>
            <a:off x="7108180" y="3107237"/>
            <a:ext cx="2320894" cy="592873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E08D95-4773-4E85-A365-5157B0046A48}"/>
              </a:ext>
            </a:extLst>
          </p:cNvPr>
          <p:cNvSpPr txBox="1"/>
          <p:nvPr/>
        </p:nvSpPr>
        <p:spPr>
          <a:xfrm>
            <a:off x="7223201" y="3167389"/>
            <a:ext cx="2205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Lafayette, IN </a:t>
            </a:r>
          </a:p>
        </p:txBody>
      </p:sp>
    </p:spTree>
    <p:extLst>
      <p:ext uri="{BB962C8B-B14F-4D97-AF65-F5344CB8AC3E}">
        <p14:creationId xmlns:p14="http://schemas.microsoft.com/office/powerpoint/2010/main" val="2917284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42248" y="185552"/>
            <a:ext cx="1968690" cy="1813270"/>
          </a:xfrm>
          <a:prstGeom prst="rect">
            <a:avLst/>
          </a:prstGeom>
          <a:noFill/>
          <a:ln/>
          <a:effectLst>
            <a:outerShdw blurRad="25400" dir="17880000">
              <a:srgbClr val="000000">
                <a:alpha val="46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sz="2400" b="1" dirty="0"/>
              <a:t>Chapter</a:t>
            </a:r>
            <a:r>
              <a:rPr lang="en-US" altLang="en-US" b="1" dirty="0"/>
              <a:t> </a:t>
            </a:r>
            <a:br>
              <a:rPr lang="en-US" altLang="en-US" b="1" dirty="0"/>
            </a:br>
            <a:r>
              <a:rPr lang="en-US" altLang="en-US" sz="71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17.3</a:t>
            </a:r>
            <a:endParaRPr lang="en-US" altLang="en-US" sz="7100" b="1" i="1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10938" y="991139"/>
            <a:ext cx="899387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 dirty="0">
                <a:solidFill>
                  <a:srgbClr val="FFFFFF"/>
                </a:solidFill>
                <a:latin typeface="Arial" panose="020B0604020202020204" pitchFamily="34" charset="0"/>
              </a:rPr>
              <a:t>Temperature Controls</a:t>
            </a:r>
          </a:p>
        </p:txBody>
      </p:sp>
      <p:pic>
        <p:nvPicPr>
          <p:cNvPr id="1028" name="Picture 4" descr="Image result for apollo 17 earth photo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063" y="2199006"/>
            <a:ext cx="4207611" cy="421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uns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36" y="2199006"/>
            <a:ext cx="5614696" cy="421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175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 txBox="1">
            <a:spLocks noChangeArrowheads="1"/>
          </p:cNvSpPr>
          <p:nvPr/>
        </p:nvSpPr>
        <p:spPr bwMode="auto">
          <a:xfrm>
            <a:off x="284480" y="228600"/>
            <a:ext cx="10220960" cy="10842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en-US" sz="4300" b="1" dirty="0">
                <a:solidFill>
                  <a:srgbClr val="FFC000"/>
                </a:solidFill>
                <a:cs typeface="Times New Roman" panose="02020603050405020304" pitchFamily="18" charset="0"/>
              </a:rPr>
              <a:t>Heating Land vs Water </a:t>
            </a:r>
            <a:r>
              <a:rPr lang="en-US" altLang="en-US" sz="4300" b="1" dirty="0">
                <a:solidFill>
                  <a:srgbClr val="FF0000"/>
                </a:solidFill>
                <a:cs typeface="Times New Roman" panose="02020603050405020304" pitchFamily="18" charset="0"/>
              </a:rPr>
              <a:t>5-FACTORS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4480" y="1107500"/>
            <a:ext cx="8147278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lvl="0" indent="-51435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3200" b="1" dirty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Specific Heat – </a:t>
            </a:r>
            <a:r>
              <a:rPr lang="en-US" sz="2400" b="1" dirty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h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ow a substance responds to the input/output of heat.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chemeClr val="tx1">
                  <a:lumMod val="9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Heat required to raise the temperature of 1 gram of a substance 1 degree Celsius (C).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chemeClr val="tx1">
                  <a:lumMod val="9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3EFA12"/>
                </a:solidFill>
                <a:latin typeface="Arial" charset="0"/>
                <a:ea typeface="Arial" charset="0"/>
                <a:cs typeface="Arial" charset="0"/>
              </a:rPr>
              <a:t>Examples: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charset="2"/>
              <a:buChar char=""/>
            </a:pPr>
            <a:r>
              <a:rPr lang="en-US" sz="2400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Pure water 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has a specific heat value of 1.0. </a:t>
            </a:r>
          </a:p>
          <a:p>
            <a:pPr lvl="1"/>
            <a:r>
              <a:rPr lang="en-US" sz="2400" dirty="0" err="1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ie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:  1 calorie of heat applied to 1 gram of pure water will raise the temperature of that water 1 degree C.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charset="2"/>
              <a:buChar char=""/>
            </a:pPr>
            <a:r>
              <a:rPr lang="en-US" sz="2400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Dry sand 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= .19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charset="2"/>
              <a:buChar char=""/>
            </a:pPr>
            <a:r>
              <a:rPr lang="en-US" sz="2400" dirty="0">
                <a:solidFill>
                  <a:schemeClr val="tx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Concrete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 = .2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charset="2"/>
              <a:buChar char=""/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If dirt has a specific heat of .25 we would say that dirt heats up four times faster than water.</a:t>
            </a:r>
            <a:endParaRPr lang="en-US" sz="2400" dirty="0">
              <a:solidFill>
                <a:schemeClr val="tx1">
                  <a:lumMod val="95000"/>
                </a:schemeClr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7600" y="1555844"/>
            <a:ext cx="3062665" cy="17043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1758" y="4357616"/>
            <a:ext cx="31623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0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091126"/>
            <a:ext cx="4753970" cy="2674108"/>
          </a:xfrm>
          <a:prstGeom prst="rect">
            <a:avLst/>
          </a:prstGeom>
        </p:spPr>
      </p:pic>
      <p:sp>
        <p:nvSpPr>
          <p:cNvPr id="2" name="Rectangle 14"/>
          <p:cNvSpPr txBox="1">
            <a:spLocks noChangeArrowheads="1"/>
          </p:cNvSpPr>
          <p:nvPr/>
        </p:nvSpPr>
        <p:spPr bwMode="auto">
          <a:xfrm>
            <a:off x="284480" y="228600"/>
            <a:ext cx="10220960" cy="10842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en-US" sz="4300" b="1" dirty="0">
                <a:solidFill>
                  <a:srgbClr val="FFC000"/>
                </a:solidFill>
                <a:cs typeface="Times New Roman" panose="02020603050405020304" pitchFamily="18" charset="0"/>
              </a:rPr>
              <a:t>Heating Land vs Water </a:t>
            </a:r>
            <a:r>
              <a:rPr lang="en-US" altLang="en-US" sz="4300" b="1" dirty="0">
                <a:solidFill>
                  <a:srgbClr val="FF0000"/>
                </a:solidFill>
                <a:cs typeface="Times New Roman" panose="02020603050405020304" pitchFamily="18" charset="0"/>
              </a:rPr>
              <a:t>5-FACTORS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4480" y="893219"/>
            <a:ext cx="1032766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2. Land is Opaque –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Not able to be seen through.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charset="2"/>
              <a:buChar char="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Light won't shine through very much dirt.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charset="2"/>
              <a:buChar char=""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charset="2"/>
              <a:buChar char="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Solar radiation is concentrated on the surface thus heating it quicker.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charset="2"/>
              <a:buChar char=""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charset="2"/>
              <a:buChar char="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Air closest to the surface is heated by the process of </a:t>
            </a:r>
            <a:r>
              <a:rPr lang="en-US" sz="2400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conduction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because the air molecules are close enough to be considered in “contact” with the surface. </a:t>
            </a:r>
            <a:endParaRPr lang="en-US" sz="2400" dirty="0">
              <a:effectLst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66" y="4495323"/>
            <a:ext cx="4020327" cy="213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8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 txBox="1">
            <a:spLocks noChangeArrowheads="1"/>
          </p:cNvSpPr>
          <p:nvPr/>
        </p:nvSpPr>
        <p:spPr bwMode="auto">
          <a:xfrm>
            <a:off x="284480" y="228600"/>
            <a:ext cx="10220960" cy="10842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en-US" sz="4300" b="1" dirty="0">
                <a:solidFill>
                  <a:srgbClr val="FFC000"/>
                </a:solidFill>
                <a:cs typeface="Times New Roman" panose="02020603050405020304" pitchFamily="18" charset="0"/>
              </a:rPr>
              <a:t>Heating Land vs Water </a:t>
            </a:r>
            <a:r>
              <a:rPr lang="en-US" altLang="en-US" sz="4300" b="1" dirty="0">
                <a:solidFill>
                  <a:srgbClr val="FF0000"/>
                </a:solidFill>
                <a:cs typeface="Times New Roman" panose="02020603050405020304" pitchFamily="18" charset="0"/>
              </a:rPr>
              <a:t>5-FACTORS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4480" y="1312863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3. Water is Translucent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charset="2"/>
              <a:buChar char="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Solar radiation can penetrate deeper into water.</a:t>
            </a:r>
            <a:endParaRPr lang="en-US" sz="2400" dirty="0">
              <a:effectLst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348" y="3306167"/>
            <a:ext cx="2464741" cy="31860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5423" y="1187355"/>
            <a:ext cx="3536555" cy="53048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7122" y="3279088"/>
            <a:ext cx="4787900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50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 txBox="1">
            <a:spLocks noChangeArrowheads="1"/>
          </p:cNvSpPr>
          <p:nvPr/>
        </p:nvSpPr>
        <p:spPr bwMode="auto">
          <a:xfrm>
            <a:off x="284480" y="228600"/>
            <a:ext cx="10220960" cy="10842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en-US" sz="4300" b="1" dirty="0">
                <a:solidFill>
                  <a:srgbClr val="FFC000"/>
                </a:solidFill>
                <a:cs typeface="Times New Roman" panose="02020603050405020304" pitchFamily="18" charset="0"/>
              </a:rPr>
              <a:t>Heating Land vs Water </a:t>
            </a:r>
            <a:r>
              <a:rPr lang="en-US" altLang="en-US" sz="4300" b="1" dirty="0">
                <a:solidFill>
                  <a:srgbClr val="FF0000"/>
                </a:solidFill>
                <a:cs typeface="Times New Roman" panose="02020603050405020304" pitchFamily="18" charset="0"/>
              </a:rPr>
              <a:t>5-FACTORS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4480" y="1312863"/>
            <a:ext cx="735826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4. Water is Mobile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charset="2"/>
              <a:buChar char="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Water is highly mobile -- constantly mixing upward and downward due to </a:t>
            </a:r>
            <a:r>
              <a:rPr lang="en-US" sz="24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convection currents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charset="2"/>
              <a:buChar char="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Because water molecules are in constant motion, it takes longer for solar radiation to uniformly raise the temperature of a given body of water.</a:t>
            </a:r>
            <a:endParaRPr lang="en-US" sz="2400" dirty="0">
              <a:effectLst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7285" y="4236740"/>
            <a:ext cx="3369991" cy="22370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311" y="1169444"/>
            <a:ext cx="3919940" cy="279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0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 txBox="1">
            <a:spLocks noChangeArrowheads="1"/>
          </p:cNvSpPr>
          <p:nvPr/>
        </p:nvSpPr>
        <p:spPr bwMode="auto">
          <a:xfrm>
            <a:off x="284480" y="228600"/>
            <a:ext cx="10220960" cy="10842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en-US" sz="4300" b="1" dirty="0">
                <a:solidFill>
                  <a:srgbClr val="FFC000"/>
                </a:solidFill>
                <a:cs typeface="Times New Roman" panose="02020603050405020304" pitchFamily="18" charset="0"/>
              </a:rPr>
              <a:t>Heating Land vs Water </a:t>
            </a:r>
            <a:r>
              <a:rPr lang="en-US" altLang="en-US" sz="4300" b="1" dirty="0">
                <a:solidFill>
                  <a:srgbClr val="FF0000"/>
                </a:solidFill>
                <a:cs typeface="Times New Roman" panose="02020603050405020304" pitchFamily="18" charset="0"/>
              </a:rPr>
              <a:t>5-FACTORS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4480" y="1312863"/>
            <a:ext cx="6096000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5. Evaporation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charset="2"/>
              <a:buChar char="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Greater over water than over land.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charset="2"/>
              <a:buChar char=""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charset="2"/>
              <a:buChar char="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Because energy is needed for the evaporation process, the energy used is not available for heating.  Thus water heats up much slower than land.</a:t>
            </a:r>
            <a:endParaRPr lang="en-US" sz="2400" dirty="0">
              <a:effectLst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1715" y="1187355"/>
            <a:ext cx="5137813" cy="308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387350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3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 txBox="1">
            <a:spLocks noChangeArrowheads="1"/>
          </p:cNvSpPr>
          <p:nvPr/>
        </p:nvSpPr>
        <p:spPr bwMode="auto">
          <a:xfrm>
            <a:off x="284480" y="228600"/>
            <a:ext cx="10220960" cy="10842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en-US" sz="4300" b="1" dirty="0">
                <a:solidFill>
                  <a:srgbClr val="FFC000"/>
                </a:solidFill>
                <a:cs typeface="Times New Roman" panose="02020603050405020304" pitchFamily="18" charset="0"/>
              </a:rPr>
              <a:t>Heating Land vs Water 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4480" y="131286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Land and Sea Breezes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9296" y="2100838"/>
            <a:ext cx="6702368" cy="422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35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95418" y="605059"/>
            <a:ext cx="899387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 dirty="0">
                <a:solidFill>
                  <a:srgbClr val="FFC000"/>
                </a:solidFill>
                <a:latin typeface="Arial" panose="020B0604020202020204" pitchFamily="34" charset="0"/>
              </a:rPr>
              <a:t>Heat</a:t>
            </a:r>
            <a:r>
              <a:rPr lang="en-US" altLang="en-US" sz="5400" b="1" dirty="0">
                <a:solidFill>
                  <a:srgbClr val="FFFFFF"/>
                </a:solidFill>
                <a:latin typeface="Arial" panose="020B0604020202020204" pitchFamily="34" charset="0"/>
              </a:rPr>
              <a:t> vs. </a:t>
            </a:r>
            <a:r>
              <a:rPr lang="en-US" altLang="en-US" sz="5400" b="1" dirty="0">
                <a:solidFill>
                  <a:srgbClr val="FF0000"/>
                </a:solidFill>
                <a:latin typeface="Arial" panose="020B0604020202020204" pitchFamily="34" charset="0"/>
              </a:rPr>
              <a:t>Temperature</a:t>
            </a:r>
          </a:p>
        </p:txBody>
      </p:sp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516572" y="1528389"/>
            <a:ext cx="76358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buClr>
                <a:srgbClr val="389700"/>
              </a:buClr>
              <a:buFont typeface="Monotype Sorts" charset="2"/>
              <a:buNone/>
            </a:pPr>
            <a:r>
              <a:rPr lang="en-US" altLang="en-US" sz="2800" b="1" dirty="0">
                <a:solidFill>
                  <a:srgbClr val="FFC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1.</a:t>
            </a:r>
            <a:r>
              <a:rPr lang="en-US" altLang="en-US" sz="2800" dirty="0">
                <a:solidFill>
                  <a:srgbClr val="3897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dirty="0">
                <a:latin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Heat</a:t>
            </a:r>
            <a:endParaRPr lang="en-US" altLang="en-US" sz="28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516572" y="4345823"/>
            <a:ext cx="76358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buClr>
                <a:srgbClr val="389700"/>
              </a:buClr>
              <a:buFont typeface="Monotype Sorts" charset="2"/>
              <a:buNone/>
            </a:pPr>
            <a:r>
              <a:rPr lang="en-US" altLang="en-US" sz="2800" b="1" dirty="0">
                <a:solidFill>
                  <a:srgbClr val="FFC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2.</a:t>
            </a:r>
            <a:r>
              <a:rPr lang="en-US" altLang="en-US" sz="2800" dirty="0">
                <a:solidFill>
                  <a:srgbClr val="3897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dirty="0">
                <a:latin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Temperature </a:t>
            </a:r>
            <a:endParaRPr lang="en-US" altLang="en-US" sz="28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516572" y="2115356"/>
            <a:ext cx="793139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342900" indent="-342900">
              <a:buClr>
                <a:srgbClr val="389700"/>
              </a:buClr>
              <a:buFont typeface="Courier New" charset="0"/>
              <a:buChar char="o"/>
            </a:pPr>
            <a:r>
              <a:rPr lang="en-US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Total amount of energy possessed by molecules.</a:t>
            </a:r>
          </a:p>
          <a:p>
            <a:pPr>
              <a:buClr>
                <a:srgbClr val="389700"/>
              </a:buClr>
              <a:buFont typeface="Monotype Sorts" charset="2"/>
              <a:buNone/>
            </a:pPr>
            <a:r>
              <a:rPr lang="en-US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Flow of thermal energy from a hot object to a cold object by </a:t>
            </a:r>
            <a:r>
              <a:rPr lang="en-US" altLang="en-US" i="1" dirty="0">
                <a:latin typeface="Arial" panose="020B0604020202020204" pitchFamily="34" charset="0"/>
                <a:cs typeface="Times New Roman" panose="02020603050405020304" pitchFamily="18" charset="0"/>
              </a:rPr>
              <a:t>conduction convection or radiation.</a:t>
            </a:r>
          </a:p>
          <a:p>
            <a:pPr>
              <a:buClr>
                <a:srgbClr val="389700"/>
              </a:buClr>
              <a:buFont typeface="Monotype Sorts" charset="2"/>
              <a:buNone/>
            </a:pPr>
            <a:endParaRPr lang="en-US" altLang="en-US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389700"/>
              </a:buClr>
              <a:buFont typeface="Courier New" charset="0"/>
              <a:buChar char="o"/>
            </a:pPr>
            <a:r>
              <a:rPr lang="en-US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Measured in calories or Joules </a:t>
            </a:r>
          </a:p>
          <a:p>
            <a:pPr>
              <a:buClr>
                <a:srgbClr val="389700"/>
              </a:buClr>
              <a:buFont typeface="Monotype Sorts" charset="2"/>
              <a:buNone/>
            </a:pPr>
            <a:endParaRPr lang="en-US" altLang="en-US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541205" y="4952552"/>
            <a:ext cx="763587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342900" indent="-342900">
              <a:buClr>
                <a:srgbClr val="389700"/>
              </a:buClr>
              <a:buFont typeface="Courier New" charset="0"/>
              <a:buChar char="o"/>
            </a:pPr>
            <a:r>
              <a:rPr lang="en-US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Average kinetic energy </a:t>
            </a:r>
            <a:r>
              <a:rPr lang="en-US" altLang="en-US" i="1" dirty="0">
                <a:latin typeface="Arial" panose="020B0604020202020204" pitchFamily="34" charset="0"/>
                <a:cs typeface="Times New Roman" panose="02020603050405020304" pitchFamily="18" charset="0"/>
              </a:rPr>
              <a:t>(energy of motion) </a:t>
            </a:r>
            <a:r>
              <a:rPr lang="en-US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of particles</a:t>
            </a:r>
          </a:p>
          <a:p>
            <a:pPr marL="342900" indent="-342900">
              <a:buClr>
                <a:srgbClr val="389700"/>
              </a:buClr>
              <a:buFont typeface="Courier New" charset="0"/>
              <a:buChar char="o"/>
            </a:pPr>
            <a:r>
              <a:rPr lang="en-US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Measured in degrees Fahrenheit, Celsius, or Kelvin </a:t>
            </a:r>
          </a:p>
          <a:p>
            <a:pPr>
              <a:buClr>
                <a:srgbClr val="389700"/>
              </a:buClr>
              <a:buFont typeface="Monotype Sorts" charset="2"/>
              <a:buNone/>
            </a:pPr>
            <a:endParaRPr lang="en-US" altLang="en-US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714" y="3105726"/>
            <a:ext cx="3287578" cy="32875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766521" y="6440229"/>
            <a:ext cx="2157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hlinkClick r:id="rId3"/>
              </a:rPr>
              <a:t>heat vs temperature</a:t>
            </a:r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95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 txBox="1">
            <a:spLocks noChangeArrowheads="1"/>
          </p:cNvSpPr>
          <p:nvPr/>
        </p:nvSpPr>
        <p:spPr bwMode="auto">
          <a:xfrm>
            <a:off x="284480" y="228600"/>
            <a:ext cx="10220960" cy="10842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en-US" sz="4300" b="1" dirty="0">
                <a:solidFill>
                  <a:srgbClr val="FFC000"/>
                </a:solidFill>
                <a:cs typeface="Times New Roman" panose="02020603050405020304" pitchFamily="18" charset="0"/>
              </a:rPr>
              <a:t>Heating Land vs Water 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4480" y="131286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Land and Sea Breezes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028" y="1897638"/>
            <a:ext cx="6881944" cy="41979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CD32179-0A7A-4DFD-A6C6-FABBF799EE38}"/>
              </a:ext>
            </a:extLst>
          </p:cNvPr>
          <p:cNvSpPr/>
          <p:nvPr/>
        </p:nvSpPr>
        <p:spPr>
          <a:xfrm>
            <a:off x="436879" y="6095624"/>
            <a:ext cx="115033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Recall:  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If an object heats up quickly it will also cool down quickly</a:t>
            </a:r>
          </a:p>
        </p:txBody>
      </p:sp>
    </p:spTree>
    <p:extLst>
      <p:ext uri="{BB962C8B-B14F-4D97-AF65-F5344CB8AC3E}">
        <p14:creationId xmlns:p14="http://schemas.microsoft.com/office/powerpoint/2010/main" val="1339030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4"/>
          <p:cNvSpPr txBox="1">
            <a:spLocks noChangeArrowheads="1"/>
          </p:cNvSpPr>
          <p:nvPr/>
        </p:nvSpPr>
        <p:spPr bwMode="auto">
          <a:xfrm>
            <a:off x="284480" y="228600"/>
            <a:ext cx="9144000" cy="10842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en-US" sz="4300" b="1" dirty="0">
                <a:solidFill>
                  <a:srgbClr val="FFC000"/>
                </a:solidFill>
                <a:cs typeface="Times New Roman" panose="02020603050405020304" pitchFamily="18" charset="0"/>
              </a:rPr>
              <a:t>What happens to </a:t>
            </a:r>
            <a:r>
              <a:rPr lang="en-US" altLang="en-US" sz="4300" b="1">
                <a:solidFill>
                  <a:srgbClr val="FFC000"/>
                </a:solidFill>
                <a:cs typeface="Times New Roman" panose="02020603050405020304" pitchFamily="18" charset="0"/>
              </a:rPr>
              <a:t>solar radiation?</a:t>
            </a:r>
            <a:endParaRPr lang="en-US" altLang="en-US" dirty="0">
              <a:solidFill>
                <a:srgbClr val="FFC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2560" y="1312863"/>
            <a:ext cx="6096000" cy="5054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EFA12"/>
                </a:solidFill>
                <a:latin typeface="Arial" charset="0"/>
                <a:ea typeface="Arial" charset="0"/>
                <a:cs typeface="Arial" charset="0"/>
              </a:rPr>
              <a:t>Reflection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sz="2400" dirty="0">
                <a:solidFill>
                  <a:srgbClr val="3EFA12"/>
                </a:solidFill>
                <a:latin typeface="Arial" charset="0"/>
                <a:ea typeface="Arial" charset="0"/>
                <a:cs typeface="Arial" charset="0"/>
              </a:rPr>
              <a:t>Scattering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2400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Reflection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occurs when electromagnetic waves bounce off an object.</a:t>
            </a:r>
          </a:p>
          <a:p>
            <a:pPr marL="1257300" marR="0" lvl="2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Reflection does not change radiation </a:t>
            </a:r>
            <a:r>
              <a:rPr lang="en-US" sz="2400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energy level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R="0"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2400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Scattering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produces many </a:t>
            </a:r>
            <a:r>
              <a:rPr lang="en-US" sz="2400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weak rays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R="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R="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Half of radiation on Earth comes from scattered light.</a:t>
            </a:r>
            <a:endParaRPr lang="en-US" sz="2400" dirty="0">
              <a:effectLst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480" y="1036320"/>
            <a:ext cx="5695544" cy="582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2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4"/>
          <p:cNvSpPr txBox="1">
            <a:spLocks noChangeArrowheads="1"/>
          </p:cNvSpPr>
          <p:nvPr/>
        </p:nvSpPr>
        <p:spPr bwMode="auto">
          <a:xfrm>
            <a:off x="284480" y="228600"/>
            <a:ext cx="9144000" cy="10842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en-US" sz="4300" b="1" dirty="0">
                <a:solidFill>
                  <a:srgbClr val="FFC000"/>
                </a:solidFill>
                <a:cs typeface="Times New Roman" panose="02020603050405020304" pitchFamily="18" charset="0"/>
              </a:rPr>
              <a:t>What happens to </a:t>
            </a:r>
            <a:r>
              <a:rPr lang="en-US" altLang="en-US" sz="4300" b="1">
                <a:solidFill>
                  <a:srgbClr val="FFC000"/>
                </a:solidFill>
                <a:cs typeface="Times New Roman" panose="02020603050405020304" pitchFamily="18" charset="0"/>
              </a:rPr>
              <a:t>solar radiation?</a:t>
            </a:r>
            <a:endParaRPr lang="en-US" altLang="en-US" dirty="0">
              <a:solidFill>
                <a:srgbClr val="FFC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3364" y="1447562"/>
            <a:ext cx="4793753" cy="4557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EFA12"/>
                </a:solidFill>
                <a:latin typeface="Arial" charset="0"/>
                <a:ea typeface="Arial" charset="0"/>
                <a:cs typeface="Arial" charset="0"/>
              </a:rPr>
              <a:t>Reflection and Scattering cont.</a:t>
            </a:r>
          </a:p>
          <a:p>
            <a:pPr marR="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c. Albedo –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measure for reflectance or optical brightness (Latin, "whiteness") of a surface.</a:t>
            </a:r>
            <a:r>
              <a:rPr lang="en-US" sz="2400" dirty="0"/>
              <a:t> </a:t>
            </a:r>
          </a:p>
          <a:p>
            <a:pPr marR="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400" dirty="0">
              <a:effectLst/>
              <a:latin typeface="Arial" charset="0"/>
              <a:ea typeface="Arial" charset="0"/>
              <a:cs typeface="Arial" charset="0"/>
            </a:endParaRPr>
          </a:p>
          <a:p>
            <a:pPr marR="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Arial" charset="0"/>
                <a:ea typeface="Arial" charset="0"/>
                <a:cs typeface="Arial" charset="0"/>
              </a:rPr>
              <a:t>Two main contributors to Earth’s albedo.</a:t>
            </a:r>
          </a:p>
          <a:p>
            <a:pPr marL="914400" marR="0" lvl="1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AutoNum type="arabicPeriod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Clouds</a:t>
            </a:r>
          </a:p>
          <a:p>
            <a:pPr marL="914400" marR="0" lvl="1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AutoNum type="arabicPeriod"/>
            </a:pPr>
            <a:r>
              <a:rPr lang="en-US" sz="2400" dirty="0">
                <a:effectLst/>
                <a:latin typeface="Arial" charset="0"/>
                <a:ea typeface="Arial" charset="0"/>
                <a:cs typeface="Arial" charset="0"/>
              </a:rPr>
              <a:t>Polar Ice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400" dirty="0">
                <a:effectLst/>
                <a:latin typeface="Arial" charset="0"/>
                <a:ea typeface="Arial" charset="0"/>
                <a:cs typeface="Arial" charset="0"/>
              </a:rPr>
              <a:t>aps</a:t>
            </a:r>
          </a:p>
        </p:txBody>
      </p:sp>
      <p:pic>
        <p:nvPicPr>
          <p:cNvPr id="2050" name="Picture 2" descr="Image result for clouds on earth">
            <a:extLst>
              <a:ext uri="{FF2B5EF4-FFF2-40B4-BE49-F238E27FC236}">
                <a16:creationId xmlns:a16="http://schemas.microsoft.com/office/drawing/2014/main" id="{427B4A92-90BB-4BC9-95EC-01BE25D6F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12863"/>
            <a:ext cx="5734050" cy="470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84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0BFF5FBE-D608-44E1-A08C-65C5D1E41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1875"/>
            <a:ext cx="12192000" cy="479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8353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 txBox="1">
            <a:spLocks noChangeArrowheads="1"/>
          </p:cNvSpPr>
          <p:nvPr/>
        </p:nvSpPr>
        <p:spPr bwMode="auto">
          <a:xfrm>
            <a:off x="284479" y="228600"/>
            <a:ext cx="11046129" cy="10842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en-US" sz="4300" b="1" dirty="0">
                <a:solidFill>
                  <a:srgbClr val="FFC000"/>
                </a:solidFill>
                <a:cs typeface="Times New Roman" panose="02020603050405020304" pitchFamily="18" charset="0"/>
              </a:rPr>
              <a:t>What happens to solar radiation? cont.</a:t>
            </a:r>
            <a:endParaRPr lang="en-US" altLang="en-US" dirty="0">
              <a:solidFill>
                <a:srgbClr val="FFC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4480" y="1312863"/>
            <a:ext cx="6096000" cy="13804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EFA12"/>
                </a:solidFill>
                <a:latin typeface="Arial" charset="0"/>
                <a:ea typeface="Arial" charset="0"/>
                <a:cs typeface="Arial" charset="0"/>
              </a:rPr>
              <a:t>Absorption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50% of solar energy reaches Earth’s surface.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480" y="1036320"/>
            <a:ext cx="5695544" cy="582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1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4265" y="312524"/>
            <a:ext cx="4674678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4300" b="1">
                <a:solidFill>
                  <a:srgbClr val="92D050"/>
                </a:solidFill>
                <a:cs typeface="Times New Roman" panose="02020603050405020304" pitchFamily="18" charset="0"/>
              </a:rPr>
              <a:t>Greenhouse Effect</a:t>
            </a:r>
            <a:endParaRPr lang="en-US" sz="4300">
              <a:solidFill>
                <a:srgbClr val="92D050"/>
              </a:solidFill>
            </a:endParaRPr>
          </a:p>
        </p:txBody>
      </p:sp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546267" y="1585913"/>
            <a:ext cx="76358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buClr>
                <a:srgbClr val="389700"/>
              </a:buClr>
              <a:buFont typeface="Monotype Sorts" charset="2"/>
              <a:buNone/>
            </a:pPr>
            <a:r>
              <a:rPr lang="en-US" altLang="en-US" sz="2800">
                <a:latin typeface="Arial" panose="020B0604020202020204" pitchFamily="34" charset="0"/>
                <a:cs typeface="Times New Roman" panose="02020603050405020304" pitchFamily="18" charset="0"/>
              </a:rPr>
              <a:t>The Greenhouse Effect</a:t>
            </a:r>
          </a:p>
        </p:txBody>
      </p:sp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1022517" y="2047875"/>
            <a:ext cx="7077075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buClr>
                <a:srgbClr val="389700"/>
              </a:buClr>
              <a:buFont typeface="Monotype Sorts" charset="2"/>
              <a:buNone/>
            </a:pPr>
            <a:r>
              <a:rPr lang="en-US" altLang="en-US" sz="2300" dirty="0">
                <a:latin typeface="Arial" panose="020B0604020202020204" pitchFamily="34" charset="0"/>
                <a:sym typeface="Wingdings" panose="05000000000000000000" pitchFamily="2" charset="2"/>
              </a:rPr>
              <a:t>•  </a:t>
            </a:r>
            <a:r>
              <a:rPr lang="en-US" altLang="en-US" sz="2300" dirty="0">
                <a:latin typeface="Arial" panose="020B0604020202020204" pitchFamily="34" charset="0"/>
                <a:cs typeface="Times New Roman" panose="02020603050405020304" pitchFamily="18" charset="0"/>
              </a:rPr>
              <a:t>The </a:t>
            </a:r>
            <a:r>
              <a:rPr lang="en-US" altLang="en-US" sz="2300" b="1" dirty="0">
                <a:solidFill>
                  <a:srgbClr val="92D05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greenhouse effect</a:t>
            </a:r>
            <a:r>
              <a:rPr lang="en-US" altLang="en-US" sz="2300" dirty="0">
                <a:solidFill>
                  <a:srgbClr val="92D05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>
                <a:latin typeface="Arial" panose="020B0604020202020204" pitchFamily="34" charset="0"/>
                <a:cs typeface="Times New Roman" panose="02020603050405020304" pitchFamily="18" charset="0"/>
              </a:rPr>
              <a:t>is a natural warming of both Earth’s </a:t>
            </a:r>
            <a:r>
              <a:rPr lang="en-US" altLang="en-US" sz="2300" b="1" u="sng" dirty="0">
                <a:solidFill>
                  <a:srgbClr val="FFFF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lower atmosphere </a:t>
            </a:r>
            <a:r>
              <a:rPr lang="en-US" altLang="en-US" sz="2300" dirty="0">
                <a:latin typeface="Arial" panose="020B0604020202020204" pitchFamily="34" charset="0"/>
                <a:cs typeface="Times New Roman" panose="02020603050405020304" pitchFamily="18" charset="0"/>
              </a:rPr>
              <a:t>and Earth’s </a:t>
            </a:r>
            <a:r>
              <a:rPr lang="en-US" altLang="en-US" sz="2300" b="1" u="sng" dirty="0">
                <a:solidFill>
                  <a:srgbClr val="FFFF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surface</a:t>
            </a:r>
            <a:r>
              <a:rPr lang="en-US" altLang="en-US" sz="2300" dirty="0">
                <a:latin typeface="Arial" panose="020B0604020202020204" pitchFamily="34" charset="0"/>
                <a:cs typeface="Times New Roman" panose="02020603050405020304" pitchFamily="18" charset="0"/>
              </a:rPr>
              <a:t> from solar radiation being absorbed and emitted by the atmosphere.</a:t>
            </a:r>
          </a:p>
        </p:txBody>
      </p:sp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546266" y="3543300"/>
            <a:ext cx="76358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buClr>
                <a:srgbClr val="389700"/>
              </a:buClr>
              <a:buFont typeface="Monotype Sorts" charset="2"/>
              <a:buNone/>
            </a:pPr>
            <a:r>
              <a:rPr lang="en-US" altLang="en-US" sz="2800" dirty="0">
                <a:latin typeface="Arial" panose="020B0604020202020204" pitchFamily="34" charset="0"/>
                <a:cs typeface="Times New Roman" panose="02020603050405020304" pitchFamily="18" charset="0"/>
              </a:rPr>
              <a:t>Two Primary Greenhouse Gasses</a:t>
            </a:r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934265" y="4062412"/>
            <a:ext cx="4437835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indent="0">
              <a:buClr>
                <a:srgbClr val="389700"/>
              </a:buClr>
            </a:pPr>
            <a:r>
              <a:rPr lang="en-US" altLang="en-US" sz="2300" dirty="0">
                <a:latin typeface="Arial" panose="020B0604020202020204" pitchFamily="34" charset="0"/>
                <a:cs typeface="Times New Roman" panose="02020603050405020304" pitchFamily="18" charset="0"/>
              </a:rPr>
              <a:t>Carbon Dioxide, Water Vapor</a:t>
            </a: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934264" y="4581524"/>
            <a:ext cx="8762186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indent="0">
              <a:buClr>
                <a:srgbClr val="389700"/>
              </a:buClr>
            </a:pPr>
            <a:r>
              <a:rPr lang="en-US" altLang="en-US" sz="2300" dirty="0">
                <a:latin typeface="Arial" panose="020B0604020202020204" pitchFamily="34" charset="0"/>
                <a:cs typeface="Times New Roman" panose="02020603050405020304" pitchFamily="18" charset="0"/>
              </a:rPr>
              <a:t>Carbon Dioxide = 0.039% of gas that makes up clean dry air</a:t>
            </a: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934264" y="5027800"/>
            <a:ext cx="9733736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indent="0">
              <a:buClr>
                <a:srgbClr val="389700"/>
              </a:buClr>
            </a:pPr>
            <a:r>
              <a:rPr lang="en-US" altLang="en-US" sz="2300" dirty="0">
                <a:latin typeface="Arial" panose="020B0604020202020204" pitchFamily="34" charset="0"/>
                <a:cs typeface="Times New Roman" panose="02020603050405020304" pitchFamily="18" charset="0"/>
              </a:rPr>
              <a:t>Carbon Dioxide – transparent to short-wavelength solar radiation</a:t>
            </a:r>
          </a:p>
          <a:p>
            <a:pPr marL="0" indent="0">
              <a:buClr>
                <a:srgbClr val="389700"/>
              </a:buClr>
            </a:pPr>
            <a:r>
              <a:rPr lang="en-US" altLang="en-US" sz="2300" dirty="0">
                <a:latin typeface="Arial" panose="020B0604020202020204" pitchFamily="34" charset="0"/>
                <a:cs typeface="Times New Roman" panose="02020603050405020304" pitchFamily="18" charset="0"/>
              </a:rPr>
              <a:t>					absorbs and reemits many longer-wavelength radiation</a:t>
            </a:r>
          </a:p>
        </p:txBody>
      </p:sp>
      <p:pic>
        <p:nvPicPr>
          <p:cNvPr id="20482" name="Picture 2" descr="Image result for wildfire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141" y="2897920"/>
            <a:ext cx="3372499" cy="154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Image result for air pollu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592" y="497887"/>
            <a:ext cx="3414971" cy="192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74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4265" y="312524"/>
            <a:ext cx="4674678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4300" b="1">
                <a:solidFill>
                  <a:srgbClr val="92D050"/>
                </a:solidFill>
                <a:cs typeface="Times New Roman" panose="02020603050405020304" pitchFamily="18" charset="0"/>
              </a:rPr>
              <a:t>Greenhouse Effect</a:t>
            </a:r>
            <a:endParaRPr lang="en-US" sz="4300">
              <a:solidFill>
                <a:srgbClr val="92D050"/>
              </a:solidFill>
            </a:endParaRPr>
          </a:p>
        </p:txBody>
      </p:sp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546267" y="1585913"/>
            <a:ext cx="253024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buClr>
                <a:srgbClr val="389700"/>
              </a:buClr>
              <a:buFont typeface="Monotype Sorts" charset="2"/>
              <a:buNone/>
            </a:pPr>
            <a:r>
              <a:rPr lang="en-US" altLang="en-US" sz="2800">
                <a:latin typeface="Arial" panose="020B0604020202020204" pitchFamily="34" charset="0"/>
                <a:cs typeface="Times New Roman" panose="02020603050405020304" pitchFamily="18" charset="0"/>
              </a:rPr>
              <a:t>Trace Gasses</a:t>
            </a:r>
          </a:p>
        </p:txBody>
      </p:sp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825666" y="2540020"/>
            <a:ext cx="7077075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buClr>
                <a:srgbClr val="389700"/>
              </a:buClr>
              <a:buFont typeface="Monotype Sorts" charset="2"/>
              <a:buNone/>
            </a:pPr>
            <a:r>
              <a:rPr lang="en-US" altLang="en-US" sz="2300">
                <a:latin typeface="Arial" panose="020B0604020202020204" pitchFamily="34" charset="0"/>
                <a:sym typeface="Wingdings" panose="05000000000000000000" pitchFamily="2" charset="2"/>
              </a:rPr>
              <a:t>•  </a:t>
            </a:r>
            <a:r>
              <a:rPr lang="en-US" altLang="en-US" sz="2300">
                <a:latin typeface="Arial" panose="020B0604020202020204" pitchFamily="34" charset="0"/>
                <a:cs typeface="Times New Roman" panose="02020603050405020304" pitchFamily="18" charset="0"/>
              </a:rPr>
              <a:t>Methane (CH4)</a:t>
            </a:r>
          </a:p>
          <a:p>
            <a:pPr>
              <a:buClr>
                <a:srgbClr val="389700"/>
              </a:buClr>
            </a:pPr>
            <a:r>
              <a:rPr lang="en-US" altLang="en-US" sz="2300">
                <a:latin typeface="Arial" panose="020B0604020202020204" pitchFamily="34" charset="0"/>
                <a:sym typeface="Wingdings" panose="05000000000000000000" pitchFamily="2" charset="2"/>
              </a:rPr>
              <a:t>•  </a:t>
            </a:r>
            <a:r>
              <a:rPr lang="en-US" altLang="en-US" sz="2300">
                <a:latin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Nitrous Oxide (N2O)</a:t>
            </a:r>
            <a:endParaRPr lang="en-US" altLang="en-US" sz="230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389700"/>
              </a:buClr>
            </a:pPr>
            <a:r>
              <a:rPr lang="en-US" altLang="en-US" sz="2300">
                <a:latin typeface="Arial" panose="020B0604020202020204" pitchFamily="34" charset="0"/>
                <a:sym typeface="Wingdings" panose="05000000000000000000" pitchFamily="2" charset="2"/>
              </a:rPr>
              <a:t>•  </a:t>
            </a:r>
            <a:r>
              <a:rPr lang="en-US" altLang="en-US" sz="2300">
                <a:latin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Chlorofluorocarbons (CFCs)</a:t>
            </a:r>
            <a:endParaRPr lang="en-US" altLang="en-US" sz="230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389700"/>
              </a:buClr>
              <a:buFont typeface="Monotype Sorts" charset="2"/>
              <a:buNone/>
            </a:pPr>
            <a:endParaRPr lang="en-US" altLang="en-US" sz="230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76512" y="1585913"/>
            <a:ext cx="83153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89700"/>
              </a:buClr>
              <a:buFont typeface="Monotype Sorts" charset="2"/>
              <a:buNone/>
            </a:pPr>
            <a:r>
              <a:rPr lang="en-US" altLang="en-US" sz="2800" dirty="0">
                <a:latin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- Absorb outgoing radiation that would otherwise escape into space.</a:t>
            </a:r>
            <a:endParaRPr lang="en-US" altLang="en-US" sz="28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461" y="2540020"/>
            <a:ext cx="5500559" cy="388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31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EDA338CC-3823-40F1-978B-39432BC626B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2800" b="1" dirty="0">
                <a:solidFill>
                  <a:schemeClr val="tx1"/>
                </a:solidFill>
              </a:rPr>
              <a:t>Atmospheric Pressure </a:t>
            </a:r>
            <a:r>
              <a:rPr lang="en-US" altLang="en-US" sz="2800" dirty="0">
                <a:solidFill>
                  <a:schemeClr val="tx1"/>
                </a:solidFill>
              </a:rPr>
              <a:t>- force exerted by atmospheric  gas molecules on a given area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E65C7678-607B-46C3-8676-8A886CFA05D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97806" y="1608457"/>
            <a:ext cx="82296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2800" dirty="0">
                <a:solidFill>
                  <a:schemeClr val="tx1"/>
                </a:solidFill>
              </a:rPr>
              <a:t>When air masses move around the earth due to differential heating, this value can change.</a:t>
            </a:r>
          </a:p>
          <a:p>
            <a:pPr eaLnBrk="1" hangingPunct="1"/>
            <a:r>
              <a:rPr lang="en-US" altLang="en-US" sz="2800" dirty="0">
                <a:solidFill>
                  <a:schemeClr val="tx1"/>
                </a:solidFill>
              </a:rPr>
              <a:t>Elevation also changes the value of atmospheric pressure.</a:t>
            </a:r>
          </a:p>
          <a:p>
            <a:pPr eaLnBrk="1" hangingPunct="1"/>
            <a:r>
              <a:rPr lang="en-US" altLang="en-US" sz="2800" dirty="0">
                <a:solidFill>
                  <a:schemeClr val="tx1"/>
                </a:solidFill>
              </a:rPr>
              <a:t>Atmospheric pressure is often called </a:t>
            </a:r>
            <a:r>
              <a:rPr lang="en-US" altLang="en-US" sz="2800" i="1" dirty="0">
                <a:solidFill>
                  <a:srgbClr val="FFFF00"/>
                </a:solidFill>
              </a:rPr>
              <a:t>barometric pressure</a:t>
            </a:r>
            <a:r>
              <a:rPr lang="en-US" altLang="en-US" sz="2800" i="1" dirty="0">
                <a:solidFill>
                  <a:schemeClr val="tx1"/>
                </a:solidFill>
              </a:rPr>
              <a:t>, </a:t>
            </a:r>
            <a:r>
              <a:rPr lang="en-US" altLang="en-US" sz="2800" dirty="0">
                <a:solidFill>
                  <a:schemeClr val="tx1"/>
                </a:solidFill>
              </a:rPr>
              <a:t>as it is measured with a </a:t>
            </a:r>
            <a:r>
              <a:rPr lang="en-US" altLang="en-US" sz="2800" i="1" dirty="0">
                <a:solidFill>
                  <a:srgbClr val="FFFF00"/>
                </a:solidFill>
              </a:rPr>
              <a:t>barometer</a:t>
            </a:r>
            <a:r>
              <a:rPr lang="en-US" altLang="en-US" sz="2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196" name="Rectangle 1">
            <a:hlinkClick r:id="rId2"/>
            <a:extLst>
              <a:ext uri="{FF2B5EF4-FFF2-40B4-BE49-F238E27FC236}">
                <a16:creationId xmlns:a16="http://schemas.microsoft.com/office/drawing/2014/main" id="{46E55343-C12A-4A0E-8014-5B609AB46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6788" y="6047426"/>
            <a:ext cx="518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https://www.youtube.com/watch?v=EkDhlzA-lwI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388" y="2797791"/>
            <a:ext cx="5413612" cy="406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989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C9D7D9A-2633-4C46-A05A-FF5D5C99901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981200" y="274638"/>
            <a:ext cx="8229600" cy="41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600">
                <a:solidFill>
                  <a:schemeClr val="tx1"/>
                </a:solidFill>
              </a:rPr>
              <a:t>Atmospheric pressure units</a:t>
            </a:r>
          </a:p>
        </p:txBody>
      </p:sp>
      <p:sp>
        <p:nvSpPr>
          <p:cNvPr id="7171" name="Rectangle 4">
            <a:extLst>
              <a:ext uri="{FF2B5EF4-FFF2-40B4-BE49-F238E27FC236}">
                <a16:creationId xmlns:a16="http://schemas.microsoft.com/office/drawing/2014/main" id="{F7679A18-CA47-46A8-AA94-13CDCA73716A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520889" y="898478"/>
            <a:ext cx="4800600" cy="418417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Atmospheric pressure is often measured in </a:t>
            </a:r>
            <a:r>
              <a:rPr lang="en-US" altLang="en-US" sz="2400" i="1" dirty="0">
                <a:solidFill>
                  <a:schemeClr val="tx1"/>
                </a:solidFill>
              </a:rPr>
              <a:t> millibars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en-US" sz="2400" i="1" dirty="0">
                <a:solidFill>
                  <a:schemeClr val="tx1"/>
                </a:solidFill>
              </a:rPr>
              <a:t>	(</a:t>
            </a:r>
            <a:r>
              <a:rPr lang="en-US" altLang="en-US" sz="2400" i="1" dirty="0">
                <a:solidFill>
                  <a:srgbClr val="FF0000"/>
                </a:solidFill>
              </a:rPr>
              <a:t>1000 </a:t>
            </a:r>
            <a:r>
              <a:rPr lang="en-US" altLang="en-US" sz="2400" i="1" dirty="0" err="1">
                <a:solidFill>
                  <a:srgbClr val="FF0000"/>
                </a:solidFill>
              </a:rPr>
              <a:t>mb</a:t>
            </a:r>
            <a:r>
              <a:rPr lang="en-US" altLang="en-US" sz="2400" i="1" dirty="0">
                <a:solidFill>
                  <a:srgbClr val="FF0000"/>
                </a:solidFill>
              </a:rPr>
              <a:t> = 1 bar</a:t>
            </a:r>
            <a:r>
              <a:rPr lang="en-US" altLang="en-US" sz="2400" i="1" dirty="0">
                <a:solidFill>
                  <a:schemeClr val="tx1"/>
                </a:solidFill>
              </a:rPr>
              <a:t>).</a:t>
            </a:r>
            <a:endParaRPr lang="en-US" altLang="en-US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Standard pressure at </a:t>
            </a:r>
            <a:r>
              <a:rPr lang="en-US" altLang="en-US" sz="2400" dirty="0">
                <a:solidFill>
                  <a:srgbClr val="FF0000"/>
                </a:solidFill>
              </a:rPr>
              <a:t>sea level </a:t>
            </a:r>
            <a:r>
              <a:rPr lang="en-US" altLang="en-US" sz="2400" dirty="0">
                <a:solidFill>
                  <a:schemeClr val="tx1"/>
                </a:solidFill>
              </a:rPr>
              <a:t>is  approximately </a:t>
            </a:r>
            <a:r>
              <a:rPr lang="en-US" altLang="en-US" sz="2400" dirty="0">
                <a:solidFill>
                  <a:srgbClr val="FF0000"/>
                </a:solidFill>
              </a:rPr>
              <a:t>1000 </a:t>
            </a:r>
            <a:r>
              <a:rPr lang="en-US" altLang="en-US" sz="2400" dirty="0" err="1">
                <a:solidFill>
                  <a:srgbClr val="FF0000"/>
                </a:solidFill>
              </a:rPr>
              <a:t>mb</a:t>
            </a:r>
            <a:r>
              <a:rPr lang="en-US" altLang="en-US" sz="2400" dirty="0">
                <a:solidFill>
                  <a:schemeClr val="tx1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American pilots and TV weatherman express atmospheric pressure in “inches mercury” where 29.9 inches = standard pressure at sea level.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en-US" sz="2400" dirty="0">
              <a:solidFill>
                <a:schemeClr val="tx1"/>
              </a:solidFill>
            </a:endParaRPr>
          </a:p>
        </p:txBody>
      </p:sp>
      <p:pic>
        <p:nvPicPr>
          <p:cNvPr id="9220" name="Picture 7" descr="F17-09">
            <a:extLst>
              <a:ext uri="{FF2B5EF4-FFF2-40B4-BE49-F238E27FC236}">
                <a16:creationId xmlns:a16="http://schemas.microsoft.com/office/drawing/2014/main" id="{3AB9FA23-41C0-4921-8A90-1B7A6BD3F346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16" b="30026"/>
          <a:stretch>
            <a:fillRect/>
          </a:stretch>
        </p:blipFill>
        <p:spPr bwMode="auto">
          <a:xfrm>
            <a:off x="6781800" y="990600"/>
            <a:ext cx="458216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124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931A59D8-6238-495A-8E7D-1A86B68E906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Measuring barometric pressure – the modern way</a:t>
            </a:r>
          </a:p>
        </p:txBody>
      </p:sp>
      <p:sp>
        <p:nvSpPr>
          <p:cNvPr id="12291" name="Rectangle 4">
            <a:extLst>
              <a:ext uri="{FF2B5EF4-FFF2-40B4-BE49-F238E27FC236}">
                <a16:creationId xmlns:a16="http://schemas.microsoft.com/office/drawing/2014/main" id="{056574D5-B503-4055-BB54-1736F54BC8FA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1087120" y="1943219"/>
            <a:ext cx="466344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2400" dirty="0">
                <a:solidFill>
                  <a:schemeClr val="tx1"/>
                </a:solidFill>
              </a:rPr>
              <a:t>Mercury barometers are dangerous and difficult to use.</a:t>
            </a:r>
          </a:p>
          <a:p>
            <a:pPr eaLnBrk="1" hangingPunct="1"/>
            <a:r>
              <a:rPr lang="en-US" altLang="en-US" sz="2400" dirty="0">
                <a:solidFill>
                  <a:schemeClr val="tx1"/>
                </a:solidFill>
              </a:rPr>
              <a:t>Modern </a:t>
            </a:r>
            <a:r>
              <a:rPr lang="en-US" altLang="en-US" sz="2400" b="1" i="1" dirty="0">
                <a:solidFill>
                  <a:schemeClr val="tx1"/>
                </a:solidFill>
              </a:rPr>
              <a:t>aneroid </a:t>
            </a:r>
            <a:r>
              <a:rPr lang="en-US" altLang="en-US" sz="2400" b="1" dirty="0">
                <a:solidFill>
                  <a:schemeClr val="tx1"/>
                </a:solidFill>
              </a:rPr>
              <a:t>barometers </a:t>
            </a:r>
            <a:r>
              <a:rPr lang="en-US" altLang="en-US" sz="2400" dirty="0">
                <a:solidFill>
                  <a:schemeClr val="tx1"/>
                </a:solidFill>
              </a:rPr>
              <a:t>use changes within a partially evacuated chamber to move the pointer to the correct value.</a:t>
            </a:r>
          </a:p>
        </p:txBody>
      </p:sp>
      <p:pic>
        <p:nvPicPr>
          <p:cNvPr id="12293" name="Picture 8" descr="F17-10">
            <a:extLst>
              <a:ext uri="{FF2B5EF4-FFF2-40B4-BE49-F238E27FC236}">
                <a16:creationId xmlns:a16="http://schemas.microsoft.com/office/drawing/2014/main" id="{7DFF3F54-C6E7-494F-9FD8-31966C319FB1}"/>
              </a:ext>
            </a:extLst>
          </p:cNvPr>
          <p:cNvPicPr preferRelativeResize="0">
            <a:picLocks noGrp="1" noChangeAspect="1" noChangeArrowheads="1"/>
          </p:cNvPicPr>
          <p:nvPr>
            <p:ph sz="quarter" idx="4294967295"/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589" y="2286238"/>
            <a:ext cx="4230051" cy="383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6614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" y="3262630"/>
            <a:ext cx="7620000" cy="313690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92480" y="605059"/>
            <a:ext cx="1069681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400" b="1" dirty="0">
                <a:solidFill>
                  <a:schemeClr val="bg2">
                    <a:lumMod val="10000"/>
                    <a:lumOff val="9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Two ways to change Air Temperature</a:t>
            </a:r>
          </a:p>
        </p:txBody>
      </p:sp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516572" y="1528389"/>
            <a:ext cx="76358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buClr>
                <a:srgbClr val="389700"/>
              </a:buClr>
              <a:buFont typeface="Monotype Sorts" charset="2"/>
              <a:buNone/>
            </a:pPr>
            <a:r>
              <a:rPr lang="en-US" altLang="en-US" sz="2800" b="1" dirty="0">
                <a:solidFill>
                  <a:srgbClr val="FFC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1.</a:t>
            </a:r>
            <a:r>
              <a:rPr lang="en-US" altLang="en-US" sz="2800" dirty="0">
                <a:solidFill>
                  <a:srgbClr val="3897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dirty="0">
                <a:latin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Increase heat </a:t>
            </a:r>
            <a:endParaRPr lang="en-US" altLang="en-US" sz="28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516572" y="2391629"/>
            <a:ext cx="76358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buClr>
                <a:srgbClr val="389700"/>
              </a:buClr>
              <a:buFont typeface="Monotype Sorts" charset="2"/>
              <a:buNone/>
            </a:pPr>
            <a:r>
              <a:rPr lang="en-US" altLang="en-US" sz="2800" b="1" dirty="0">
                <a:solidFill>
                  <a:srgbClr val="FFC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2.</a:t>
            </a:r>
            <a:r>
              <a:rPr lang="en-US" altLang="en-US" sz="2800" dirty="0">
                <a:solidFill>
                  <a:srgbClr val="3897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dirty="0">
                <a:latin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Reduce volume </a:t>
            </a:r>
            <a:endParaRPr lang="en-US" altLang="en-US" sz="28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51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3DDFD29B-6A7E-4594-BE87-402F440A32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274638"/>
            <a:ext cx="8229600" cy="71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Pressure and wind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BF07EBCC-EF88-4391-98D1-2E82DA6EC353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 bwMode="auto">
          <a:xfrm>
            <a:off x="1198880" y="990600"/>
            <a:ext cx="9164320" cy="198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en-US" sz="2800">
                <a:solidFill>
                  <a:schemeClr val="tx1"/>
                </a:solidFill>
              </a:rPr>
              <a:t>Wind – movement of air from high to low pressure areas.</a:t>
            </a:r>
          </a:p>
          <a:p>
            <a:pPr eaLnBrk="1" hangingPunct="1"/>
            <a:r>
              <a:rPr lang="en-US" altLang="en-US" sz="2800" dirty="0">
                <a:solidFill>
                  <a:schemeClr val="tx1"/>
                </a:solidFill>
              </a:rPr>
              <a:t>Wind is caused by pressure differences due to unequal heating of Earth’s atmosphere</a:t>
            </a:r>
          </a:p>
          <a:p>
            <a:pPr eaLnBrk="1" hangingPunct="1">
              <a:buFontTx/>
              <a:buNone/>
            </a:pPr>
            <a:endParaRPr lang="en-US" altLang="en-US" sz="2800" dirty="0">
              <a:solidFill>
                <a:schemeClr val="tx1"/>
              </a:solidFill>
            </a:endParaRPr>
          </a:p>
          <a:p>
            <a:pPr eaLnBrk="1" hangingPunct="1"/>
            <a:endParaRPr lang="en-US" altLang="en-US" sz="2800" dirty="0">
              <a:solidFill>
                <a:schemeClr val="tx1"/>
              </a:solidFill>
            </a:endParaRPr>
          </a:p>
        </p:txBody>
      </p:sp>
      <p:pic>
        <p:nvPicPr>
          <p:cNvPr id="14340" name="Picture 7" descr="F18-11">
            <a:extLst>
              <a:ext uri="{FF2B5EF4-FFF2-40B4-BE49-F238E27FC236}">
                <a16:creationId xmlns:a16="http://schemas.microsoft.com/office/drawing/2014/main" id="{3C5F7242-EF61-445D-9312-0CB30E52936D}"/>
              </a:ext>
            </a:extLst>
          </p:cNvPr>
          <p:cNvPicPr preferRelativeResize="0">
            <a:picLocks noGrp="1" noChangeAspect="1" noChangeArrowheads="1"/>
          </p:cNvPicPr>
          <p:nvPr>
            <p:ph sz="quarter" idx="1"/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11" b="3032"/>
          <a:stretch>
            <a:fillRect/>
          </a:stretch>
        </p:blipFill>
        <p:spPr bwMode="auto">
          <a:xfrm>
            <a:off x="1524000" y="3200400"/>
            <a:ext cx="3581400" cy="3657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8" descr="2216">
            <a:extLst>
              <a:ext uri="{FF2B5EF4-FFF2-40B4-BE49-F238E27FC236}">
                <a16:creationId xmlns:a16="http://schemas.microsoft.com/office/drawing/2014/main" id="{68020BD6-C94B-435A-88B9-E9D0E5A3127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5" r="62933" b="6474"/>
          <a:stretch>
            <a:fillRect/>
          </a:stretch>
        </p:blipFill>
        <p:spPr bwMode="auto">
          <a:xfrm>
            <a:off x="6553201" y="3429000"/>
            <a:ext cx="3089275" cy="320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9308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60268C-5FC2-4F3F-B63B-DA9B4B067F39}"/>
              </a:ext>
            </a:extLst>
          </p:cNvPr>
          <p:cNvSpPr/>
          <p:nvPr/>
        </p:nvSpPr>
        <p:spPr>
          <a:xfrm>
            <a:off x="536717" y="4489539"/>
            <a:ext cx="8689399" cy="22094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1" descr="06_08.jpg">
            <a:extLst>
              <a:ext uri="{FF2B5EF4-FFF2-40B4-BE49-F238E27FC236}">
                <a16:creationId xmlns:a16="http://schemas.microsoft.com/office/drawing/2014/main" id="{2D04BA17-4ABC-4090-8B81-656F07A84C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160" y="367585"/>
            <a:ext cx="2647427" cy="6119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3">
            <a:extLst>
              <a:ext uri="{FF2B5EF4-FFF2-40B4-BE49-F238E27FC236}">
                <a16:creationId xmlns:a16="http://schemas.microsoft.com/office/drawing/2014/main" id="{9C6D660B-5653-4AEF-A071-88B458C71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065" y="519201"/>
            <a:ext cx="41148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rgbClr val="00B0F0"/>
                </a:solidFill>
              </a:rPr>
              <a:t>Cold air</a:t>
            </a:r>
          </a:p>
          <a:p>
            <a:pPr eaLnBrk="1" hangingPunct="1"/>
            <a:r>
              <a:rPr lang="en-US" altLang="en-US" sz="3600" dirty="0">
                <a:solidFill>
                  <a:schemeClr val="tx2"/>
                </a:solidFill>
              </a:rPr>
              <a:t>(dense) </a:t>
            </a:r>
          </a:p>
          <a:p>
            <a:pPr eaLnBrk="1" hangingPunct="1"/>
            <a:r>
              <a:rPr lang="en-US" altLang="en-US" sz="3600" dirty="0">
                <a:solidFill>
                  <a:schemeClr val="tx2"/>
                </a:solidFill>
              </a:rPr>
              <a:t>Higher Pressure</a:t>
            </a:r>
          </a:p>
          <a:p>
            <a:pPr eaLnBrk="1" hangingPunct="1"/>
            <a:endParaRPr lang="en-US" altLang="en-US" sz="3600" dirty="0">
              <a:solidFill>
                <a:schemeClr val="tx2"/>
              </a:solidFill>
            </a:endParaRPr>
          </a:p>
          <a:p>
            <a:pPr eaLnBrk="1" hangingPunct="1"/>
            <a:r>
              <a:rPr lang="en-US" altLang="en-US" sz="3600" dirty="0">
                <a:solidFill>
                  <a:srgbClr val="FFC000"/>
                </a:solidFill>
              </a:rPr>
              <a:t>Warm air </a:t>
            </a:r>
          </a:p>
          <a:p>
            <a:pPr eaLnBrk="1" hangingPunct="1"/>
            <a:r>
              <a:rPr lang="en-US" altLang="en-US" sz="3600" dirty="0">
                <a:solidFill>
                  <a:schemeClr val="tx2"/>
                </a:solidFill>
              </a:rPr>
              <a:t>(less dense) </a:t>
            </a:r>
          </a:p>
          <a:p>
            <a:pPr eaLnBrk="1" hangingPunct="1"/>
            <a:r>
              <a:rPr lang="en-US" altLang="en-US" sz="3600" dirty="0">
                <a:solidFill>
                  <a:schemeClr val="tx2"/>
                </a:solidFill>
              </a:rPr>
              <a:t>Lower Pressure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A6A46A5-30EE-4C20-B76E-0FF88C62816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24901" y="4648563"/>
            <a:ext cx="8879259" cy="1838142"/>
            <a:chOff x="1800" y="6408"/>
            <a:chExt cx="9360" cy="1980"/>
          </a:xfrm>
        </p:grpSpPr>
        <p:sp>
          <p:nvSpPr>
            <p:cNvPr id="5" name="AutoShape 22">
              <a:extLst>
                <a:ext uri="{FF2B5EF4-FFF2-40B4-BE49-F238E27FC236}">
                  <a16:creationId xmlns:a16="http://schemas.microsoft.com/office/drawing/2014/main" id="{036D662D-1960-4100-9852-0D77FF656BD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00" y="6408"/>
              <a:ext cx="9360" cy="1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" name="Text Box 23">
              <a:extLst>
                <a:ext uri="{FF2B5EF4-FFF2-40B4-BE49-F238E27FC236}">
                  <a16:creationId xmlns:a16="http://schemas.microsoft.com/office/drawing/2014/main" id="{60144AB4-A21F-4485-B1CC-4F1D5E3F15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0" y="8028"/>
              <a:ext cx="1621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Altitude</a:t>
              </a:r>
            </a:p>
          </p:txBody>
        </p:sp>
        <p:sp>
          <p:nvSpPr>
            <p:cNvPr id="7" name="Text Box 24">
              <a:extLst>
                <a:ext uri="{FF2B5EF4-FFF2-40B4-BE49-F238E27FC236}">
                  <a16:creationId xmlns:a16="http://schemas.microsoft.com/office/drawing/2014/main" id="{6B07EEAA-D4F6-4577-936B-8833FA2484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0" y="6408"/>
              <a:ext cx="540" cy="1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vert270" wrap="square" lIns="91440" tIns="45720" rIns="91440" bIns="45720" anchor="t" anchorCtr="0" upright="1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Air Pressure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DB68290-C14A-40DE-9C7C-3C1672B08D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40" y="6588"/>
              <a:ext cx="1620" cy="1440"/>
              <a:chOff x="2340" y="7668"/>
              <a:chExt cx="1620" cy="1440"/>
            </a:xfrm>
          </p:grpSpPr>
          <p:cxnSp>
            <p:nvCxnSpPr>
              <p:cNvPr id="32" name="Line 26">
                <a:extLst>
                  <a:ext uri="{FF2B5EF4-FFF2-40B4-BE49-F238E27FC236}">
                    <a16:creationId xmlns:a16="http://schemas.microsoft.com/office/drawing/2014/main" id="{A0CA1B0C-F3E1-4684-8C74-640CF7568F9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340" y="9108"/>
                <a:ext cx="162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Line 27">
                <a:extLst>
                  <a:ext uri="{FF2B5EF4-FFF2-40B4-BE49-F238E27FC236}">
                    <a16:creationId xmlns:a16="http://schemas.microsoft.com/office/drawing/2014/main" id="{593DE32B-F869-4201-A29F-739674EB1C5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340" y="7668"/>
                <a:ext cx="1" cy="14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9" name="Line 28">
              <a:extLst>
                <a:ext uri="{FF2B5EF4-FFF2-40B4-BE49-F238E27FC236}">
                  <a16:creationId xmlns:a16="http://schemas.microsoft.com/office/drawing/2014/main" id="{282E92B6-A74E-4E75-9254-576DF81F51F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520" y="6948"/>
              <a:ext cx="1080" cy="9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Text Box 29">
              <a:extLst>
                <a:ext uri="{FF2B5EF4-FFF2-40B4-BE49-F238E27FC236}">
                  <a16:creationId xmlns:a16="http://schemas.microsoft.com/office/drawing/2014/main" id="{2B9CF2FC-5EA2-4A27-8689-4376C9491C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9" y="8028"/>
              <a:ext cx="1621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Altitude</a:t>
              </a:r>
            </a:p>
          </p:txBody>
        </p:sp>
        <p:sp>
          <p:nvSpPr>
            <p:cNvPr id="11" name="Text Box 30">
              <a:extLst>
                <a:ext uri="{FF2B5EF4-FFF2-40B4-BE49-F238E27FC236}">
                  <a16:creationId xmlns:a16="http://schemas.microsoft.com/office/drawing/2014/main" id="{863E3396-77DD-4964-A232-5EC05B7BA7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9" y="6408"/>
              <a:ext cx="540" cy="1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vert270" wrap="square" lIns="91440" tIns="45720" rIns="91440" bIns="45720" anchor="t" anchorCtr="0" upright="1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Air Pressure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EDB02C1-6CD6-4C6A-B289-59C8678DB7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79" y="6588"/>
              <a:ext cx="1620" cy="1440"/>
              <a:chOff x="2340" y="7668"/>
              <a:chExt cx="1620" cy="1440"/>
            </a:xfrm>
          </p:grpSpPr>
          <p:cxnSp>
            <p:nvCxnSpPr>
              <p:cNvPr id="30" name="Line 32">
                <a:extLst>
                  <a:ext uri="{FF2B5EF4-FFF2-40B4-BE49-F238E27FC236}">
                    <a16:creationId xmlns:a16="http://schemas.microsoft.com/office/drawing/2014/main" id="{79C8DE15-E104-4AE9-A42F-BDC1DC8B8E2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340" y="9108"/>
                <a:ext cx="162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Line 33">
                <a:extLst>
                  <a:ext uri="{FF2B5EF4-FFF2-40B4-BE49-F238E27FC236}">
                    <a16:creationId xmlns:a16="http://schemas.microsoft.com/office/drawing/2014/main" id="{0A0AC456-F38D-44EF-AB72-614A4F71AC7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340" y="7668"/>
                <a:ext cx="1" cy="14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13" name="Line 34">
              <a:extLst>
                <a:ext uri="{FF2B5EF4-FFF2-40B4-BE49-F238E27FC236}">
                  <a16:creationId xmlns:a16="http://schemas.microsoft.com/office/drawing/2014/main" id="{6139CC7C-0C89-44DC-8542-BD9C15C2F4F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860" y="6948"/>
              <a:ext cx="1080" cy="9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Text Box 35">
              <a:extLst>
                <a:ext uri="{FF2B5EF4-FFF2-40B4-BE49-F238E27FC236}">
                  <a16:creationId xmlns:a16="http://schemas.microsoft.com/office/drawing/2014/main" id="{AC2E6B80-C222-45C1-90ED-7DFDECF931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40" y="8028"/>
              <a:ext cx="1621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Altitude</a:t>
              </a:r>
            </a:p>
          </p:txBody>
        </p:sp>
        <p:sp>
          <p:nvSpPr>
            <p:cNvPr id="15" name="Text Box 36">
              <a:extLst>
                <a:ext uri="{FF2B5EF4-FFF2-40B4-BE49-F238E27FC236}">
                  <a16:creationId xmlns:a16="http://schemas.microsoft.com/office/drawing/2014/main" id="{924D385E-83F7-41A5-9D5C-CE08D687EB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00" y="6408"/>
              <a:ext cx="540" cy="1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vert270" wrap="square" lIns="91440" tIns="45720" rIns="91440" bIns="45720" anchor="t" anchorCtr="0" upright="1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Air Pressure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63EEF79-1081-48ED-980B-3B1D1774A4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40" y="6588"/>
              <a:ext cx="1620" cy="1440"/>
              <a:chOff x="2340" y="7668"/>
              <a:chExt cx="1620" cy="1440"/>
            </a:xfrm>
          </p:grpSpPr>
          <p:cxnSp>
            <p:nvCxnSpPr>
              <p:cNvPr id="28" name="Line 38">
                <a:extLst>
                  <a:ext uri="{FF2B5EF4-FFF2-40B4-BE49-F238E27FC236}">
                    <a16:creationId xmlns:a16="http://schemas.microsoft.com/office/drawing/2014/main" id="{D1B4682A-9FA8-4F7C-ADDC-63AB5C7F316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340" y="9108"/>
                <a:ext cx="162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Line 39">
                <a:extLst>
                  <a:ext uri="{FF2B5EF4-FFF2-40B4-BE49-F238E27FC236}">
                    <a16:creationId xmlns:a16="http://schemas.microsoft.com/office/drawing/2014/main" id="{C3B5B2B4-1F79-4180-BA53-322A1F6D2BE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340" y="7668"/>
                <a:ext cx="1" cy="14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17" name="Line 40">
              <a:extLst>
                <a:ext uri="{FF2B5EF4-FFF2-40B4-BE49-F238E27FC236}">
                  <a16:creationId xmlns:a16="http://schemas.microsoft.com/office/drawing/2014/main" id="{E4DC87DA-CDA8-495A-BF69-7FB4ABE4CCA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020" y="7308"/>
              <a:ext cx="126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" name="Text Box 41">
              <a:extLst>
                <a:ext uri="{FF2B5EF4-FFF2-40B4-BE49-F238E27FC236}">
                  <a16:creationId xmlns:a16="http://schemas.microsoft.com/office/drawing/2014/main" id="{43164E81-9753-4DED-8CB1-8248F8191F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80" y="8028"/>
              <a:ext cx="1621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Altitude</a:t>
              </a:r>
            </a:p>
          </p:txBody>
        </p:sp>
        <p:sp>
          <p:nvSpPr>
            <p:cNvPr id="19" name="Text Box 42">
              <a:extLst>
                <a:ext uri="{FF2B5EF4-FFF2-40B4-BE49-F238E27FC236}">
                  <a16:creationId xmlns:a16="http://schemas.microsoft.com/office/drawing/2014/main" id="{0A5B5770-084B-4FCC-8C40-A3E3CF4B61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39" y="6408"/>
              <a:ext cx="540" cy="1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vert270" wrap="square" lIns="91440" tIns="45720" rIns="91440" bIns="45720" anchor="t" anchorCtr="0" upright="1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Air Pressure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17FE2E9-6125-49DC-A96A-07B668A568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79" y="6588"/>
              <a:ext cx="1620" cy="1440"/>
              <a:chOff x="2340" y="7668"/>
              <a:chExt cx="1620" cy="1440"/>
            </a:xfrm>
          </p:grpSpPr>
          <p:cxnSp>
            <p:nvCxnSpPr>
              <p:cNvPr id="26" name="Line 44">
                <a:extLst>
                  <a:ext uri="{FF2B5EF4-FFF2-40B4-BE49-F238E27FC236}">
                    <a16:creationId xmlns:a16="http://schemas.microsoft.com/office/drawing/2014/main" id="{70AE27C6-098A-493A-8600-D4F72CE593D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340" y="9108"/>
                <a:ext cx="162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Line 45">
                <a:extLst>
                  <a:ext uri="{FF2B5EF4-FFF2-40B4-BE49-F238E27FC236}">
                    <a16:creationId xmlns:a16="http://schemas.microsoft.com/office/drawing/2014/main" id="{D656E846-81D3-449F-9610-C6E774647F3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340" y="7668"/>
                <a:ext cx="1" cy="14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1" name="Freeform 46">
              <a:extLst>
                <a:ext uri="{FF2B5EF4-FFF2-40B4-BE49-F238E27FC236}">
                  <a16:creationId xmlns:a16="http://schemas.microsoft.com/office/drawing/2014/main" id="{DB177622-1A1E-4531-AE47-7C6B5DD84AEC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0" y="7080"/>
              <a:ext cx="1245" cy="660"/>
            </a:xfrm>
            <a:custGeom>
              <a:avLst/>
              <a:gdLst>
                <a:gd name="T0" fmla="*/ 0 w 1245"/>
                <a:gd name="T1" fmla="*/ 90 h 660"/>
                <a:gd name="T2" fmla="*/ 660 w 1245"/>
                <a:gd name="T3" fmla="*/ 660 h 660"/>
                <a:gd name="T4" fmla="*/ 1245 w 1245"/>
                <a:gd name="T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45" h="660">
                  <a:moveTo>
                    <a:pt x="0" y="90"/>
                  </a:moveTo>
                  <a:lnTo>
                    <a:pt x="660" y="660"/>
                  </a:lnTo>
                  <a:lnTo>
                    <a:pt x="1245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2" name="Text Box 47">
              <a:extLst>
                <a:ext uri="{FF2B5EF4-FFF2-40B4-BE49-F238E27FC236}">
                  <a16:creationId xmlns:a16="http://schemas.microsoft.com/office/drawing/2014/main" id="{963EE1D9-E5FC-4965-BD8E-6460D393BA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0" y="6588"/>
              <a:ext cx="1621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Graph A</a:t>
              </a:r>
              <a:endParaRPr lang="en-US" sz="120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23" name="Text Box 48">
              <a:extLst>
                <a:ext uri="{FF2B5EF4-FFF2-40B4-BE49-F238E27FC236}">
                  <a16:creationId xmlns:a16="http://schemas.microsoft.com/office/drawing/2014/main" id="{F14BFC1C-62F9-4617-A651-E2C0651F2E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9" y="6588"/>
              <a:ext cx="1621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Graph B</a:t>
              </a:r>
              <a:endParaRPr lang="en-US" sz="120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24" name="Text Box 49">
              <a:extLst>
                <a:ext uri="{FF2B5EF4-FFF2-40B4-BE49-F238E27FC236}">
                  <a16:creationId xmlns:a16="http://schemas.microsoft.com/office/drawing/2014/main" id="{1B4DBCAF-039B-47AD-8C7C-6E6651B5FC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79" y="6588"/>
              <a:ext cx="1621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Graph D</a:t>
              </a:r>
              <a:endParaRPr lang="en-US" sz="120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25" name="Text Box 50">
              <a:extLst>
                <a:ext uri="{FF2B5EF4-FFF2-40B4-BE49-F238E27FC236}">
                  <a16:creationId xmlns:a16="http://schemas.microsoft.com/office/drawing/2014/main" id="{9D025B26-581E-4212-BEF3-3EFC285C75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39" y="6588"/>
              <a:ext cx="1621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Graph C</a:t>
              </a:r>
              <a:endParaRPr lang="en-US" sz="120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1888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adiabatic temperature change">
            <a:extLst>
              <a:ext uri="{FF2B5EF4-FFF2-40B4-BE49-F238E27FC236}">
                <a16:creationId xmlns:a16="http://schemas.microsoft.com/office/drawing/2014/main" id="{C6909C85-4B3F-4F39-8DFB-FE59A7BD5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763" y="3040696"/>
            <a:ext cx="5813502" cy="351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F6D4E70-6E4F-476B-BF3B-B60FA978CEB0}"/>
              </a:ext>
            </a:extLst>
          </p:cNvPr>
          <p:cNvSpPr/>
          <p:nvPr/>
        </p:nvSpPr>
        <p:spPr>
          <a:xfrm>
            <a:off x="644584" y="436224"/>
            <a:ext cx="93487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FFC000"/>
                </a:solidFill>
              </a:rPr>
              <a:t>Adiabatic Temperature Change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0B28EC-C65C-4259-91B2-F34156031E84}"/>
              </a:ext>
            </a:extLst>
          </p:cNvPr>
          <p:cNvSpPr/>
          <p:nvPr/>
        </p:nvSpPr>
        <p:spPr>
          <a:xfrm>
            <a:off x="208735" y="2429375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Roboto"/>
              </a:rPr>
              <a:t>When the pressure applied on a parcel of air is reduced, the air in the parcel is allowed to expand; as the volume increases, the </a:t>
            </a:r>
            <a:r>
              <a:rPr lang="en-US" sz="2400" b="1" dirty="0">
                <a:solidFill>
                  <a:srgbClr val="00B0F0"/>
                </a:solidFill>
                <a:latin typeface="Roboto"/>
              </a:rPr>
              <a:t>temperature</a:t>
            </a:r>
            <a:r>
              <a:rPr lang="en-US" sz="2400" dirty="0">
                <a:latin typeface="Roboto"/>
              </a:rPr>
              <a:t> falls as its internal energy decreases. </a:t>
            </a:r>
          </a:p>
          <a:p>
            <a:endParaRPr lang="en-US" sz="2400" b="1" dirty="0">
              <a:latin typeface="Roboto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340203-3AD0-41F9-8833-1DCC5131B4CF}"/>
              </a:ext>
            </a:extLst>
          </p:cNvPr>
          <p:cNvSpPr/>
          <p:nvPr/>
        </p:nvSpPr>
        <p:spPr>
          <a:xfrm>
            <a:off x="208735" y="1627841"/>
            <a:ext cx="113386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Temperature </a:t>
            </a:r>
            <a:r>
              <a:rPr lang="en-US" sz="2800" b="1" dirty="0"/>
              <a:t>decreasing</a:t>
            </a:r>
            <a:r>
              <a:rPr lang="en-US" sz="2800" dirty="0"/>
              <a:t> as altitude </a:t>
            </a:r>
            <a:r>
              <a:rPr lang="en-US" sz="2800" b="1" dirty="0"/>
              <a:t>increases</a:t>
            </a:r>
            <a:r>
              <a:rPr lang="en-US" sz="2800" dirty="0"/>
              <a:t> due to a decrease in pressure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CFE307-E0F7-4946-8B03-3C388BAD824A}"/>
              </a:ext>
            </a:extLst>
          </p:cNvPr>
          <p:cNvSpPr/>
          <p:nvPr/>
        </p:nvSpPr>
        <p:spPr>
          <a:xfrm>
            <a:off x="208735" y="4737699"/>
            <a:ext cx="52776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Roboto"/>
              </a:rPr>
              <a:t>Adiabatic</a:t>
            </a:r>
            <a:r>
              <a:rPr lang="en-US" sz="2800" dirty="0">
                <a:latin typeface="Roboto"/>
              </a:rPr>
              <a:t> cooling occurs in the Earth's atmosphere with </a:t>
            </a:r>
            <a:r>
              <a:rPr lang="en-US" sz="2800" dirty="0">
                <a:solidFill>
                  <a:srgbClr val="92D050"/>
                </a:solidFill>
                <a:latin typeface="Roboto"/>
              </a:rPr>
              <a:t>orographic lifting</a:t>
            </a:r>
            <a:endParaRPr lang="en-US" sz="28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51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adiabatic temperature change">
            <a:extLst>
              <a:ext uri="{FF2B5EF4-FFF2-40B4-BE49-F238E27FC236}">
                <a16:creationId xmlns:a16="http://schemas.microsoft.com/office/drawing/2014/main" id="{4E9149F7-092F-4BA6-8E44-83DF0C48E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135" y="140669"/>
            <a:ext cx="8759729" cy="657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161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346" y="660161"/>
            <a:ext cx="7566391" cy="567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95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5612" y="354629"/>
            <a:ext cx="91440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 sz="4300" b="1">
                <a:solidFill>
                  <a:srgbClr val="FF0000"/>
                </a:solidFill>
                <a:cs typeface="Times New Roman" panose="02020603050405020304" pitchFamily="18" charset="0"/>
              </a:rPr>
              <a:t>Energy Transfer as Heat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455612" y="1238073"/>
            <a:ext cx="76358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buClr>
                <a:srgbClr val="389700"/>
              </a:buClr>
              <a:buFont typeface="Monotype Sorts" charset="2"/>
              <a:buNone/>
            </a:pPr>
            <a:r>
              <a:rPr lang="en-US" altLang="en-US" sz="2800" b="1" dirty="0">
                <a:solidFill>
                  <a:srgbClr val="FFC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1.</a:t>
            </a:r>
            <a:r>
              <a:rPr lang="en-US" altLang="en-US" sz="2800" dirty="0">
                <a:solidFill>
                  <a:srgbClr val="3897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dirty="0">
                <a:latin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Conduction</a:t>
            </a:r>
            <a:endParaRPr lang="en-US" altLang="en-US" sz="28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27"/>
          <p:cNvSpPr>
            <a:spLocks noChangeArrowheads="1"/>
          </p:cNvSpPr>
          <p:nvPr/>
        </p:nvSpPr>
        <p:spPr bwMode="auto">
          <a:xfrm>
            <a:off x="455612" y="1900781"/>
            <a:ext cx="454968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buClr>
                <a:srgbClr val="389700"/>
              </a:buClr>
              <a:buFont typeface="Monotype Sorts" charset="2"/>
              <a:buNone/>
            </a:pPr>
            <a:r>
              <a:rPr lang="en-US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Transfer of heat through matter by molecular activity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916" y="556219"/>
            <a:ext cx="4170919" cy="19174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9916" y="2685238"/>
            <a:ext cx="4170919" cy="19153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9916" y="4812202"/>
            <a:ext cx="4169216" cy="19166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761" y="3395488"/>
            <a:ext cx="4631563" cy="283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5612" y="354629"/>
            <a:ext cx="91440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 sz="4300" b="1" dirty="0">
                <a:solidFill>
                  <a:srgbClr val="FF0000"/>
                </a:solidFill>
                <a:cs typeface="Times New Roman" panose="02020603050405020304" pitchFamily="18" charset="0"/>
              </a:rPr>
              <a:t>Energy Transfer as Heat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455612" y="1238073"/>
            <a:ext cx="76358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buClr>
                <a:srgbClr val="389700"/>
              </a:buClr>
              <a:buFont typeface="Monotype Sorts" charset="2"/>
              <a:buNone/>
            </a:pPr>
            <a:r>
              <a:rPr lang="en-US" altLang="en-US" sz="2800" b="1" dirty="0">
                <a:solidFill>
                  <a:srgbClr val="FFC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1.</a:t>
            </a:r>
            <a:r>
              <a:rPr lang="en-US" altLang="en-US" sz="2800" dirty="0">
                <a:solidFill>
                  <a:srgbClr val="3897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dirty="0">
                <a:latin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Conduction continued</a:t>
            </a:r>
            <a:endParaRPr lang="en-US" altLang="en-US" sz="28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0716" y="586853"/>
            <a:ext cx="3439236" cy="5895833"/>
          </a:xfrm>
          <a:prstGeom prst="rect">
            <a:avLst/>
          </a:prstGeom>
        </p:spPr>
      </p:pic>
      <p:sp>
        <p:nvSpPr>
          <p:cNvPr id="11" name="Rectangle 27"/>
          <p:cNvSpPr>
            <a:spLocks noChangeArrowheads="1"/>
          </p:cNvSpPr>
          <p:nvPr/>
        </p:nvSpPr>
        <p:spPr bwMode="auto">
          <a:xfrm>
            <a:off x="455612" y="1900781"/>
            <a:ext cx="684594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buClr>
                <a:srgbClr val="389700"/>
              </a:buClr>
              <a:buFont typeface="Monotype Sorts" charset="2"/>
              <a:buNone/>
            </a:pPr>
            <a:r>
              <a:rPr lang="en-US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Some materials conduct heat more efficiently than others.</a:t>
            </a:r>
          </a:p>
          <a:p>
            <a:pPr>
              <a:buClr>
                <a:srgbClr val="389700"/>
              </a:buClr>
              <a:buFont typeface="Monotype Sorts" charset="2"/>
              <a:buNone/>
            </a:pPr>
            <a:endParaRPr lang="en-US" altLang="en-US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389700"/>
              </a:buClr>
              <a:buFont typeface="Monotype Sorts" charset="2"/>
              <a:buNone/>
            </a:pPr>
            <a:r>
              <a:rPr lang="en-US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Materials that do NOT conduct heat as well could be considered </a:t>
            </a:r>
            <a:r>
              <a:rPr lang="en-US" altLang="en-US" b="1" dirty="0">
                <a:solidFill>
                  <a:srgbClr val="3EFA1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insulators</a:t>
            </a:r>
            <a:r>
              <a:rPr lang="en-US" altLang="en-US" dirty="0">
                <a:solidFill>
                  <a:srgbClr val="3EFA1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(a barrier between rapid conduction and the surrounding environment).</a:t>
            </a:r>
          </a:p>
        </p:txBody>
      </p:sp>
    </p:spTree>
    <p:extLst>
      <p:ext uri="{BB962C8B-B14F-4D97-AF65-F5344CB8AC3E}">
        <p14:creationId xmlns:p14="http://schemas.microsoft.com/office/powerpoint/2010/main" val="211316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5612" y="354629"/>
            <a:ext cx="91440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 sz="4300" b="1" dirty="0">
                <a:solidFill>
                  <a:srgbClr val="FF0000"/>
                </a:solidFill>
                <a:cs typeface="Times New Roman" panose="02020603050405020304" pitchFamily="18" charset="0"/>
              </a:rPr>
              <a:t>Energy Transfer as Heat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455612" y="1238073"/>
            <a:ext cx="76358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buClr>
                <a:srgbClr val="389700"/>
              </a:buClr>
              <a:buFont typeface="Monotype Sorts" charset="2"/>
              <a:buNone/>
            </a:pPr>
            <a:r>
              <a:rPr lang="en-US" altLang="en-US" sz="2800" b="1" dirty="0">
                <a:solidFill>
                  <a:srgbClr val="FFC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2.</a:t>
            </a:r>
            <a:r>
              <a:rPr lang="en-US" altLang="en-US" sz="2800" dirty="0">
                <a:solidFill>
                  <a:srgbClr val="3897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dirty="0">
                <a:latin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Convection</a:t>
            </a:r>
            <a:endParaRPr lang="en-US" altLang="en-US" sz="28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27"/>
          <p:cNvSpPr>
            <a:spLocks noChangeArrowheads="1"/>
          </p:cNvSpPr>
          <p:nvPr/>
        </p:nvSpPr>
        <p:spPr bwMode="auto">
          <a:xfrm>
            <a:off x="455612" y="1900781"/>
            <a:ext cx="524571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buClr>
                <a:srgbClr val="389700"/>
              </a:buClr>
              <a:buFont typeface="Monotype Sorts" charset="2"/>
              <a:buNone/>
            </a:pPr>
            <a:r>
              <a:rPr lang="en-US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Transfer of heat by mass movement or circulation within a substance that acts like a fluid.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761" y="3395488"/>
            <a:ext cx="4631563" cy="28334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932" y="3943051"/>
            <a:ext cx="3427307" cy="25704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7235" y="711695"/>
            <a:ext cx="46355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46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WINDOWS\Desktop\TTjpg\chapter17\F17-09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WINDOWS\Desktop\TTjpg\chapter17\F17-10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WINDOWS\Desktop\TTjpg\chapter18\F18-11.jpg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1535</TotalTime>
  <Words>1012</Words>
  <Application>Microsoft Office PowerPoint</Application>
  <PresentationFormat>Widescreen</PresentationFormat>
  <Paragraphs>148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Calibri</vt:lpstr>
      <vt:lpstr>Calisto MT</vt:lpstr>
      <vt:lpstr>Courier New</vt:lpstr>
      <vt:lpstr>Monotype Sorts</vt:lpstr>
      <vt:lpstr>Roboto</vt:lpstr>
      <vt:lpstr>Symbol</vt:lpstr>
      <vt:lpstr>Times New Roman</vt:lpstr>
      <vt:lpstr>Wingdings 2</vt:lpstr>
      <vt:lpstr>Slate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Energy Transfer as Heat</vt:lpstr>
      <vt:lpstr>Energy Transfer as Heat</vt:lpstr>
      <vt:lpstr>Energy Transfer as Heat</vt:lpstr>
      <vt:lpstr>Energy Transfer as Heat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Atmospheric Pressure - force exerted by atmospheric  gas molecules on a given area</vt:lpstr>
      <vt:lpstr>Atmospheric pressure units</vt:lpstr>
      <vt:lpstr>Measuring barometric pressure – the modern way</vt:lpstr>
      <vt:lpstr>Pressure and wind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tuss</dc:creator>
  <cp:lastModifiedBy>Tuss, David</cp:lastModifiedBy>
  <cp:revision>43</cp:revision>
  <dcterms:modified xsi:type="dcterms:W3CDTF">2019-11-05T13:28:12Z</dcterms:modified>
</cp:coreProperties>
</file>