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85" r:id="rId2"/>
    <p:sldId id="283" r:id="rId3"/>
    <p:sldId id="286" r:id="rId4"/>
    <p:sldId id="290" r:id="rId5"/>
    <p:sldId id="287" r:id="rId6"/>
    <p:sldId id="288" r:id="rId7"/>
    <p:sldId id="289" r:id="rId8"/>
    <p:sldId id="291" r:id="rId9"/>
    <p:sldId id="292" r:id="rId10"/>
    <p:sldId id="293" r:id="rId11"/>
    <p:sldId id="294" r:id="rId12"/>
    <p:sldId id="295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312" r:id="rId23"/>
    <p:sldId id="267" r:id="rId24"/>
    <p:sldId id="266" r:id="rId25"/>
    <p:sldId id="313" r:id="rId26"/>
    <p:sldId id="268" r:id="rId27"/>
    <p:sldId id="270" r:id="rId28"/>
    <p:sldId id="269" r:id="rId29"/>
    <p:sldId id="271" r:id="rId30"/>
    <p:sldId id="272" r:id="rId31"/>
    <p:sldId id="296" r:id="rId32"/>
    <p:sldId id="273" r:id="rId33"/>
    <p:sldId id="278" r:id="rId34"/>
    <p:sldId id="277" r:id="rId35"/>
    <p:sldId id="274" r:id="rId36"/>
    <p:sldId id="275" r:id="rId37"/>
    <p:sldId id="276" r:id="rId38"/>
    <p:sldId id="279" r:id="rId39"/>
    <p:sldId id="280" r:id="rId40"/>
    <p:sldId id="297" r:id="rId41"/>
    <p:sldId id="281" r:id="rId42"/>
    <p:sldId id="298" r:id="rId43"/>
    <p:sldId id="300" r:id="rId44"/>
    <p:sldId id="299" r:id="rId45"/>
    <p:sldId id="302" r:id="rId46"/>
    <p:sldId id="303" r:id="rId47"/>
    <p:sldId id="282" r:id="rId48"/>
    <p:sldId id="305" r:id="rId49"/>
    <p:sldId id="309" r:id="rId50"/>
    <p:sldId id="306" r:id="rId51"/>
    <p:sldId id="307" r:id="rId52"/>
    <p:sldId id="308" r:id="rId53"/>
    <p:sldId id="284" r:id="rId54"/>
    <p:sldId id="311" r:id="rId55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FB82E8-E92C-4578-A8BB-52C83D745584}" v="440" dt="2019-10-13T20:50:47.4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7"/>
    <p:restoredTop sz="94694"/>
  </p:normalViewPr>
  <p:slideViewPr>
    <p:cSldViewPr snapToGrid="0">
      <p:cViewPr varScale="1">
        <p:scale>
          <a:sx n="62" d="100"/>
          <a:sy n="62" d="100"/>
        </p:scale>
        <p:origin x="1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ss, David" userId="dd29fc2d-4186-4f08-b971-b92ea922f488" providerId="ADAL" clId="{23FB82E8-E92C-4578-A8BB-52C83D745584}"/>
    <pc:docChg chg="undo custSel mod addSld modSld sldOrd">
      <pc:chgData name="Tuss, David" userId="dd29fc2d-4186-4f08-b971-b92ea922f488" providerId="ADAL" clId="{23FB82E8-E92C-4578-A8BB-52C83D745584}" dt="2019-10-13T20:50:47.441" v="949" actId="20577"/>
      <pc:docMkLst>
        <pc:docMk/>
      </pc:docMkLst>
      <pc:sldChg chg="addSp delSp modSp">
        <pc:chgData name="Tuss, David" userId="dd29fc2d-4186-4f08-b971-b92ea922f488" providerId="ADAL" clId="{23FB82E8-E92C-4578-A8BB-52C83D745584}" dt="2019-10-07T15:05:58.789" v="520" actId="14100"/>
        <pc:sldMkLst>
          <pc:docMk/>
          <pc:sldMk cId="1377184672" sldId="257"/>
        </pc:sldMkLst>
        <pc:spChg chg="mod ord">
          <ac:chgData name="Tuss, David" userId="dd29fc2d-4186-4f08-b971-b92ea922f488" providerId="ADAL" clId="{23FB82E8-E92C-4578-A8BB-52C83D745584}" dt="2019-10-07T15:05:49.736" v="518" actId="14100"/>
          <ac:spMkLst>
            <pc:docMk/>
            <pc:sldMk cId="1377184672" sldId="257"/>
            <ac:spMk id="3" creationId="{00000000-0000-0000-0000-000000000000}"/>
          </ac:spMkLst>
        </pc:spChg>
        <pc:spChg chg="del">
          <ac:chgData name="Tuss, David" userId="dd29fc2d-4186-4f08-b971-b92ea922f488" providerId="ADAL" clId="{23FB82E8-E92C-4578-A8BB-52C83D745584}" dt="2019-10-07T14:56:11.362" v="264"/>
          <ac:spMkLst>
            <pc:docMk/>
            <pc:sldMk cId="1377184672" sldId="257"/>
            <ac:spMk id="5" creationId="{00000000-0000-0000-0000-000000000000}"/>
          </ac:spMkLst>
        </pc:spChg>
        <pc:spChg chg="mod">
          <ac:chgData name="Tuss, David" userId="dd29fc2d-4186-4f08-b971-b92ea922f488" providerId="ADAL" clId="{23FB82E8-E92C-4578-A8BB-52C83D745584}" dt="2019-10-07T15:05:06.554" v="509" actId="1035"/>
          <ac:spMkLst>
            <pc:docMk/>
            <pc:sldMk cId="1377184672" sldId="257"/>
            <ac:spMk id="6" creationId="{00000000-0000-0000-0000-000000000000}"/>
          </ac:spMkLst>
        </pc:spChg>
        <pc:spChg chg="mod">
          <ac:chgData name="Tuss, David" userId="dd29fc2d-4186-4f08-b971-b92ea922f488" providerId="ADAL" clId="{23FB82E8-E92C-4578-A8BB-52C83D745584}" dt="2019-10-07T14:54:10.830" v="263" actId="20577"/>
          <ac:spMkLst>
            <pc:docMk/>
            <pc:sldMk cId="1377184672" sldId="257"/>
            <ac:spMk id="11" creationId="{00000000-0000-0000-0000-000000000000}"/>
          </ac:spMkLst>
        </pc:spChg>
        <pc:spChg chg="add">
          <ac:chgData name="Tuss, David" userId="dd29fc2d-4186-4f08-b971-b92ea922f488" providerId="ADAL" clId="{23FB82E8-E92C-4578-A8BB-52C83D745584}" dt="2019-10-07T15:05:19.211" v="513"/>
          <ac:spMkLst>
            <pc:docMk/>
            <pc:sldMk cId="1377184672" sldId="257"/>
            <ac:spMk id="12" creationId="{47A49D94-36D1-48E1-8F45-01ED9EADA5F0}"/>
          </ac:spMkLst>
        </pc:spChg>
        <pc:picChg chg="add mod">
          <ac:chgData name="Tuss, David" userId="dd29fc2d-4186-4f08-b971-b92ea922f488" providerId="ADAL" clId="{23FB82E8-E92C-4578-A8BB-52C83D745584}" dt="2019-10-07T15:05:58.789" v="520" actId="14100"/>
          <ac:picMkLst>
            <pc:docMk/>
            <pc:sldMk cId="1377184672" sldId="257"/>
            <ac:picMk id="3074" creationId="{696D5090-2C79-4D4E-9967-8D2C757DAD4F}"/>
          </ac:picMkLst>
        </pc:picChg>
        <pc:cxnChg chg="mod">
          <ac:chgData name="Tuss, David" userId="dd29fc2d-4186-4f08-b971-b92ea922f488" providerId="ADAL" clId="{23FB82E8-E92C-4578-A8BB-52C83D745584}" dt="2019-10-07T15:05:02.992" v="500" actId="1036"/>
          <ac:cxnSpMkLst>
            <pc:docMk/>
            <pc:sldMk cId="1377184672" sldId="257"/>
            <ac:cxnSpMk id="8" creationId="{00000000-0000-0000-0000-000000000000}"/>
          </ac:cxnSpMkLst>
        </pc:cxnChg>
        <pc:cxnChg chg="add mod">
          <ac:chgData name="Tuss, David" userId="dd29fc2d-4186-4f08-b971-b92ea922f488" providerId="ADAL" clId="{23FB82E8-E92C-4578-A8BB-52C83D745584}" dt="2019-10-07T15:05:16.976" v="512" actId="1076"/>
          <ac:cxnSpMkLst>
            <pc:docMk/>
            <pc:sldMk cId="1377184672" sldId="257"/>
            <ac:cxnSpMk id="9" creationId="{FDB60E0A-4B83-4B5E-87FF-FAA595353EC2}"/>
          </ac:cxnSpMkLst>
        </pc:cxnChg>
      </pc:sldChg>
      <pc:sldChg chg="addSp modSp modAnim">
        <pc:chgData name="Tuss, David" userId="dd29fc2d-4186-4f08-b971-b92ea922f488" providerId="ADAL" clId="{23FB82E8-E92C-4578-A8BB-52C83D745584}" dt="2019-10-07T14:57:27.122" v="281" actId="1076"/>
        <pc:sldMkLst>
          <pc:docMk/>
          <pc:sldMk cId="1226384847" sldId="259"/>
        </pc:sldMkLst>
        <pc:spChg chg="mod">
          <ac:chgData name="Tuss, David" userId="dd29fc2d-4186-4f08-b971-b92ea922f488" providerId="ADAL" clId="{23FB82E8-E92C-4578-A8BB-52C83D745584}" dt="2019-10-07T14:57:27.122" v="281" actId="1076"/>
          <ac:spMkLst>
            <pc:docMk/>
            <pc:sldMk cId="1226384847" sldId="259"/>
            <ac:spMk id="4" creationId="{00000000-0000-0000-0000-000000000000}"/>
          </ac:spMkLst>
        </pc:spChg>
        <pc:spChg chg="add mod">
          <ac:chgData name="Tuss, David" userId="dd29fc2d-4186-4f08-b971-b92ea922f488" providerId="ADAL" clId="{23FB82E8-E92C-4578-A8BB-52C83D745584}" dt="2019-10-07T14:57:24.540" v="280" actId="1076"/>
          <ac:spMkLst>
            <pc:docMk/>
            <pc:sldMk cId="1226384847" sldId="259"/>
            <ac:spMk id="5" creationId="{D4839AC6-9A93-435C-9278-E75D6A9B59C4}"/>
          </ac:spMkLst>
        </pc:spChg>
        <pc:picChg chg="mod">
          <ac:chgData name="Tuss, David" userId="dd29fc2d-4186-4f08-b971-b92ea922f488" providerId="ADAL" clId="{23FB82E8-E92C-4578-A8BB-52C83D745584}" dt="2019-10-07T13:14:19.931" v="54" actId="1076"/>
          <ac:picMkLst>
            <pc:docMk/>
            <pc:sldMk cId="1226384847" sldId="259"/>
            <ac:picMk id="9" creationId="{00000000-0000-0000-0000-000000000000}"/>
          </ac:picMkLst>
        </pc:picChg>
      </pc:sldChg>
      <pc:sldChg chg="addSp modSp modAnim">
        <pc:chgData name="Tuss, David" userId="dd29fc2d-4186-4f08-b971-b92ea922f488" providerId="ADAL" clId="{23FB82E8-E92C-4578-A8BB-52C83D745584}" dt="2019-10-07T14:57:43.030" v="283" actId="1076"/>
        <pc:sldMkLst>
          <pc:docMk/>
          <pc:sldMk cId="206557230" sldId="260"/>
        </pc:sldMkLst>
        <pc:spChg chg="mod">
          <ac:chgData name="Tuss, David" userId="dd29fc2d-4186-4f08-b971-b92ea922f488" providerId="ADAL" clId="{23FB82E8-E92C-4578-A8BB-52C83D745584}" dt="2019-10-07T13:17:25.722" v="147" actId="20577"/>
          <ac:spMkLst>
            <pc:docMk/>
            <pc:sldMk cId="206557230" sldId="260"/>
            <ac:spMk id="2" creationId="{00000000-0000-0000-0000-000000000000}"/>
          </ac:spMkLst>
        </pc:spChg>
        <pc:spChg chg="mod">
          <ac:chgData name="Tuss, David" userId="dd29fc2d-4186-4f08-b971-b92ea922f488" providerId="ADAL" clId="{23FB82E8-E92C-4578-A8BB-52C83D745584}" dt="2019-10-07T14:57:43.030" v="283" actId="1076"/>
          <ac:spMkLst>
            <pc:docMk/>
            <pc:sldMk cId="206557230" sldId="260"/>
            <ac:spMk id="3" creationId="{00000000-0000-0000-0000-000000000000}"/>
          </ac:spMkLst>
        </pc:spChg>
        <pc:spChg chg="add mod">
          <ac:chgData name="Tuss, David" userId="dd29fc2d-4186-4f08-b971-b92ea922f488" providerId="ADAL" clId="{23FB82E8-E92C-4578-A8BB-52C83D745584}" dt="2019-10-07T13:17:16.057" v="143" actId="207"/>
          <ac:spMkLst>
            <pc:docMk/>
            <pc:sldMk cId="206557230" sldId="260"/>
            <ac:spMk id="6" creationId="{8D199C43-A3E3-4228-8932-9D8A09891124}"/>
          </ac:spMkLst>
        </pc:spChg>
        <pc:picChg chg="mod">
          <ac:chgData name="Tuss, David" userId="dd29fc2d-4186-4f08-b971-b92ea922f488" providerId="ADAL" clId="{23FB82E8-E92C-4578-A8BB-52C83D745584}" dt="2019-10-07T13:16:27.197" v="59" actId="1076"/>
          <ac:picMkLst>
            <pc:docMk/>
            <pc:sldMk cId="206557230" sldId="260"/>
            <ac:picMk id="4" creationId="{00000000-0000-0000-0000-000000000000}"/>
          </ac:picMkLst>
        </pc:picChg>
        <pc:picChg chg="mod">
          <ac:chgData name="Tuss, David" userId="dd29fc2d-4186-4f08-b971-b92ea922f488" providerId="ADAL" clId="{23FB82E8-E92C-4578-A8BB-52C83D745584}" dt="2019-10-07T13:16:25.113" v="58" actId="1076"/>
          <ac:picMkLst>
            <pc:docMk/>
            <pc:sldMk cId="206557230" sldId="260"/>
            <ac:picMk id="5" creationId="{00000000-0000-0000-0000-000000000000}"/>
          </ac:picMkLst>
        </pc:picChg>
      </pc:sldChg>
      <pc:sldChg chg="modSp addAnim delAnim modAnim">
        <pc:chgData name="Tuss, David" userId="dd29fc2d-4186-4f08-b971-b92ea922f488" providerId="ADAL" clId="{23FB82E8-E92C-4578-A8BB-52C83D745584}" dt="2019-10-07T15:01:58.064" v="365"/>
        <pc:sldMkLst>
          <pc:docMk/>
          <pc:sldMk cId="373700880" sldId="261"/>
        </pc:sldMkLst>
        <pc:spChg chg="mod">
          <ac:chgData name="Tuss, David" userId="dd29fc2d-4186-4f08-b971-b92ea922f488" providerId="ADAL" clId="{23FB82E8-E92C-4578-A8BB-52C83D745584}" dt="2019-10-07T15:01:58.064" v="365"/>
          <ac:spMkLst>
            <pc:docMk/>
            <pc:sldMk cId="373700880" sldId="261"/>
            <ac:spMk id="2" creationId="{00000000-0000-0000-0000-000000000000}"/>
          </ac:spMkLst>
        </pc:spChg>
        <pc:spChg chg="mod">
          <ac:chgData name="Tuss, David" userId="dd29fc2d-4186-4f08-b971-b92ea922f488" providerId="ADAL" clId="{23FB82E8-E92C-4578-A8BB-52C83D745584}" dt="2019-10-07T13:17:31.386" v="150" actId="20577"/>
          <ac:spMkLst>
            <pc:docMk/>
            <pc:sldMk cId="373700880" sldId="261"/>
            <ac:spMk id="3" creationId="{00000000-0000-0000-0000-000000000000}"/>
          </ac:spMkLst>
        </pc:spChg>
      </pc:sldChg>
      <pc:sldChg chg="addSp modSp">
        <pc:chgData name="Tuss, David" userId="dd29fc2d-4186-4f08-b971-b92ea922f488" providerId="ADAL" clId="{23FB82E8-E92C-4578-A8BB-52C83D745584}" dt="2019-10-07T15:03:02.443" v="438" actId="1076"/>
        <pc:sldMkLst>
          <pc:docMk/>
          <pc:sldMk cId="1548506332" sldId="262"/>
        </pc:sldMkLst>
        <pc:spChg chg="add mod">
          <ac:chgData name="Tuss, David" userId="dd29fc2d-4186-4f08-b971-b92ea922f488" providerId="ADAL" clId="{23FB82E8-E92C-4578-A8BB-52C83D745584}" dt="2019-10-07T15:03:02.443" v="438" actId="1076"/>
          <ac:spMkLst>
            <pc:docMk/>
            <pc:sldMk cId="1548506332" sldId="262"/>
            <ac:spMk id="2" creationId="{D72C90AB-4724-43AA-A35D-98BA9CD88B98}"/>
          </ac:spMkLst>
        </pc:spChg>
        <pc:spChg chg="mod">
          <ac:chgData name="Tuss, David" userId="dd29fc2d-4186-4f08-b971-b92ea922f488" providerId="ADAL" clId="{23FB82E8-E92C-4578-A8BB-52C83D745584}" dt="2019-10-07T13:17:35.687" v="153" actId="20577"/>
          <ac:spMkLst>
            <pc:docMk/>
            <pc:sldMk cId="1548506332" sldId="262"/>
            <ac:spMk id="9" creationId="{00000000-0000-0000-0000-000000000000}"/>
          </ac:spMkLst>
        </pc:spChg>
      </pc:sldChg>
      <pc:sldChg chg="modSp modAnim">
        <pc:chgData name="Tuss, David" userId="dd29fc2d-4186-4f08-b971-b92ea922f488" providerId="ADAL" clId="{23FB82E8-E92C-4578-A8BB-52C83D745584}" dt="2019-10-07T15:03:28.360" v="443" actId="20577"/>
        <pc:sldMkLst>
          <pc:docMk/>
          <pc:sldMk cId="391603931" sldId="263"/>
        </pc:sldMkLst>
        <pc:spChg chg="mod">
          <ac:chgData name="Tuss, David" userId="dd29fc2d-4186-4f08-b971-b92ea922f488" providerId="ADAL" clId="{23FB82E8-E92C-4578-A8BB-52C83D745584}" dt="2019-10-07T15:03:15.015" v="440" actId="20577"/>
          <ac:spMkLst>
            <pc:docMk/>
            <pc:sldMk cId="391603931" sldId="263"/>
            <ac:spMk id="2" creationId="{00000000-0000-0000-0000-000000000000}"/>
          </ac:spMkLst>
        </pc:spChg>
        <pc:spChg chg="mod">
          <ac:chgData name="Tuss, David" userId="dd29fc2d-4186-4f08-b971-b92ea922f488" providerId="ADAL" clId="{23FB82E8-E92C-4578-A8BB-52C83D745584}" dt="2019-10-07T15:03:28.360" v="443" actId="20577"/>
          <ac:spMkLst>
            <pc:docMk/>
            <pc:sldMk cId="391603931" sldId="263"/>
            <ac:spMk id="3" creationId="{00000000-0000-0000-0000-000000000000}"/>
          </ac:spMkLst>
        </pc:spChg>
      </pc:sldChg>
      <pc:sldChg chg="modSp">
        <pc:chgData name="Tuss, David" userId="dd29fc2d-4186-4f08-b971-b92ea922f488" providerId="ADAL" clId="{23FB82E8-E92C-4578-A8BB-52C83D745584}" dt="2019-10-07T15:03:41.297" v="446" actId="20577"/>
        <pc:sldMkLst>
          <pc:docMk/>
          <pc:sldMk cId="2057406613" sldId="264"/>
        </pc:sldMkLst>
        <pc:spChg chg="mod">
          <ac:chgData name="Tuss, David" userId="dd29fc2d-4186-4f08-b971-b92ea922f488" providerId="ADAL" clId="{23FB82E8-E92C-4578-A8BB-52C83D745584}" dt="2019-10-07T13:17:57.623" v="159" actId="20577"/>
          <ac:spMkLst>
            <pc:docMk/>
            <pc:sldMk cId="2057406613" sldId="264"/>
            <ac:spMk id="3" creationId="{00000000-0000-0000-0000-000000000000}"/>
          </ac:spMkLst>
        </pc:spChg>
        <pc:spChg chg="mod">
          <ac:chgData name="Tuss, David" userId="dd29fc2d-4186-4f08-b971-b92ea922f488" providerId="ADAL" clId="{23FB82E8-E92C-4578-A8BB-52C83D745584}" dt="2019-10-07T15:03:41.297" v="446" actId="20577"/>
          <ac:spMkLst>
            <pc:docMk/>
            <pc:sldMk cId="2057406613" sldId="264"/>
            <ac:spMk id="4" creationId="{00000000-0000-0000-0000-000000000000}"/>
          </ac:spMkLst>
        </pc:spChg>
      </pc:sldChg>
      <pc:sldChg chg="addSp delSp modSp mod setBg">
        <pc:chgData name="Tuss, David" userId="dd29fc2d-4186-4f08-b971-b92ea922f488" providerId="ADAL" clId="{23FB82E8-E92C-4578-A8BB-52C83D745584}" dt="2019-10-07T13:18:30.369" v="161" actId="207"/>
        <pc:sldMkLst>
          <pc:docMk/>
          <pc:sldMk cId="51260697" sldId="265"/>
        </pc:sldMkLst>
        <pc:spChg chg="mod">
          <ac:chgData name="Tuss, David" userId="dd29fc2d-4186-4f08-b971-b92ea922f488" providerId="ADAL" clId="{23FB82E8-E92C-4578-A8BB-52C83D745584}" dt="2019-10-07T13:11:12.188" v="36" actId="2711"/>
          <ac:spMkLst>
            <pc:docMk/>
            <pc:sldMk cId="51260697" sldId="265"/>
            <ac:spMk id="2" creationId="{00000000-0000-0000-0000-000000000000}"/>
          </ac:spMkLst>
        </pc:spChg>
        <pc:spChg chg="mod">
          <ac:chgData name="Tuss, David" userId="dd29fc2d-4186-4f08-b971-b92ea922f488" providerId="ADAL" clId="{23FB82E8-E92C-4578-A8BB-52C83D745584}" dt="2019-10-07T13:18:30.369" v="161" actId="207"/>
          <ac:spMkLst>
            <pc:docMk/>
            <pc:sldMk cId="51260697" sldId="265"/>
            <ac:spMk id="3" creationId="{00000000-0000-0000-0000-000000000000}"/>
          </ac:spMkLst>
        </pc:spChg>
        <pc:spChg chg="add">
          <ac:chgData name="Tuss, David" userId="dd29fc2d-4186-4f08-b971-b92ea922f488" providerId="ADAL" clId="{23FB82E8-E92C-4578-A8BB-52C83D745584}" dt="2019-10-07T13:08:24.947" v="8" actId="26606"/>
          <ac:spMkLst>
            <pc:docMk/>
            <pc:sldMk cId="51260697" sldId="265"/>
            <ac:spMk id="77" creationId="{90FB7BFA-EBDD-467C-B253-EFA700504181}"/>
          </ac:spMkLst>
        </pc:spChg>
        <pc:spChg chg="add">
          <ac:chgData name="Tuss, David" userId="dd29fc2d-4186-4f08-b971-b92ea922f488" providerId="ADAL" clId="{23FB82E8-E92C-4578-A8BB-52C83D745584}" dt="2019-10-07T13:08:24.947" v="8" actId="26606"/>
          <ac:spMkLst>
            <pc:docMk/>
            <pc:sldMk cId="51260697" sldId="265"/>
            <ac:spMk id="79" creationId="{23A9D773-2FA9-4E93-A01A-AEECF93EB47D}"/>
          </ac:spMkLst>
        </pc:spChg>
        <pc:spChg chg="add">
          <ac:chgData name="Tuss, David" userId="dd29fc2d-4186-4f08-b971-b92ea922f488" providerId="ADAL" clId="{23FB82E8-E92C-4578-A8BB-52C83D745584}" dt="2019-10-07T13:08:24.947" v="8" actId="26606"/>
          <ac:spMkLst>
            <pc:docMk/>
            <pc:sldMk cId="51260697" sldId="265"/>
            <ac:spMk id="81" creationId="{D0A08A6F-C28D-4C68-9627-9B83F062FD65}"/>
          </ac:spMkLst>
        </pc:spChg>
        <pc:spChg chg="add">
          <ac:chgData name="Tuss, David" userId="dd29fc2d-4186-4f08-b971-b92ea922f488" providerId="ADAL" clId="{23FB82E8-E92C-4578-A8BB-52C83D745584}" dt="2019-10-07T13:08:24.947" v="8" actId="26606"/>
          <ac:spMkLst>
            <pc:docMk/>
            <pc:sldMk cId="51260697" sldId="265"/>
            <ac:spMk id="83" creationId="{D6DAD309-1212-498F-ABAD-388FFD322A8D}"/>
          </ac:spMkLst>
        </pc:spChg>
        <pc:spChg chg="add">
          <ac:chgData name="Tuss, David" userId="dd29fc2d-4186-4f08-b971-b92ea922f488" providerId="ADAL" clId="{23FB82E8-E92C-4578-A8BB-52C83D745584}" dt="2019-10-07T13:08:24.947" v="8" actId="26606"/>
          <ac:spMkLst>
            <pc:docMk/>
            <pc:sldMk cId="51260697" sldId="265"/>
            <ac:spMk id="85" creationId="{8F297EF4-1A36-4B32-9046-62BAFD8D81AA}"/>
          </ac:spMkLst>
        </pc:spChg>
        <pc:spChg chg="add">
          <ac:chgData name="Tuss, David" userId="dd29fc2d-4186-4f08-b971-b92ea922f488" providerId="ADAL" clId="{23FB82E8-E92C-4578-A8BB-52C83D745584}" dt="2019-10-07T13:08:24.947" v="8" actId="26606"/>
          <ac:spMkLst>
            <pc:docMk/>
            <pc:sldMk cId="51260697" sldId="265"/>
            <ac:spMk id="87" creationId="{5C20B5AE-2DF3-4293-AD4D-C11AD233A6B4}"/>
          </ac:spMkLst>
        </pc:spChg>
        <pc:spChg chg="add">
          <ac:chgData name="Tuss, David" userId="dd29fc2d-4186-4f08-b971-b92ea922f488" providerId="ADAL" clId="{23FB82E8-E92C-4578-A8BB-52C83D745584}" dt="2019-10-07T13:08:24.947" v="8" actId="26606"/>
          <ac:spMkLst>
            <pc:docMk/>
            <pc:sldMk cId="51260697" sldId="265"/>
            <ac:spMk id="93" creationId="{95F478F0-A936-4A06-87B1-1673DAA3C24C}"/>
          </ac:spMkLst>
        </pc:spChg>
        <pc:spChg chg="add">
          <ac:chgData name="Tuss, David" userId="dd29fc2d-4186-4f08-b971-b92ea922f488" providerId="ADAL" clId="{23FB82E8-E92C-4578-A8BB-52C83D745584}" dt="2019-10-07T13:08:24.947" v="8" actId="26606"/>
          <ac:spMkLst>
            <pc:docMk/>
            <pc:sldMk cId="51260697" sldId="265"/>
            <ac:spMk id="95" creationId="{1A17DFA8-DCB0-4F81-8ACD-2EF401B7B754}"/>
          </ac:spMkLst>
        </pc:spChg>
        <pc:spChg chg="add">
          <ac:chgData name="Tuss, David" userId="dd29fc2d-4186-4f08-b971-b92ea922f488" providerId="ADAL" clId="{23FB82E8-E92C-4578-A8BB-52C83D745584}" dt="2019-10-07T13:08:24.947" v="8" actId="26606"/>
          <ac:spMkLst>
            <pc:docMk/>
            <pc:sldMk cId="51260697" sldId="265"/>
            <ac:spMk id="97" creationId="{4C92049A-F832-48F5-B41A-162E03B40AAA}"/>
          </ac:spMkLst>
        </pc:spChg>
        <pc:spChg chg="add">
          <ac:chgData name="Tuss, David" userId="dd29fc2d-4186-4f08-b971-b92ea922f488" providerId="ADAL" clId="{23FB82E8-E92C-4578-A8BB-52C83D745584}" dt="2019-10-07T13:08:24.947" v="8" actId="26606"/>
          <ac:spMkLst>
            <pc:docMk/>
            <pc:sldMk cId="51260697" sldId="265"/>
            <ac:spMk id="99" creationId="{80D2A828-1594-434F-8D9B-E1475EF72CE1}"/>
          </ac:spMkLst>
        </pc:spChg>
        <pc:picChg chg="del">
          <ac:chgData name="Tuss, David" userId="dd29fc2d-4186-4f08-b971-b92ea922f488" providerId="ADAL" clId="{23FB82E8-E92C-4578-A8BB-52C83D745584}" dt="2019-10-07T13:07:26.371" v="1" actId="478"/>
          <ac:picMkLst>
            <pc:docMk/>
            <pc:sldMk cId="51260697" sldId="265"/>
            <ac:picMk id="4" creationId="{00000000-0000-0000-0000-000000000000}"/>
          </ac:picMkLst>
        </pc:picChg>
        <pc:picChg chg="del">
          <ac:chgData name="Tuss, David" userId="dd29fc2d-4186-4f08-b971-b92ea922f488" providerId="ADAL" clId="{23FB82E8-E92C-4578-A8BB-52C83D745584}" dt="2019-10-07T13:07:25.696" v="0" actId="478"/>
          <ac:picMkLst>
            <pc:docMk/>
            <pc:sldMk cId="51260697" sldId="265"/>
            <ac:picMk id="5" creationId="{00000000-0000-0000-0000-000000000000}"/>
          </ac:picMkLst>
        </pc:picChg>
        <pc:picChg chg="add">
          <ac:chgData name="Tuss, David" userId="dd29fc2d-4186-4f08-b971-b92ea922f488" providerId="ADAL" clId="{23FB82E8-E92C-4578-A8BB-52C83D745584}" dt="2019-10-07T13:08:24.947" v="8" actId="26606"/>
          <ac:picMkLst>
            <pc:docMk/>
            <pc:sldMk cId="51260697" sldId="265"/>
            <ac:picMk id="73" creationId="{B1395C1E-2648-4FFC-AC7C-2C170835181E}"/>
          </ac:picMkLst>
        </pc:picChg>
        <pc:picChg chg="add">
          <ac:chgData name="Tuss, David" userId="dd29fc2d-4186-4f08-b971-b92ea922f488" providerId="ADAL" clId="{23FB82E8-E92C-4578-A8BB-52C83D745584}" dt="2019-10-07T13:08:24.947" v="8" actId="26606"/>
          <ac:picMkLst>
            <pc:docMk/>
            <pc:sldMk cId="51260697" sldId="265"/>
            <ac:picMk id="75" creationId="{1C7379FE-10D6-4FEA-BEA3-5E2034A44C82}"/>
          </ac:picMkLst>
        </pc:picChg>
        <pc:picChg chg="add">
          <ac:chgData name="Tuss, David" userId="dd29fc2d-4186-4f08-b971-b92ea922f488" providerId="ADAL" clId="{23FB82E8-E92C-4578-A8BB-52C83D745584}" dt="2019-10-07T13:08:24.947" v="8" actId="26606"/>
          <ac:picMkLst>
            <pc:docMk/>
            <pc:sldMk cId="51260697" sldId="265"/>
            <ac:picMk id="89" creationId="{300F2A8D-0033-418D-871B-CD795773E1D5}"/>
          </ac:picMkLst>
        </pc:picChg>
        <pc:picChg chg="add">
          <ac:chgData name="Tuss, David" userId="dd29fc2d-4186-4f08-b971-b92ea922f488" providerId="ADAL" clId="{23FB82E8-E92C-4578-A8BB-52C83D745584}" dt="2019-10-07T13:08:24.947" v="8" actId="26606"/>
          <ac:picMkLst>
            <pc:docMk/>
            <pc:sldMk cId="51260697" sldId="265"/>
            <ac:picMk id="91" creationId="{C6EEF6DB-B22A-4752-AB3B-7D18C7B0C9BA}"/>
          </ac:picMkLst>
        </pc:picChg>
        <pc:picChg chg="add mod ord">
          <ac:chgData name="Tuss, David" userId="dd29fc2d-4186-4f08-b971-b92ea922f488" providerId="ADAL" clId="{23FB82E8-E92C-4578-A8BB-52C83D745584}" dt="2019-10-07T13:08:24.947" v="8" actId="26606"/>
          <ac:picMkLst>
            <pc:docMk/>
            <pc:sldMk cId="51260697" sldId="265"/>
            <ac:picMk id="1026" creationId="{CAC840B0-0207-421A-9CB6-22CE45B8254D}"/>
          </ac:picMkLst>
        </pc:picChg>
        <pc:picChg chg="add mod">
          <ac:chgData name="Tuss, David" userId="dd29fc2d-4186-4f08-b971-b92ea922f488" providerId="ADAL" clId="{23FB82E8-E92C-4578-A8BB-52C83D745584}" dt="2019-10-07T13:08:24.947" v="8" actId="26606"/>
          <ac:picMkLst>
            <pc:docMk/>
            <pc:sldMk cId="51260697" sldId="265"/>
            <ac:picMk id="1028" creationId="{4FE22901-C6C8-4586-8B3D-718851F5314F}"/>
          </ac:picMkLst>
        </pc:picChg>
        <pc:picChg chg="del">
          <ac:chgData name="Tuss, David" userId="dd29fc2d-4186-4f08-b971-b92ea922f488" providerId="ADAL" clId="{23FB82E8-E92C-4578-A8BB-52C83D745584}" dt="2019-10-07T13:08:18.657" v="5" actId="478"/>
          <ac:picMkLst>
            <pc:docMk/>
            <pc:sldMk cId="51260697" sldId="265"/>
            <ac:picMk id="9218" creationId="{00000000-0000-0000-0000-000000000000}"/>
          </ac:picMkLst>
        </pc:picChg>
      </pc:sldChg>
      <pc:sldChg chg="modSp">
        <pc:chgData name="Tuss, David" userId="dd29fc2d-4186-4f08-b971-b92ea922f488" providerId="ADAL" clId="{23FB82E8-E92C-4578-A8BB-52C83D745584}" dt="2019-10-08T13:13:06.434" v="524" actId="313"/>
        <pc:sldMkLst>
          <pc:docMk/>
          <pc:sldMk cId="397592032" sldId="266"/>
        </pc:sldMkLst>
        <pc:spChg chg="mod">
          <ac:chgData name="Tuss, David" userId="dd29fc2d-4186-4f08-b971-b92ea922f488" providerId="ADAL" clId="{23FB82E8-E92C-4578-A8BB-52C83D745584}" dt="2019-10-07T13:19:59.757" v="212" actId="1076"/>
          <ac:spMkLst>
            <pc:docMk/>
            <pc:sldMk cId="397592032" sldId="266"/>
            <ac:spMk id="2" creationId="{00000000-0000-0000-0000-000000000000}"/>
          </ac:spMkLst>
        </pc:spChg>
        <pc:spChg chg="mod">
          <ac:chgData name="Tuss, David" userId="dd29fc2d-4186-4f08-b971-b92ea922f488" providerId="ADAL" clId="{23FB82E8-E92C-4578-A8BB-52C83D745584}" dt="2019-10-08T13:13:06.434" v="524" actId="313"/>
          <ac:spMkLst>
            <pc:docMk/>
            <pc:sldMk cId="397592032" sldId="266"/>
            <ac:spMk id="3" creationId="{00000000-0000-0000-0000-000000000000}"/>
          </ac:spMkLst>
        </pc:spChg>
        <pc:picChg chg="mod">
          <ac:chgData name="Tuss, David" userId="dd29fc2d-4186-4f08-b971-b92ea922f488" providerId="ADAL" clId="{23FB82E8-E92C-4578-A8BB-52C83D745584}" dt="2019-10-07T13:19:21.310" v="207" actId="1076"/>
          <ac:picMkLst>
            <pc:docMk/>
            <pc:sldMk cId="397592032" sldId="266"/>
            <ac:picMk id="4" creationId="{00000000-0000-0000-0000-000000000000}"/>
          </ac:picMkLst>
        </pc:picChg>
        <pc:picChg chg="mod">
          <ac:chgData name="Tuss, David" userId="dd29fc2d-4186-4f08-b971-b92ea922f488" providerId="ADAL" clId="{23FB82E8-E92C-4578-A8BB-52C83D745584}" dt="2019-10-07T13:20:41.944" v="222" actId="1076"/>
          <ac:picMkLst>
            <pc:docMk/>
            <pc:sldMk cId="397592032" sldId="266"/>
            <ac:picMk id="5" creationId="{00000000-0000-0000-0000-000000000000}"/>
          </ac:picMkLst>
        </pc:picChg>
        <pc:picChg chg="mod">
          <ac:chgData name="Tuss, David" userId="dd29fc2d-4186-4f08-b971-b92ea922f488" providerId="ADAL" clId="{23FB82E8-E92C-4578-A8BB-52C83D745584}" dt="2019-10-07T13:20:43.371" v="223" actId="1076"/>
          <ac:picMkLst>
            <pc:docMk/>
            <pc:sldMk cId="397592032" sldId="266"/>
            <ac:picMk id="6" creationId="{00000000-0000-0000-0000-000000000000}"/>
          </ac:picMkLst>
        </pc:picChg>
        <pc:picChg chg="mod">
          <ac:chgData name="Tuss, David" userId="dd29fc2d-4186-4f08-b971-b92ea922f488" providerId="ADAL" clId="{23FB82E8-E92C-4578-A8BB-52C83D745584}" dt="2019-10-07T13:19:23.801" v="208" actId="1076"/>
          <ac:picMkLst>
            <pc:docMk/>
            <pc:sldMk cId="397592032" sldId="266"/>
            <ac:picMk id="10242" creationId="{00000000-0000-0000-0000-000000000000}"/>
          </ac:picMkLst>
        </pc:picChg>
      </pc:sldChg>
      <pc:sldChg chg="addSp modSp ord">
        <pc:chgData name="Tuss, David" userId="dd29fc2d-4186-4f08-b971-b92ea922f488" providerId="ADAL" clId="{23FB82E8-E92C-4578-A8BB-52C83D745584}" dt="2019-10-07T13:26:09.029" v="259" actId="1076"/>
        <pc:sldMkLst>
          <pc:docMk/>
          <pc:sldMk cId="579936972" sldId="267"/>
        </pc:sldMkLst>
        <pc:spChg chg="add mod">
          <ac:chgData name="Tuss, David" userId="dd29fc2d-4186-4f08-b971-b92ea922f488" providerId="ADAL" clId="{23FB82E8-E92C-4578-A8BB-52C83D745584}" dt="2019-10-07T13:26:09.029" v="259" actId="1076"/>
          <ac:spMkLst>
            <pc:docMk/>
            <pc:sldMk cId="579936972" sldId="267"/>
            <ac:spMk id="2" creationId="{0A59B1A9-CD86-4454-9BAB-ABABC6186920}"/>
          </ac:spMkLst>
        </pc:spChg>
        <pc:picChg chg="mod">
          <ac:chgData name="Tuss, David" userId="dd29fc2d-4186-4f08-b971-b92ea922f488" providerId="ADAL" clId="{23FB82E8-E92C-4578-A8BB-52C83D745584}" dt="2019-10-07T13:25:15.385" v="255" actId="14100"/>
          <ac:picMkLst>
            <pc:docMk/>
            <pc:sldMk cId="579936972" sldId="267"/>
            <ac:picMk id="11266" creationId="{00000000-0000-0000-0000-000000000000}"/>
          </ac:picMkLst>
        </pc:picChg>
      </pc:sldChg>
      <pc:sldChg chg="addSp delSp modSp mod setBg">
        <pc:chgData name="Tuss, David" userId="dd29fc2d-4186-4f08-b971-b92ea922f488" providerId="ADAL" clId="{23FB82E8-E92C-4578-A8BB-52C83D745584}" dt="2019-10-11T13:00:10.877" v="724" actId="120"/>
        <pc:sldMkLst>
          <pc:docMk/>
          <pc:sldMk cId="1719898318" sldId="268"/>
        </pc:sldMkLst>
        <pc:spChg chg="mod ord">
          <ac:chgData name="Tuss, David" userId="dd29fc2d-4186-4f08-b971-b92ea922f488" providerId="ADAL" clId="{23FB82E8-E92C-4578-A8BB-52C83D745584}" dt="2019-10-11T13:00:10.877" v="724" actId="120"/>
          <ac:spMkLst>
            <pc:docMk/>
            <pc:sldMk cId="1719898318" sldId="268"/>
            <ac:spMk id="2" creationId="{00000000-0000-0000-0000-000000000000}"/>
          </ac:spMkLst>
        </pc:spChg>
        <pc:spChg chg="add del">
          <ac:chgData name="Tuss, David" userId="dd29fc2d-4186-4f08-b971-b92ea922f488" providerId="ADAL" clId="{23FB82E8-E92C-4578-A8BB-52C83D745584}" dt="2019-10-11T12:59:55.657" v="714" actId="26606"/>
          <ac:spMkLst>
            <pc:docMk/>
            <pc:sldMk cId="1719898318" sldId="268"/>
            <ac:spMk id="14" creationId="{90FB7BFA-EBDD-467C-B253-EFA700504181}"/>
          </ac:spMkLst>
        </pc:spChg>
        <pc:spChg chg="add del">
          <ac:chgData name="Tuss, David" userId="dd29fc2d-4186-4f08-b971-b92ea922f488" providerId="ADAL" clId="{23FB82E8-E92C-4578-A8BB-52C83D745584}" dt="2019-10-11T12:59:55.657" v="714" actId="26606"/>
          <ac:spMkLst>
            <pc:docMk/>
            <pc:sldMk cId="1719898318" sldId="268"/>
            <ac:spMk id="16" creationId="{23A9D773-2FA9-4E93-A01A-AEECF93EB47D}"/>
          </ac:spMkLst>
        </pc:spChg>
        <pc:spChg chg="add del">
          <ac:chgData name="Tuss, David" userId="dd29fc2d-4186-4f08-b971-b92ea922f488" providerId="ADAL" clId="{23FB82E8-E92C-4578-A8BB-52C83D745584}" dt="2019-10-11T12:59:55.657" v="714" actId="26606"/>
          <ac:spMkLst>
            <pc:docMk/>
            <pc:sldMk cId="1719898318" sldId="268"/>
            <ac:spMk id="18" creationId="{694E884E-CFA2-4B31-8157-DA73B884632B}"/>
          </ac:spMkLst>
        </pc:spChg>
        <pc:spChg chg="add del">
          <ac:chgData name="Tuss, David" userId="dd29fc2d-4186-4f08-b971-b92ea922f488" providerId="ADAL" clId="{23FB82E8-E92C-4578-A8BB-52C83D745584}" dt="2019-10-11T12:59:55.657" v="714" actId="26606"/>
          <ac:spMkLst>
            <pc:docMk/>
            <pc:sldMk cId="1719898318" sldId="268"/>
            <ac:spMk id="20" creationId="{3655E855-74FA-4AD3-B859-2488383A9DAF}"/>
          </ac:spMkLst>
        </pc:spChg>
        <pc:spChg chg="add del">
          <ac:chgData name="Tuss, David" userId="dd29fc2d-4186-4f08-b971-b92ea922f488" providerId="ADAL" clId="{23FB82E8-E92C-4578-A8BB-52C83D745584}" dt="2019-10-11T12:59:55.657" v="714" actId="26606"/>
          <ac:spMkLst>
            <pc:docMk/>
            <pc:sldMk cId="1719898318" sldId="268"/>
            <ac:spMk id="22" creationId="{2E91CD00-2EAB-4689-A44A-C4687605E1D2}"/>
          </ac:spMkLst>
        </pc:spChg>
        <pc:spChg chg="add del">
          <ac:chgData name="Tuss, David" userId="dd29fc2d-4186-4f08-b971-b92ea922f488" providerId="ADAL" clId="{23FB82E8-E92C-4578-A8BB-52C83D745584}" dt="2019-10-11T12:59:55.657" v="714" actId="26606"/>
          <ac:spMkLst>
            <pc:docMk/>
            <pc:sldMk cId="1719898318" sldId="268"/>
            <ac:spMk id="24" creationId="{88160DBE-A17C-4A2F-983B-6C5A9B10F325}"/>
          </ac:spMkLst>
        </pc:spChg>
        <pc:spChg chg="add del">
          <ac:chgData name="Tuss, David" userId="dd29fc2d-4186-4f08-b971-b92ea922f488" providerId="ADAL" clId="{23FB82E8-E92C-4578-A8BB-52C83D745584}" dt="2019-10-11T12:59:55.657" v="714" actId="26606"/>
          <ac:spMkLst>
            <pc:docMk/>
            <pc:sldMk cId="1719898318" sldId="268"/>
            <ac:spMk id="30" creationId="{82A705B8-F003-4C51-A614-09E25FB15756}"/>
          </ac:spMkLst>
        </pc:spChg>
        <pc:spChg chg="add del">
          <ac:chgData name="Tuss, David" userId="dd29fc2d-4186-4f08-b971-b92ea922f488" providerId="ADAL" clId="{23FB82E8-E92C-4578-A8BB-52C83D745584}" dt="2019-10-11T12:59:55.657" v="714" actId="26606"/>
          <ac:spMkLst>
            <pc:docMk/>
            <pc:sldMk cId="1719898318" sldId="268"/>
            <ac:spMk id="32" creationId="{7D8D5FD7-88B5-4FF4-906C-865D8825744F}"/>
          </ac:spMkLst>
        </pc:spChg>
        <pc:spChg chg="add del">
          <ac:chgData name="Tuss, David" userId="dd29fc2d-4186-4f08-b971-b92ea922f488" providerId="ADAL" clId="{23FB82E8-E92C-4578-A8BB-52C83D745584}" dt="2019-10-11T12:59:55.657" v="714" actId="26606"/>
          <ac:spMkLst>
            <pc:docMk/>
            <pc:sldMk cId="1719898318" sldId="268"/>
            <ac:spMk id="34" creationId="{208714A9-47E3-4D5A-8E65-14930B93340B}"/>
          </ac:spMkLst>
        </pc:spChg>
        <pc:spChg chg="add del">
          <ac:chgData name="Tuss, David" userId="dd29fc2d-4186-4f08-b971-b92ea922f488" providerId="ADAL" clId="{23FB82E8-E92C-4578-A8BB-52C83D745584}" dt="2019-10-11T12:59:55.657" v="714" actId="26606"/>
          <ac:spMkLst>
            <pc:docMk/>
            <pc:sldMk cId="1719898318" sldId="268"/>
            <ac:spMk id="36" creationId="{A7E5B10B-5825-443B-BA5E-21ACB3397273}"/>
          </ac:spMkLst>
        </pc:spChg>
        <pc:spChg chg="add">
          <ac:chgData name="Tuss, David" userId="dd29fc2d-4186-4f08-b971-b92ea922f488" providerId="ADAL" clId="{23FB82E8-E92C-4578-A8BB-52C83D745584}" dt="2019-10-11T12:59:55.727" v="715" actId="26606"/>
          <ac:spMkLst>
            <pc:docMk/>
            <pc:sldMk cId="1719898318" sldId="268"/>
            <ac:spMk id="40" creationId="{90FB7BFA-EBDD-467C-B253-EFA700504181}"/>
          </ac:spMkLst>
        </pc:spChg>
        <pc:spChg chg="add">
          <ac:chgData name="Tuss, David" userId="dd29fc2d-4186-4f08-b971-b92ea922f488" providerId="ADAL" clId="{23FB82E8-E92C-4578-A8BB-52C83D745584}" dt="2019-10-11T12:59:55.727" v="715" actId="26606"/>
          <ac:spMkLst>
            <pc:docMk/>
            <pc:sldMk cId="1719898318" sldId="268"/>
            <ac:spMk id="41" creationId="{23A9D773-2FA9-4E93-A01A-AEECF93EB47D}"/>
          </ac:spMkLst>
        </pc:spChg>
        <pc:spChg chg="add">
          <ac:chgData name="Tuss, David" userId="dd29fc2d-4186-4f08-b971-b92ea922f488" providerId="ADAL" clId="{23FB82E8-E92C-4578-A8BB-52C83D745584}" dt="2019-10-11T12:59:55.727" v="715" actId="26606"/>
          <ac:spMkLst>
            <pc:docMk/>
            <pc:sldMk cId="1719898318" sldId="268"/>
            <ac:spMk id="42" creationId="{694E884E-CFA2-4B31-8157-DA73B884632B}"/>
          </ac:spMkLst>
        </pc:spChg>
        <pc:spChg chg="add">
          <ac:chgData name="Tuss, David" userId="dd29fc2d-4186-4f08-b971-b92ea922f488" providerId="ADAL" clId="{23FB82E8-E92C-4578-A8BB-52C83D745584}" dt="2019-10-11T12:59:55.727" v="715" actId="26606"/>
          <ac:spMkLst>
            <pc:docMk/>
            <pc:sldMk cId="1719898318" sldId="268"/>
            <ac:spMk id="43" creationId="{3655E855-74FA-4AD3-B859-2488383A9DAF}"/>
          </ac:spMkLst>
        </pc:spChg>
        <pc:spChg chg="add">
          <ac:chgData name="Tuss, David" userId="dd29fc2d-4186-4f08-b971-b92ea922f488" providerId="ADAL" clId="{23FB82E8-E92C-4578-A8BB-52C83D745584}" dt="2019-10-11T12:59:55.727" v="715" actId="26606"/>
          <ac:spMkLst>
            <pc:docMk/>
            <pc:sldMk cId="1719898318" sldId="268"/>
            <ac:spMk id="44" creationId="{2E91CD00-2EAB-4689-A44A-C4687605E1D2}"/>
          </ac:spMkLst>
        </pc:spChg>
        <pc:spChg chg="add">
          <ac:chgData name="Tuss, David" userId="dd29fc2d-4186-4f08-b971-b92ea922f488" providerId="ADAL" clId="{23FB82E8-E92C-4578-A8BB-52C83D745584}" dt="2019-10-11T12:59:55.727" v="715" actId="26606"/>
          <ac:spMkLst>
            <pc:docMk/>
            <pc:sldMk cId="1719898318" sldId="268"/>
            <ac:spMk id="45" creationId="{CE4E23EB-7D1F-4223-8BC1-FB83F69F205D}"/>
          </ac:spMkLst>
        </pc:spChg>
        <pc:spChg chg="add">
          <ac:chgData name="Tuss, David" userId="dd29fc2d-4186-4f08-b971-b92ea922f488" providerId="ADAL" clId="{23FB82E8-E92C-4578-A8BB-52C83D745584}" dt="2019-10-11T12:59:55.727" v="715" actId="26606"/>
          <ac:spMkLst>
            <pc:docMk/>
            <pc:sldMk cId="1719898318" sldId="268"/>
            <ac:spMk id="48" creationId="{62E5A367-0F56-4156-A2AE-FAD07299AC02}"/>
          </ac:spMkLst>
        </pc:spChg>
        <pc:spChg chg="add">
          <ac:chgData name="Tuss, David" userId="dd29fc2d-4186-4f08-b971-b92ea922f488" providerId="ADAL" clId="{23FB82E8-E92C-4578-A8BB-52C83D745584}" dt="2019-10-11T12:59:55.727" v="715" actId="26606"/>
          <ac:spMkLst>
            <pc:docMk/>
            <pc:sldMk cId="1719898318" sldId="268"/>
            <ac:spMk id="49" creationId="{E1AAEB5E-C547-4C88-B0D8-F24BE79FD128}"/>
          </ac:spMkLst>
        </pc:spChg>
        <pc:spChg chg="add">
          <ac:chgData name="Tuss, David" userId="dd29fc2d-4186-4f08-b971-b92ea922f488" providerId="ADAL" clId="{23FB82E8-E92C-4578-A8BB-52C83D745584}" dt="2019-10-11T12:59:55.727" v="715" actId="26606"/>
          <ac:spMkLst>
            <pc:docMk/>
            <pc:sldMk cId="1719898318" sldId="268"/>
            <ac:spMk id="50" creationId="{EB74DCE7-E922-457A-88B0-4299A3DA6871}"/>
          </ac:spMkLst>
        </pc:spChg>
        <pc:spChg chg="add">
          <ac:chgData name="Tuss, David" userId="dd29fc2d-4186-4f08-b971-b92ea922f488" providerId="ADAL" clId="{23FB82E8-E92C-4578-A8BB-52C83D745584}" dt="2019-10-11T12:59:55.727" v="715" actId="26606"/>
          <ac:spMkLst>
            <pc:docMk/>
            <pc:sldMk cId="1719898318" sldId="268"/>
            <ac:spMk id="51" creationId="{047B410D-C384-4834-95F7-EFE768C43941}"/>
          </ac:spMkLst>
        </pc:spChg>
        <pc:picChg chg="mod ord">
          <ac:chgData name="Tuss, David" userId="dd29fc2d-4186-4f08-b971-b92ea922f488" providerId="ADAL" clId="{23FB82E8-E92C-4578-A8BB-52C83D745584}" dt="2019-10-11T12:59:59.737" v="716" actId="27614"/>
          <ac:picMkLst>
            <pc:docMk/>
            <pc:sldMk cId="1719898318" sldId="268"/>
            <ac:picMk id="3" creationId="{00000000-0000-0000-0000-000000000000}"/>
          </ac:picMkLst>
        </pc:picChg>
        <pc:picChg chg="del">
          <ac:chgData name="Tuss, David" userId="dd29fc2d-4186-4f08-b971-b92ea922f488" providerId="ADAL" clId="{23FB82E8-E92C-4578-A8BB-52C83D745584}" dt="2019-10-11T12:59:31.147" v="711"/>
          <ac:picMkLst>
            <pc:docMk/>
            <pc:sldMk cId="1719898318" sldId="268"/>
            <ac:picMk id="4" creationId="{00000000-0000-0000-0000-000000000000}"/>
          </ac:picMkLst>
        </pc:picChg>
        <pc:picChg chg="add mod">
          <ac:chgData name="Tuss, David" userId="dd29fc2d-4186-4f08-b971-b92ea922f488" providerId="ADAL" clId="{23FB82E8-E92C-4578-A8BB-52C83D745584}" dt="2019-10-11T12:59:59.927" v="718" actId="27614"/>
          <ac:picMkLst>
            <pc:docMk/>
            <pc:sldMk cId="1719898318" sldId="268"/>
            <ac:picMk id="5" creationId="{E6CE4CAC-171D-4464-8600-1FBD4E5C217B}"/>
          </ac:picMkLst>
        </pc:picChg>
        <pc:picChg chg="add del">
          <ac:chgData name="Tuss, David" userId="dd29fc2d-4186-4f08-b971-b92ea922f488" providerId="ADAL" clId="{23FB82E8-E92C-4578-A8BB-52C83D745584}" dt="2019-10-11T12:59:55.657" v="714" actId="26606"/>
          <ac:picMkLst>
            <pc:docMk/>
            <pc:sldMk cId="1719898318" sldId="268"/>
            <ac:picMk id="10" creationId="{B1395C1E-2648-4FFC-AC7C-2C170835181E}"/>
          </ac:picMkLst>
        </pc:picChg>
        <pc:picChg chg="add del">
          <ac:chgData name="Tuss, David" userId="dd29fc2d-4186-4f08-b971-b92ea922f488" providerId="ADAL" clId="{23FB82E8-E92C-4578-A8BB-52C83D745584}" dt="2019-10-11T12:59:55.657" v="714" actId="26606"/>
          <ac:picMkLst>
            <pc:docMk/>
            <pc:sldMk cId="1719898318" sldId="268"/>
            <ac:picMk id="12" creationId="{1C7379FE-10D6-4FEA-BEA3-5E2034A44C82}"/>
          </ac:picMkLst>
        </pc:picChg>
        <pc:picChg chg="add del">
          <ac:chgData name="Tuss, David" userId="dd29fc2d-4186-4f08-b971-b92ea922f488" providerId="ADAL" clId="{23FB82E8-E92C-4578-A8BB-52C83D745584}" dt="2019-10-11T12:59:55.657" v="714" actId="26606"/>
          <ac:picMkLst>
            <pc:docMk/>
            <pc:sldMk cId="1719898318" sldId="268"/>
            <ac:picMk id="26" creationId="{B45375B1-5454-4F12-A282-38BCA7DBB0E2}"/>
          </ac:picMkLst>
        </pc:picChg>
        <pc:picChg chg="add del">
          <ac:chgData name="Tuss, David" userId="dd29fc2d-4186-4f08-b971-b92ea922f488" providerId="ADAL" clId="{23FB82E8-E92C-4578-A8BB-52C83D745584}" dt="2019-10-11T12:59:55.657" v="714" actId="26606"/>
          <ac:picMkLst>
            <pc:docMk/>
            <pc:sldMk cId="1719898318" sldId="268"/>
            <ac:picMk id="28" creationId="{2334156F-3349-4A19-833C-E8632621AB5E}"/>
          </ac:picMkLst>
        </pc:picChg>
        <pc:picChg chg="add">
          <ac:chgData name="Tuss, David" userId="dd29fc2d-4186-4f08-b971-b92ea922f488" providerId="ADAL" clId="{23FB82E8-E92C-4578-A8BB-52C83D745584}" dt="2019-10-11T12:59:55.727" v="715" actId="26606"/>
          <ac:picMkLst>
            <pc:docMk/>
            <pc:sldMk cId="1719898318" sldId="268"/>
            <ac:picMk id="38" creationId="{B1395C1E-2648-4FFC-AC7C-2C170835181E}"/>
          </ac:picMkLst>
        </pc:picChg>
        <pc:picChg chg="add">
          <ac:chgData name="Tuss, David" userId="dd29fc2d-4186-4f08-b971-b92ea922f488" providerId="ADAL" clId="{23FB82E8-E92C-4578-A8BB-52C83D745584}" dt="2019-10-11T12:59:55.727" v="715" actId="26606"/>
          <ac:picMkLst>
            <pc:docMk/>
            <pc:sldMk cId="1719898318" sldId="268"/>
            <ac:picMk id="39" creationId="{1C7379FE-10D6-4FEA-BEA3-5E2034A44C82}"/>
          </ac:picMkLst>
        </pc:picChg>
        <pc:picChg chg="add">
          <ac:chgData name="Tuss, David" userId="dd29fc2d-4186-4f08-b971-b92ea922f488" providerId="ADAL" clId="{23FB82E8-E92C-4578-A8BB-52C83D745584}" dt="2019-10-11T12:59:55.727" v="715" actId="26606"/>
          <ac:picMkLst>
            <pc:docMk/>
            <pc:sldMk cId="1719898318" sldId="268"/>
            <ac:picMk id="46" creationId="{B2698634-69E1-4F09-BCF7-366A5A5C4F5F}"/>
          </ac:picMkLst>
        </pc:picChg>
        <pc:picChg chg="add">
          <ac:chgData name="Tuss, David" userId="dd29fc2d-4186-4f08-b971-b92ea922f488" providerId="ADAL" clId="{23FB82E8-E92C-4578-A8BB-52C83D745584}" dt="2019-10-11T12:59:55.727" v="715" actId="26606"/>
          <ac:picMkLst>
            <pc:docMk/>
            <pc:sldMk cId="1719898318" sldId="268"/>
            <ac:picMk id="47" creationId="{3675C6A3-66C2-4CB7-AC7E-F274B7277EEC}"/>
          </ac:picMkLst>
        </pc:picChg>
      </pc:sldChg>
      <pc:sldChg chg="addSp delSp modSp modAnim">
        <pc:chgData name="Tuss, David" userId="dd29fc2d-4186-4f08-b971-b92ea922f488" providerId="ADAL" clId="{23FB82E8-E92C-4578-A8BB-52C83D745584}" dt="2019-10-11T13:04:05.665" v="786" actId="20577"/>
        <pc:sldMkLst>
          <pc:docMk/>
          <pc:sldMk cId="1201142006" sldId="269"/>
        </pc:sldMkLst>
        <pc:spChg chg="mod">
          <ac:chgData name="Tuss, David" userId="dd29fc2d-4186-4f08-b971-b92ea922f488" providerId="ADAL" clId="{23FB82E8-E92C-4578-A8BB-52C83D745584}" dt="2019-10-11T13:04:05.665" v="786" actId="20577"/>
          <ac:spMkLst>
            <pc:docMk/>
            <pc:sldMk cId="1201142006" sldId="269"/>
            <ac:spMk id="3" creationId="{00000000-0000-0000-0000-000000000000}"/>
          </ac:spMkLst>
        </pc:spChg>
        <pc:picChg chg="add del">
          <ac:chgData name="Tuss, David" userId="dd29fc2d-4186-4f08-b971-b92ea922f488" providerId="ADAL" clId="{23FB82E8-E92C-4578-A8BB-52C83D745584}" dt="2019-10-11T13:01:53.746" v="762"/>
          <ac:picMkLst>
            <pc:docMk/>
            <pc:sldMk cId="1201142006" sldId="269"/>
            <ac:picMk id="5" creationId="{28F6689B-3C7E-46D4-AC59-7BD91D8B4AF4}"/>
          </ac:picMkLst>
        </pc:picChg>
        <pc:picChg chg="add mod">
          <ac:chgData name="Tuss, David" userId="dd29fc2d-4186-4f08-b971-b92ea922f488" providerId="ADAL" clId="{23FB82E8-E92C-4578-A8BB-52C83D745584}" dt="2019-10-11T13:03:36.375" v="772" actId="1076"/>
          <ac:picMkLst>
            <pc:docMk/>
            <pc:sldMk cId="1201142006" sldId="269"/>
            <ac:picMk id="6" creationId="{D3462DF0-D1F0-4504-960E-DE4D5139323A}"/>
          </ac:picMkLst>
        </pc:picChg>
        <pc:picChg chg="add del">
          <ac:chgData name="Tuss, David" userId="dd29fc2d-4186-4f08-b971-b92ea922f488" providerId="ADAL" clId="{23FB82E8-E92C-4578-A8BB-52C83D745584}" dt="2019-10-11T13:03:03.248" v="765" actId="478"/>
          <ac:picMkLst>
            <pc:docMk/>
            <pc:sldMk cId="1201142006" sldId="269"/>
            <ac:picMk id="7" creationId="{1C4D7582-3CA3-4451-8D47-8012832A57FD}"/>
          </ac:picMkLst>
        </pc:picChg>
        <pc:picChg chg="add mod">
          <ac:chgData name="Tuss, David" userId="dd29fc2d-4186-4f08-b971-b92ea922f488" providerId="ADAL" clId="{23FB82E8-E92C-4578-A8BB-52C83D745584}" dt="2019-10-11T13:03:46.695" v="778" actId="1076"/>
          <ac:picMkLst>
            <pc:docMk/>
            <pc:sldMk cId="1201142006" sldId="269"/>
            <ac:picMk id="2050" creationId="{D8CDA1CF-B4E9-4612-950B-1B11F7738AFE}"/>
          </ac:picMkLst>
        </pc:picChg>
        <pc:picChg chg="add mod">
          <ac:chgData name="Tuss, David" userId="dd29fc2d-4186-4f08-b971-b92ea922f488" providerId="ADAL" clId="{23FB82E8-E92C-4578-A8BB-52C83D745584}" dt="2019-10-11T13:03:50.135" v="780" actId="1076"/>
          <ac:picMkLst>
            <pc:docMk/>
            <pc:sldMk cId="1201142006" sldId="269"/>
            <ac:picMk id="2052" creationId="{AE1D424D-951A-40C0-BC23-E23967526F3B}"/>
          </ac:picMkLst>
        </pc:picChg>
        <pc:picChg chg="del">
          <ac:chgData name="Tuss, David" userId="dd29fc2d-4186-4f08-b971-b92ea922f488" providerId="ADAL" clId="{23FB82E8-E92C-4578-A8BB-52C83D745584}" dt="2019-10-11T13:01:48.126" v="760"/>
          <ac:picMkLst>
            <pc:docMk/>
            <pc:sldMk cId="1201142006" sldId="269"/>
            <ac:picMk id="13314" creationId="{00000000-0000-0000-0000-000000000000}"/>
          </ac:picMkLst>
        </pc:picChg>
      </pc:sldChg>
      <pc:sldChg chg="addSp delSp modSp mod setBg">
        <pc:chgData name="Tuss, David" userId="dd29fc2d-4186-4f08-b971-b92ea922f488" providerId="ADAL" clId="{23FB82E8-E92C-4578-A8BB-52C83D745584}" dt="2019-10-11T13:01:35.346" v="758" actId="20577"/>
        <pc:sldMkLst>
          <pc:docMk/>
          <pc:sldMk cId="1540416853" sldId="270"/>
        </pc:sldMkLst>
        <pc:spChg chg="mod">
          <ac:chgData name="Tuss, David" userId="dd29fc2d-4186-4f08-b971-b92ea922f488" providerId="ADAL" clId="{23FB82E8-E92C-4578-A8BB-52C83D745584}" dt="2019-10-11T13:01:04.986" v="750" actId="1076"/>
          <ac:spMkLst>
            <pc:docMk/>
            <pc:sldMk cId="1540416853" sldId="270"/>
            <ac:spMk id="2" creationId="{00000000-0000-0000-0000-000000000000}"/>
          </ac:spMkLst>
        </pc:spChg>
        <pc:spChg chg="mod">
          <ac:chgData name="Tuss, David" userId="dd29fc2d-4186-4f08-b971-b92ea922f488" providerId="ADAL" clId="{23FB82E8-E92C-4578-A8BB-52C83D745584}" dt="2019-10-11T13:01:35.346" v="758" actId="20577"/>
          <ac:spMkLst>
            <pc:docMk/>
            <pc:sldMk cId="1540416853" sldId="270"/>
            <ac:spMk id="3" creationId="{00000000-0000-0000-0000-000000000000}"/>
          </ac:spMkLst>
        </pc:spChg>
        <pc:spChg chg="add">
          <ac:chgData name="Tuss, David" userId="dd29fc2d-4186-4f08-b971-b92ea922f488" providerId="ADAL" clId="{23FB82E8-E92C-4578-A8BB-52C83D745584}" dt="2019-10-11T13:00:34.472" v="727" actId="26606"/>
          <ac:spMkLst>
            <pc:docMk/>
            <pc:sldMk cId="1540416853" sldId="270"/>
            <ac:spMk id="14" creationId="{8DA14841-53A4-4935-BE65-C8373B8A6D06}"/>
          </ac:spMkLst>
        </pc:spChg>
        <pc:spChg chg="add">
          <ac:chgData name="Tuss, David" userId="dd29fc2d-4186-4f08-b971-b92ea922f488" providerId="ADAL" clId="{23FB82E8-E92C-4578-A8BB-52C83D745584}" dt="2019-10-11T13:00:34.472" v="727" actId="26606"/>
          <ac:spMkLst>
            <pc:docMk/>
            <pc:sldMk cId="1540416853" sldId="270"/>
            <ac:spMk id="16" creationId="{9877C2CF-B2DD-41C8-8B5E-152673376B41}"/>
          </ac:spMkLst>
        </pc:spChg>
        <pc:spChg chg="add">
          <ac:chgData name="Tuss, David" userId="dd29fc2d-4186-4f08-b971-b92ea922f488" providerId="ADAL" clId="{23FB82E8-E92C-4578-A8BB-52C83D745584}" dt="2019-10-11T13:00:34.472" v="727" actId="26606"/>
          <ac:spMkLst>
            <pc:docMk/>
            <pc:sldMk cId="1540416853" sldId="270"/>
            <ac:spMk id="18" creationId="{24923D72-7E69-464B-94C5-B2530008D094}"/>
          </ac:spMkLst>
        </pc:spChg>
        <pc:spChg chg="add">
          <ac:chgData name="Tuss, David" userId="dd29fc2d-4186-4f08-b971-b92ea922f488" providerId="ADAL" clId="{23FB82E8-E92C-4578-A8BB-52C83D745584}" dt="2019-10-11T13:00:34.472" v="727" actId="26606"/>
          <ac:spMkLst>
            <pc:docMk/>
            <pc:sldMk cId="1540416853" sldId="270"/>
            <ac:spMk id="20" creationId="{A00CCC86-7A88-4DFF-A0D0-6604606A2AEA}"/>
          </ac:spMkLst>
        </pc:spChg>
        <pc:spChg chg="add">
          <ac:chgData name="Tuss, David" userId="dd29fc2d-4186-4f08-b971-b92ea922f488" providerId="ADAL" clId="{23FB82E8-E92C-4578-A8BB-52C83D745584}" dt="2019-10-11T13:00:34.472" v="727" actId="26606"/>
          <ac:spMkLst>
            <pc:docMk/>
            <pc:sldMk cId="1540416853" sldId="270"/>
            <ac:spMk id="22" creationId="{E1F8ABFD-155B-4386-AE33-6E13057CFCF3}"/>
          </ac:spMkLst>
        </pc:spChg>
        <pc:spChg chg="add">
          <ac:chgData name="Tuss, David" userId="dd29fc2d-4186-4f08-b971-b92ea922f488" providerId="ADAL" clId="{23FB82E8-E92C-4578-A8BB-52C83D745584}" dt="2019-10-11T13:00:34.472" v="727" actId="26606"/>
          <ac:spMkLst>
            <pc:docMk/>
            <pc:sldMk cId="1540416853" sldId="270"/>
            <ac:spMk id="24" creationId="{93D02AEE-30DC-4942-A9CA-7A14F8B8E297}"/>
          </ac:spMkLst>
        </pc:spChg>
        <pc:spChg chg="add">
          <ac:chgData name="Tuss, David" userId="dd29fc2d-4186-4f08-b971-b92ea922f488" providerId="ADAL" clId="{23FB82E8-E92C-4578-A8BB-52C83D745584}" dt="2019-10-11T13:00:34.472" v="727" actId="26606"/>
          <ac:spMkLst>
            <pc:docMk/>
            <pc:sldMk cId="1540416853" sldId="270"/>
            <ac:spMk id="30" creationId="{F2699857-2714-4E6A-8E11-6BEB9DF7FC5E}"/>
          </ac:spMkLst>
        </pc:spChg>
        <pc:spChg chg="add">
          <ac:chgData name="Tuss, David" userId="dd29fc2d-4186-4f08-b971-b92ea922f488" providerId="ADAL" clId="{23FB82E8-E92C-4578-A8BB-52C83D745584}" dt="2019-10-11T13:00:34.472" v="727" actId="26606"/>
          <ac:spMkLst>
            <pc:docMk/>
            <pc:sldMk cId="1540416853" sldId="270"/>
            <ac:spMk id="32" creationId="{346078E7-FDC0-448B-97DE-4EDA7702EEE5}"/>
          </ac:spMkLst>
        </pc:spChg>
        <pc:spChg chg="add">
          <ac:chgData name="Tuss, David" userId="dd29fc2d-4186-4f08-b971-b92ea922f488" providerId="ADAL" clId="{23FB82E8-E92C-4578-A8BB-52C83D745584}" dt="2019-10-11T13:00:34.472" v="727" actId="26606"/>
          <ac:spMkLst>
            <pc:docMk/>
            <pc:sldMk cId="1540416853" sldId="270"/>
            <ac:spMk id="34" creationId="{7266E038-37B1-43CF-AFE0-B21E9F572C51}"/>
          </ac:spMkLst>
        </pc:spChg>
        <pc:spChg chg="add">
          <ac:chgData name="Tuss, David" userId="dd29fc2d-4186-4f08-b971-b92ea922f488" providerId="ADAL" clId="{23FB82E8-E92C-4578-A8BB-52C83D745584}" dt="2019-10-11T13:00:34.472" v="727" actId="26606"/>
          <ac:spMkLst>
            <pc:docMk/>
            <pc:sldMk cId="1540416853" sldId="270"/>
            <ac:spMk id="36" creationId="{31E37FC9-ED36-42CE-9877-9EAB50FA84BD}"/>
          </ac:spMkLst>
        </pc:spChg>
        <pc:picChg chg="add mod">
          <ac:chgData name="Tuss, David" userId="dd29fc2d-4186-4f08-b971-b92ea922f488" providerId="ADAL" clId="{23FB82E8-E92C-4578-A8BB-52C83D745584}" dt="2019-10-11T13:00:34.472" v="727" actId="26606"/>
          <ac:picMkLst>
            <pc:docMk/>
            <pc:sldMk cId="1540416853" sldId="270"/>
            <ac:picMk id="5" creationId="{45331861-E247-4BBB-8FAF-4414413C45E5}"/>
          </ac:picMkLst>
        </pc:picChg>
        <pc:picChg chg="add">
          <ac:chgData name="Tuss, David" userId="dd29fc2d-4186-4f08-b971-b92ea922f488" providerId="ADAL" clId="{23FB82E8-E92C-4578-A8BB-52C83D745584}" dt="2019-10-11T13:00:34.472" v="727" actId="26606"/>
          <ac:picMkLst>
            <pc:docMk/>
            <pc:sldMk cId="1540416853" sldId="270"/>
            <ac:picMk id="10" creationId="{2FA3880A-8D8F-466C-A4A1-F07BCDD3719C}"/>
          </ac:picMkLst>
        </pc:picChg>
        <pc:picChg chg="add">
          <ac:chgData name="Tuss, David" userId="dd29fc2d-4186-4f08-b971-b92ea922f488" providerId="ADAL" clId="{23FB82E8-E92C-4578-A8BB-52C83D745584}" dt="2019-10-11T13:00:34.472" v="727" actId="26606"/>
          <ac:picMkLst>
            <pc:docMk/>
            <pc:sldMk cId="1540416853" sldId="270"/>
            <ac:picMk id="12" creationId="{3C0A64CB-20A1-4508-B568-284EB04F78EE}"/>
          </ac:picMkLst>
        </pc:picChg>
        <pc:picChg chg="add">
          <ac:chgData name="Tuss, David" userId="dd29fc2d-4186-4f08-b971-b92ea922f488" providerId="ADAL" clId="{23FB82E8-E92C-4578-A8BB-52C83D745584}" dt="2019-10-11T13:00:34.472" v="727" actId="26606"/>
          <ac:picMkLst>
            <pc:docMk/>
            <pc:sldMk cId="1540416853" sldId="270"/>
            <ac:picMk id="26" creationId="{FD5823F2-909F-442D-BD72-0681CCC14070}"/>
          </ac:picMkLst>
        </pc:picChg>
        <pc:picChg chg="add">
          <ac:chgData name="Tuss, David" userId="dd29fc2d-4186-4f08-b971-b92ea922f488" providerId="ADAL" clId="{23FB82E8-E92C-4578-A8BB-52C83D745584}" dt="2019-10-11T13:00:34.472" v="727" actId="26606"/>
          <ac:picMkLst>
            <pc:docMk/>
            <pc:sldMk cId="1540416853" sldId="270"/>
            <ac:picMk id="28" creationId="{4231EAF6-FA22-4615-A4D3-D171F7E17A54}"/>
          </ac:picMkLst>
        </pc:picChg>
        <pc:picChg chg="del">
          <ac:chgData name="Tuss, David" userId="dd29fc2d-4186-4f08-b971-b92ea922f488" providerId="ADAL" clId="{23FB82E8-E92C-4578-A8BB-52C83D745584}" dt="2019-10-11T13:00:30.337" v="725"/>
          <ac:picMkLst>
            <pc:docMk/>
            <pc:sldMk cId="1540416853" sldId="270"/>
            <ac:picMk id="14338" creationId="{00000000-0000-0000-0000-000000000000}"/>
          </ac:picMkLst>
        </pc:picChg>
      </pc:sldChg>
      <pc:sldChg chg="addSp delSp modSp mod setBg modAnim">
        <pc:chgData name="Tuss, David" userId="dd29fc2d-4186-4f08-b971-b92ea922f488" providerId="ADAL" clId="{23FB82E8-E92C-4578-A8BB-52C83D745584}" dt="2019-10-11T13:08:13.594" v="876" actId="5793"/>
        <pc:sldMkLst>
          <pc:docMk/>
          <pc:sldMk cId="1870683786" sldId="271"/>
        </pc:sldMkLst>
        <pc:spChg chg="mod">
          <ac:chgData name="Tuss, David" userId="dd29fc2d-4186-4f08-b971-b92ea922f488" providerId="ADAL" clId="{23FB82E8-E92C-4578-A8BB-52C83D745584}" dt="2019-10-11T13:08:13.594" v="876" actId="5793"/>
          <ac:spMkLst>
            <pc:docMk/>
            <pc:sldMk cId="1870683786" sldId="271"/>
            <ac:spMk id="3" creationId="{00000000-0000-0000-0000-000000000000}"/>
          </ac:spMkLst>
        </pc:spChg>
        <pc:spChg chg="del mod ord">
          <ac:chgData name="Tuss, David" userId="dd29fc2d-4186-4f08-b971-b92ea922f488" providerId="ADAL" clId="{23FB82E8-E92C-4578-A8BB-52C83D745584}" dt="2019-10-11T13:06:54.044" v="848" actId="478"/>
          <ac:spMkLst>
            <pc:docMk/>
            <pc:sldMk cId="1870683786" sldId="271"/>
            <ac:spMk id="5" creationId="{A9DCB7F5-8A73-4AE8-97AD-CFA13F26881B}"/>
          </ac:spMkLst>
        </pc:spChg>
        <pc:spChg chg="add mod">
          <ac:chgData name="Tuss, David" userId="dd29fc2d-4186-4f08-b971-b92ea922f488" providerId="ADAL" clId="{23FB82E8-E92C-4578-A8BB-52C83D745584}" dt="2019-10-11T13:07:00.814" v="851" actId="1076"/>
          <ac:spMkLst>
            <pc:docMk/>
            <pc:sldMk cId="1870683786" sldId="271"/>
            <ac:spMk id="20" creationId="{7A5FEBCF-AB13-4827-B0AD-E2D95404DFE8}"/>
          </ac:spMkLst>
        </pc:spChg>
        <pc:spChg chg="add">
          <ac:chgData name="Tuss, David" userId="dd29fc2d-4186-4f08-b971-b92ea922f488" providerId="ADAL" clId="{23FB82E8-E92C-4578-A8BB-52C83D745584}" dt="2019-10-11T13:06:20.134" v="841" actId="26606"/>
          <ac:spMkLst>
            <pc:docMk/>
            <pc:sldMk cId="1870683786" sldId="271"/>
            <ac:spMk id="76" creationId="{90FB7BFA-EBDD-467C-B253-EFA700504181}"/>
          </ac:spMkLst>
        </pc:spChg>
        <pc:spChg chg="add">
          <ac:chgData name="Tuss, David" userId="dd29fc2d-4186-4f08-b971-b92ea922f488" providerId="ADAL" clId="{23FB82E8-E92C-4578-A8BB-52C83D745584}" dt="2019-10-11T13:06:20.134" v="841" actId="26606"/>
          <ac:spMkLst>
            <pc:docMk/>
            <pc:sldMk cId="1870683786" sldId="271"/>
            <ac:spMk id="78" creationId="{23A9D773-2FA9-4E93-A01A-AEECF93EB47D}"/>
          </ac:spMkLst>
        </pc:spChg>
        <pc:spChg chg="add">
          <ac:chgData name="Tuss, David" userId="dd29fc2d-4186-4f08-b971-b92ea922f488" providerId="ADAL" clId="{23FB82E8-E92C-4578-A8BB-52C83D745584}" dt="2019-10-11T13:06:20.134" v="841" actId="26606"/>
          <ac:spMkLst>
            <pc:docMk/>
            <pc:sldMk cId="1870683786" sldId="271"/>
            <ac:spMk id="80" creationId="{D0A08A6F-C28D-4C68-9627-9B83F062FD65}"/>
          </ac:spMkLst>
        </pc:spChg>
        <pc:spChg chg="add">
          <ac:chgData name="Tuss, David" userId="dd29fc2d-4186-4f08-b971-b92ea922f488" providerId="ADAL" clId="{23FB82E8-E92C-4578-A8BB-52C83D745584}" dt="2019-10-11T13:06:20.134" v="841" actId="26606"/>
          <ac:spMkLst>
            <pc:docMk/>
            <pc:sldMk cId="1870683786" sldId="271"/>
            <ac:spMk id="82" creationId="{D6DAD309-1212-498F-ABAD-388FFD322A8D}"/>
          </ac:spMkLst>
        </pc:spChg>
        <pc:spChg chg="add">
          <ac:chgData name="Tuss, David" userId="dd29fc2d-4186-4f08-b971-b92ea922f488" providerId="ADAL" clId="{23FB82E8-E92C-4578-A8BB-52C83D745584}" dt="2019-10-11T13:06:20.134" v="841" actId="26606"/>
          <ac:spMkLst>
            <pc:docMk/>
            <pc:sldMk cId="1870683786" sldId="271"/>
            <ac:spMk id="84" creationId="{8F297EF4-1A36-4B32-9046-62BAFD8D81AA}"/>
          </ac:spMkLst>
        </pc:spChg>
        <pc:spChg chg="add">
          <ac:chgData name="Tuss, David" userId="dd29fc2d-4186-4f08-b971-b92ea922f488" providerId="ADAL" clId="{23FB82E8-E92C-4578-A8BB-52C83D745584}" dt="2019-10-11T13:06:20.134" v="841" actId="26606"/>
          <ac:spMkLst>
            <pc:docMk/>
            <pc:sldMk cId="1870683786" sldId="271"/>
            <ac:spMk id="86" creationId="{131B3231-1C4D-4AB4-AB8B-D39CCC3938D9}"/>
          </ac:spMkLst>
        </pc:spChg>
        <pc:spChg chg="add">
          <ac:chgData name="Tuss, David" userId="dd29fc2d-4186-4f08-b971-b92ea922f488" providerId="ADAL" clId="{23FB82E8-E92C-4578-A8BB-52C83D745584}" dt="2019-10-11T13:06:20.134" v="841" actId="26606"/>
          <ac:spMkLst>
            <pc:docMk/>
            <pc:sldMk cId="1870683786" sldId="271"/>
            <ac:spMk id="92" creationId="{A28FAB9D-1EE6-43AC-B8F1-6569A0B8EA74}"/>
          </ac:spMkLst>
        </pc:spChg>
        <pc:spChg chg="add">
          <ac:chgData name="Tuss, David" userId="dd29fc2d-4186-4f08-b971-b92ea922f488" providerId="ADAL" clId="{23FB82E8-E92C-4578-A8BB-52C83D745584}" dt="2019-10-11T13:06:20.134" v="841" actId="26606"/>
          <ac:spMkLst>
            <pc:docMk/>
            <pc:sldMk cId="1870683786" sldId="271"/>
            <ac:spMk id="94" creationId="{B4962323-B671-484D-B5A3-CD475433781F}"/>
          </ac:spMkLst>
        </pc:spChg>
        <pc:spChg chg="add">
          <ac:chgData name="Tuss, David" userId="dd29fc2d-4186-4f08-b971-b92ea922f488" providerId="ADAL" clId="{23FB82E8-E92C-4578-A8BB-52C83D745584}" dt="2019-10-11T13:06:20.134" v="841" actId="26606"/>
          <ac:spMkLst>
            <pc:docMk/>
            <pc:sldMk cId="1870683786" sldId="271"/>
            <ac:spMk id="96" creationId="{181DEBE4-9960-46D9-8D96-FBDE9172816D}"/>
          </ac:spMkLst>
        </pc:spChg>
        <pc:spChg chg="add">
          <ac:chgData name="Tuss, David" userId="dd29fc2d-4186-4f08-b971-b92ea922f488" providerId="ADAL" clId="{23FB82E8-E92C-4578-A8BB-52C83D745584}" dt="2019-10-11T13:06:20.134" v="841" actId="26606"/>
          <ac:spMkLst>
            <pc:docMk/>
            <pc:sldMk cId="1870683786" sldId="271"/>
            <ac:spMk id="98" creationId="{2C5CA78E-387F-4DB6-8894-AA38E5EAF688}"/>
          </ac:spMkLst>
        </pc:spChg>
        <pc:picChg chg="add">
          <ac:chgData name="Tuss, David" userId="dd29fc2d-4186-4f08-b971-b92ea922f488" providerId="ADAL" clId="{23FB82E8-E92C-4578-A8BB-52C83D745584}" dt="2019-10-11T13:06:20.134" v="841" actId="26606"/>
          <ac:picMkLst>
            <pc:docMk/>
            <pc:sldMk cId="1870683786" sldId="271"/>
            <ac:picMk id="72" creationId="{B1395C1E-2648-4FFC-AC7C-2C170835181E}"/>
          </ac:picMkLst>
        </pc:picChg>
        <pc:picChg chg="add">
          <ac:chgData name="Tuss, David" userId="dd29fc2d-4186-4f08-b971-b92ea922f488" providerId="ADAL" clId="{23FB82E8-E92C-4578-A8BB-52C83D745584}" dt="2019-10-11T13:06:20.134" v="841" actId="26606"/>
          <ac:picMkLst>
            <pc:docMk/>
            <pc:sldMk cId="1870683786" sldId="271"/>
            <ac:picMk id="74" creationId="{1C7379FE-10D6-4FEA-BEA3-5E2034A44C82}"/>
          </ac:picMkLst>
        </pc:picChg>
        <pc:picChg chg="add">
          <ac:chgData name="Tuss, David" userId="dd29fc2d-4186-4f08-b971-b92ea922f488" providerId="ADAL" clId="{23FB82E8-E92C-4578-A8BB-52C83D745584}" dt="2019-10-11T13:06:20.134" v="841" actId="26606"/>
          <ac:picMkLst>
            <pc:docMk/>
            <pc:sldMk cId="1870683786" sldId="271"/>
            <ac:picMk id="88" creationId="{1A82619F-6BBD-4913-A4EA-27A2A01F2AE2}"/>
          </ac:picMkLst>
        </pc:picChg>
        <pc:picChg chg="add">
          <ac:chgData name="Tuss, David" userId="dd29fc2d-4186-4f08-b971-b92ea922f488" providerId="ADAL" clId="{23FB82E8-E92C-4578-A8BB-52C83D745584}" dt="2019-10-11T13:06:20.134" v="841" actId="26606"/>
          <ac:picMkLst>
            <pc:docMk/>
            <pc:sldMk cId="1870683786" sldId="271"/>
            <ac:picMk id="90" creationId="{7D32623C-82B3-4C43-98E0-31A4ACA2F7B3}"/>
          </ac:picMkLst>
        </pc:picChg>
        <pc:picChg chg="add mod">
          <ac:chgData name="Tuss, David" userId="dd29fc2d-4186-4f08-b971-b92ea922f488" providerId="ADAL" clId="{23FB82E8-E92C-4578-A8BB-52C83D745584}" dt="2019-10-11T13:06:20.134" v="841" actId="26606"/>
          <ac:picMkLst>
            <pc:docMk/>
            <pc:sldMk cId="1870683786" sldId="271"/>
            <ac:picMk id="3074" creationId="{33BF1ACF-AB4F-4E1B-937C-9F223562DC87}"/>
          </ac:picMkLst>
        </pc:picChg>
        <pc:picChg chg="mod">
          <ac:chgData name="Tuss, David" userId="dd29fc2d-4186-4f08-b971-b92ea922f488" providerId="ADAL" clId="{23FB82E8-E92C-4578-A8BB-52C83D745584}" dt="2019-10-11T13:06:20.134" v="841" actId="26606"/>
          <ac:picMkLst>
            <pc:docMk/>
            <pc:sldMk cId="1870683786" sldId="271"/>
            <ac:picMk id="15362" creationId="{00000000-0000-0000-0000-000000000000}"/>
          </ac:picMkLst>
        </pc:picChg>
      </pc:sldChg>
      <pc:sldChg chg="modSp">
        <pc:chgData name="Tuss, David" userId="dd29fc2d-4186-4f08-b971-b92ea922f488" providerId="ADAL" clId="{23FB82E8-E92C-4578-A8BB-52C83D745584}" dt="2019-10-11T13:04:33.335" v="793" actId="1076"/>
        <pc:sldMkLst>
          <pc:docMk/>
          <pc:sldMk cId="1421799222" sldId="272"/>
        </pc:sldMkLst>
        <pc:spChg chg="mod">
          <ac:chgData name="Tuss, David" userId="dd29fc2d-4186-4f08-b971-b92ea922f488" providerId="ADAL" clId="{23FB82E8-E92C-4578-A8BB-52C83D745584}" dt="2019-10-11T13:04:28.685" v="791" actId="1076"/>
          <ac:spMkLst>
            <pc:docMk/>
            <pc:sldMk cId="1421799222" sldId="272"/>
            <ac:spMk id="3" creationId="{00000000-0000-0000-0000-000000000000}"/>
          </ac:spMkLst>
        </pc:spChg>
        <pc:picChg chg="mod">
          <ac:chgData name="Tuss, David" userId="dd29fc2d-4186-4f08-b971-b92ea922f488" providerId="ADAL" clId="{23FB82E8-E92C-4578-A8BB-52C83D745584}" dt="2019-10-11T13:04:33.335" v="793" actId="1076"/>
          <ac:picMkLst>
            <pc:docMk/>
            <pc:sldMk cId="1421799222" sldId="272"/>
            <ac:picMk id="2050" creationId="{CAED361B-9B27-4151-BF62-72E3563068B5}"/>
          </ac:picMkLst>
        </pc:picChg>
      </pc:sldChg>
      <pc:sldChg chg="modSp">
        <pc:chgData name="Tuss, David" userId="dd29fc2d-4186-4f08-b971-b92ea922f488" providerId="ADAL" clId="{23FB82E8-E92C-4578-A8BB-52C83D745584}" dt="2019-10-10T13:32:57.664" v="690" actId="20577"/>
        <pc:sldMkLst>
          <pc:docMk/>
          <pc:sldMk cId="1128983985" sldId="273"/>
        </pc:sldMkLst>
        <pc:spChg chg="mod">
          <ac:chgData name="Tuss, David" userId="dd29fc2d-4186-4f08-b971-b92ea922f488" providerId="ADAL" clId="{23FB82E8-E92C-4578-A8BB-52C83D745584}" dt="2019-10-10T13:32:57.664" v="690" actId="20577"/>
          <ac:spMkLst>
            <pc:docMk/>
            <pc:sldMk cId="1128983985" sldId="273"/>
            <ac:spMk id="2" creationId="{00000000-0000-0000-0000-000000000000}"/>
          </ac:spMkLst>
        </pc:spChg>
        <pc:picChg chg="mod">
          <ac:chgData name="Tuss, David" userId="dd29fc2d-4186-4f08-b971-b92ea922f488" providerId="ADAL" clId="{23FB82E8-E92C-4578-A8BB-52C83D745584}" dt="2019-10-10T13:30:49.936" v="658" actId="1076"/>
          <ac:picMkLst>
            <pc:docMk/>
            <pc:sldMk cId="1128983985" sldId="273"/>
            <ac:picMk id="3074" creationId="{D99E3325-1CBB-457F-9FFD-D69467132DAF}"/>
          </ac:picMkLst>
        </pc:picChg>
        <pc:picChg chg="mod">
          <ac:chgData name="Tuss, David" userId="dd29fc2d-4186-4f08-b971-b92ea922f488" providerId="ADAL" clId="{23FB82E8-E92C-4578-A8BB-52C83D745584}" dt="2019-10-10T13:30:43.310" v="657" actId="1076"/>
          <ac:picMkLst>
            <pc:docMk/>
            <pc:sldMk cId="1128983985" sldId="273"/>
            <ac:picMk id="17410" creationId="{00000000-0000-0000-0000-000000000000}"/>
          </ac:picMkLst>
        </pc:picChg>
      </pc:sldChg>
      <pc:sldChg chg="modSp">
        <pc:chgData name="Tuss, David" userId="dd29fc2d-4186-4f08-b971-b92ea922f488" providerId="ADAL" clId="{23FB82E8-E92C-4578-A8BB-52C83D745584}" dt="2019-10-13T20:50:47.441" v="949" actId="20577"/>
        <pc:sldMkLst>
          <pc:docMk/>
          <pc:sldMk cId="1815814650" sldId="274"/>
        </pc:sldMkLst>
        <pc:spChg chg="mod">
          <ac:chgData name="Tuss, David" userId="dd29fc2d-4186-4f08-b971-b92ea922f488" providerId="ADAL" clId="{23FB82E8-E92C-4578-A8BB-52C83D745584}" dt="2019-10-13T20:50:47.441" v="949" actId="20577"/>
          <ac:spMkLst>
            <pc:docMk/>
            <pc:sldMk cId="1815814650" sldId="274"/>
            <ac:spMk id="3" creationId="{00000000-0000-0000-0000-000000000000}"/>
          </ac:spMkLst>
        </pc:spChg>
        <pc:picChg chg="mod">
          <ac:chgData name="Tuss, David" userId="dd29fc2d-4186-4f08-b971-b92ea922f488" providerId="ADAL" clId="{23FB82E8-E92C-4578-A8BB-52C83D745584}" dt="2019-10-10T13:16:47.423" v="556" actId="1076"/>
          <ac:picMkLst>
            <pc:docMk/>
            <pc:sldMk cId="1815814650" sldId="274"/>
            <ac:picMk id="18434" creationId="{00000000-0000-0000-0000-000000000000}"/>
          </ac:picMkLst>
        </pc:picChg>
      </pc:sldChg>
      <pc:sldChg chg="ord">
        <pc:chgData name="Tuss, David" userId="dd29fc2d-4186-4f08-b971-b92ea922f488" providerId="ADAL" clId="{23FB82E8-E92C-4578-A8BB-52C83D745584}" dt="2019-10-10T13:21:39.629" v="588"/>
        <pc:sldMkLst>
          <pc:docMk/>
          <pc:sldMk cId="557269233" sldId="277"/>
        </pc:sldMkLst>
      </pc:sldChg>
      <pc:sldChg chg="ord">
        <pc:chgData name="Tuss, David" userId="dd29fc2d-4186-4f08-b971-b92ea922f488" providerId="ADAL" clId="{23FB82E8-E92C-4578-A8BB-52C83D745584}" dt="2019-10-10T13:32:02.985" v="659"/>
        <pc:sldMkLst>
          <pc:docMk/>
          <pc:sldMk cId="847814464" sldId="278"/>
        </pc:sldMkLst>
      </pc:sldChg>
      <pc:sldChg chg="addSp modSp add">
        <pc:chgData name="Tuss, David" userId="dd29fc2d-4186-4f08-b971-b92ea922f488" providerId="ADAL" clId="{23FB82E8-E92C-4578-A8BB-52C83D745584}" dt="2019-10-07T13:24:24.016" v="253" actId="1076"/>
        <pc:sldMkLst>
          <pc:docMk/>
          <pc:sldMk cId="2368792820" sldId="312"/>
        </pc:sldMkLst>
        <pc:spChg chg="add mod">
          <ac:chgData name="Tuss, David" userId="dd29fc2d-4186-4f08-b971-b92ea922f488" providerId="ADAL" clId="{23FB82E8-E92C-4578-A8BB-52C83D745584}" dt="2019-10-07T13:21:29.205" v="241" actId="14100"/>
          <ac:spMkLst>
            <pc:docMk/>
            <pc:sldMk cId="2368792820" sldId="312"/>
            <ac:spMk id="2" creationId="{010E9916-8083-4A0F-BA59-3BFBBDCB9DF3}"/>
          </ac:spMkLst>
        </pc:spChg>
        <pc:spChg chg="add mod">
          <ac:chgData name="Tuss, David" userId="dd29fc2d-4186-4f08-b971-b92ea922f488" providerId="ADAL" clId="{23FB82E8-E92C-4578-A8BB-52C83D745584}" dt="2019-10-07T13:24:24.016" v="253" actId="1076"/>
          <ac:spMkLst>
            <pc:docMk/>
            <pc:sldMk cId="2368792820" sldId="312"/>
            <ac:spMk id="3" creationId="{5A141B6A-4B56-47D9-B4AE-DD43BC886AA6}"/>
          </ac:spMkLst>
        </pc:spChg>
        <pc:picChg chg="add mod">
          <ac:chgData name="Tuss, David" userId="dd29fc2d-4186-4f08-b971-b92ea922f488" providerId="ADAL" clId="{23FB82E8-E92C-4578-A8BB-52C83D745584}" dt="2019-10-07T13:23:14.488" v="244" actId="1076"/>
          <ac:picMkLst>
            <pc:docMk/>
            <pc:sldMk cId="2368792820" sldId="312"/>
            <ac:picMk id="2050" creationId="{82840F88-4DD9-408F-BEC2-F50692D1CD97}"/>
          </ac:picMkLst>
        </pc:picChg>
      </pc:sldChg>
      <pc:sldChg chg="addSp delSp modSp add mod setBg">
        <pc:chgData name="Tuss, David" userId="dd29fc2d-4186-4f08-b971-b92ea922f488" providerId="ADAL" clId="{23FB82E8-E92C-4578-A8BB-52C83D745584}" dt="2019-10-11T12:59:23.347" v="710" actId="1076"/>
        <pc:sldMkLst>
          <pc:docMk/>
          <pc:sldMk cId="2778692340" sldId="313"/>
        </pc:sldMkLst>
        <pc:spChg chg="del">
          <ac:chgData name="Tuss, David" userId="dd29fc2d-4186-4f08-b971-b92ea922f488" providerId="ADAL" clId="{23FB82E8-E92C-4578-A8BB-52C83D745584}" dt="2019-10-08T13:25:20.810" v="554" actId="478"/>
          <ac:spMkLst>
            <pc:docMk/>
            <pc:sldMk cId="2778692340" sldId="313"/>
            <ac:spMk id="2" creationId="{A9645189-11BB-4EE6-8CFA-986F2767DDFC}"/>
          </ac:spMkLst>
        </pc:spChg>
        <pc:spChg chg="mod ord">
          <ac:chgData name="Tuss, David" userId="dd29fc2d-4186-4f08-b971-b92ea922f488" providerId="ADAL" clId="{23FB82E8-E92C-4578-A8BB-52C83D745584}" dt="2019-10-11T12:58:15.557" v="703" actId="122"/>
          <ac:spMkLst>
            <pc:docMk/>
            <pc:sldMk cId="2778692340" sldId="313"/>
            <ac:spMk id="3" creationId="{AE70130D-FC09-4DF4-97E5-BF53EC23D3F5}"/>
          </ac:spMkLst>
        </pc:spChg>
        <pc:spChg chg="add del">
          <ac:chgData name="Tuss, David" userId="dd29fc2d-4186-4f08-b971-b92ea922f488" providerId="ADAL" clId="{23FB82E8-E92C-4578-A8BB-52C83D745584}" dt="2019-10-11T12:57:42.738" v="693" actId="26606"/>
          <ac:spMkLst>
            <pc:docMk/>
            <pc:sldMk cId="2778692340" sldId="313"/>
            <ac:spMk id="71" creationId="{147E635D-C3B4-465B-AF24-991B6BF63C49}"/>
          </ac:spMkLst>
        </pc:spChg>
        <pc:spChg chg="add del">
          <ac:chgData name="Tuss, David" userId="dd29fc2d-4186-4f08-b971-b92ea922f488" providerId="ADAL" clId="{23FB82E8-E92C-4578-A8BB-52C83D745584}" dt="2019-10-11T12:57:42.738" v="693" actId="26606"/>
          <ac:spMkLst>
            <pc:docMk/>
            <pc:sldMk cId="2778692340" sldId="313"/>
            <ac:spMk id="77" creationId="{14E56C4B-C9E0-4F01-AF43-E69279A06A1C}"/>
          </ac:spMkLst>
        </pc:spChg>
        <pc:spChg chg="add del">
          <ac:chgData name="Tuss, David" userId="dd29fc2d-4186-4f08-b971-b92ea922f488" providerId="ADAL" clId="{23FB82E8-E92C-4578-A8BB-52C83D745584}" dt="2019-10-11T12:57:42.738" v="693" actId="26606"/>
          <ac:spMkLst>
            <pc:docMk/>
            <pc:sldMk cId="2778692340" sldId="313"/>
            <ac:spMk id="79" creationId="{8C654A17-56DA-4921-A42B-DE255FA66365}"/>
          </ac:spMkLst>
        </pc:spChg>
        <pc:spChg chg="add del">
          <ac:chgData name="Tuss, David" userId="dd29fc2d-4186-4f08-b971-b92ea922f488" providerId="ADAL" clId="{23FB82E8-E92C-4578-A8BB-52C83D745584}" dt="2019-10-11T12:57:43.548" v="695" actId="26606"/>
          <ac:spMkLst>
            <pc:docMk/>
            <pc:sldMk cId="2778692340" sldId="313"/>
            <ac:spMk id="81" creationId="{B6F31202-25B1-43E6-94C1-CDCAFFE33CE9}"/>
          </ac:spMkLst>
        </pc:spChg>
        <pc:spChg chg="add del">
          <ac:chgData name="Tuss, David" userId="dd29fc2d-4186-4f08-b971-b92ea922f488" providerId="ADAL" clId="{23FB82E8-E92C-4578-A8BB-52C83D745584}" dt="2019-10-11T12:57:43.548" v="695" actId="26606"/>
          <ac:spMkLst>
            <pc:docMk/>
            <pc:sldMk cId="2778692340" sldId="313"/>
            <ac:spMk id="83" creationId="{588507C5-B772-411D-B50E-0C075AD253C4}"/>
          </ac:spMkLst>
        </pc:spChg>
        <pc:spChg chg="add del">
          <ac:chgData name="Tuss, David" userId="dd29fc2d-4186-4f08-b971-b92ea922f488" providerId="ADAL" clId="{23FB82E8-E92C-4578-A8BB-52C83D745584}" dt="2019-10-11T12:57:43.548" v="695" actId="26606"/>
          <ac:spMkLst>
            <pc:docMk/>
            <pc:sldMk cId="2778692340" sldId="313"/>
            <ac:spMk id="1028" creationId="{4DA9E8CC-6C73-43E6-AF09-B4B1083BCDC7}"/>
          </ac:spMkLst>
        </pc:spChg>
        <pc:spChg chg="add del">
          <ac:chgData name="Tuss, David" userId="dd29fc2d-4186-4f08-b971-b92ea922f488" providerId="ADAL" clId="{23FB82E8-E92C-4578-A8BB-52C83D745584}" dt="2019-10-11T12:57:43.548" v="695" actId="26606"/>
          <ac:spMkLst>
            <pc:docMk/>
            <pc:sldMk cId="2778692340" sldId="313"/>
            <ac:spMk id="1031" creationId="{113E1A2F-E5D7-4888-BA8C-1CDDC7CE2328}"/>
          </ac:spMkLst>
        </pc:spChg>
        <pc:spChg chg="add del">
          <ac:chgData name="Tuss, David" userId="dd29fc2d-4186-4f08-b971-b92ea922f488" providerId="ADAL" clId="{23FB82E8-E92C-4578-A8BB-52C83D745584}" dt="2019-10-11T12:57:43.548" v="695" actId="26606"/>
          <ac:spMkLst>
            <pc:docMk/>
            <pc:sldMk cId="2778692340" sldId="313"/>
            <ac:spMk id="1032" creationId="{F625649A-4F9D-4D90-8F0A-433D7A1F685F}"/>
          </ac:spMkLst>
        </pc:spChg>
        <pc:spChg chg="add del">
          <ac:chgData name="Tuss, David" userId="dd29fc2d-4186-4f08-b971-b92ea922f488" providerId="ADAL" clId="{23FB82E8-E92C-4578-A8BB-52C83D745584}" dt="2019-10-11T12:57:56.678" v="697" actId="26606"/>
          <ac:spMkLst>
            <pc:docMk/>
            <pc:sldMk cId="2778692340" sldId="313"/>
            <ac:spMk id="1034" creationId="{662F7B5F-69B9-41D9-BD9A-2A7F1118BDD7}"/>
          </ac:spMkLst>
        </pc:spChg>
        <pc:spChg chg="add del">
          <ac:chgData name="Tuss, David" userId="dd29fc2d-4186-4f08-b971-b92ea922f488" providerId="ADAL" clId="{23FB82E8-E92C-4578-A8BB-52C83D745584}" dt="2019-10-11T12:57:56.678" v="697" actId="26606"/>
          <ac:spMkLst>
            <pc:docMk/>
            <pc:sldMk cId="2778692340" sldId="313"/>
            <ac:spMk id="1037" creationId="{0CA1AF17-15FE-4FB8-A4CB-942AC13499E8}"/>
          </ac:spMkLst>
        </pc:spChg>
        <pc:spChg chg="add del">
          <ac:chgData name="Tuss, David" userId="dd29fc2d-4186-4f08-b971-b92ea922f488" providerId="ADAL" clId="{23FB82E8-E92C-4578-A8BB-52C83D745584}" dt="2019-10-11T12:57:56.678" v="697" actId="26606"/>
          <ac:spMkLst>
            <pc:docMk/>
            <pc:sldMk cId="2778692340" sldId="313"/>
            <ac:spMk id="1038" creationId="{D901EDCD-40E3-40D5-BCE4-803F7A4D6EFD}"/>
          </ac:spMkLst>
        </pc:spChg>
        <pc:spChg chg="add del">
          <ac:chgData name="Tuss, David" userId="dd29fc2d-4186-4f08-b971-b92ea922f488" providerId="ADAL" clId="{23FB82E8-E92C-4578-A8BB-52C83D745584}" dt="2019-10-11T12:57:56.678" v="697" actId="26606"/>
          <ac:spMkLst>
            <pc:docMk/>
            <pc:sldMk cId="2778692340" sldId="313"/>
            <ac:spMk id="1039" creationId="{36E840EA-C6A5-48DA-A3B5-BE430C89C729}"/>
          </ac:spMkLst>
        </pc:spChg>
        <pc:spChg chg="add del">
          <ac:chgData name="Tuss, David" userId="dd29fc2d-4186-4f08-b971-b92ea922f488" providerId="ADAL" clId="{23FB82E8-E92C-4578-A8BB-52C83D745584}" dt="2019-10-11T12:57:56.678" v="697" actId="26606"/>
          <ac:spMkLst>
            <pc:docMk/>
            <pc:sldMk cId="2778692340" sldId="313"/>
            <ac:spMk id="1040" creationId="{84AC7A41-04AF-4CF9-A478-43411F9B58B6}"/>
          </ac:spMkLst>
        </pc:spChg>
        <pc:spChg chg="add">
          <ac:chgData name="Tuss, David" userId="dd29fc2d-4186-4f08-b971-b92ea922f488" providerId="ADAL" clId="{23FB82E8-E92C-4578-A8BB-52C83D745584}" dt="2019-10-11T12:57:56.718" v="698" actId="26606"/>
          <ac:spMkLst>
            <pc:docMk/>
            <pc:sldMk cId="2778692340" sldId="313"/>
            <ac:spMk id="1042" creationId="{1996F86B-8A8D-482B-AB2B-1A8EE4EF2752}"/>
          </ac:spMkLst>
        </pc:spChg>
        <pc:spChg chg="add">
          <ac:chgData name="Tuss, David" userId="dd29fc2d-4186-4f08-b971-b92ea922f488" providerId="ADAL" clId="{23FB82E8-E92C-4578-A8BB-52C83D745584}" dt="2019-10-11T12:57:56.718" v="698" actId="26606"/>
          <ac:spMkLst>
            <pc:docMk/>
            <pc:sldMk cId="2778692340" sldId="313"/>
            <ac:spMk id="1045" creationId="{2A06CCF8-E75B-4B55-99FB-2D76CBD12287}"/>
          </ac:spMkLst>
        </pc:spChg>
        <pc:spChg chg="add">
          <ac:chgData name="Tuss, David" userId="dd29fc2d-4186-4f08-b971-b92ea922f488" providerId="ADAL" clId="{23FB82E8-E92C-4578-A8BB-52C83D745584}" dt="2019-10-11T12:57:56.718" v="698" actId="26606"/>
          <ac:spMkLst>
            <pc:docMk/>
            <pc:sldMk cId="2778692340" sldId="313"/>
            <ac:spMk id="1046" creationId="{43F55E8D-2CEA-40CC-84B8-110F9CCFEC45}"/>
          </ac:spMkLst>
        </pc:spChg>
        <pc:spChg chg="add">
          <ac:chgData name="Tuss, David" userId="dd29fc2d-4186-4f08-b971-b92ea922f488" providerId="ADAL" clId="{23FB82E8-E92C-4578-A8BB-52C83D745584}" dt="2019-10-11T12:57:56.718" v="698" actId="26606"/>
          <ac:spMkLst>
            <pc:docMk/>
            <pc:sldMk cId="2778692340" sldId="313"/>
            <ac:spMk id="1047" creationId="{903899BD-A4C7-4D2F-B882-E373ADDBF339}"/>
          </ac:spMkLst>
        </pc:spChg>
        <pc:spChg chg="add">
          <ac:chgData name="Tuss, David" userId="dd29fc2d-4186-4f08-b971-b92ea922f488" providerId="ADAL" clId="{23FB82E8-E92C-4578-A8BB-52C83D745584}" dt="2019-10-11T12:57:56.718" v="698" actId="26606"/>
          <ac:spMkLst>
            <pc:docMk/>
            <pc:sldMk cId="2778692340" sldId="313"/>
            <ac:spMk id="1048" creationId="{4C7118A3-ECB4-4619-AA16-3E9684D099FC}"/>
          </ac:spMkLst>
        </pc:spChg>
        <pc:picChg chg="add mod">
          <ac:chgData name="Tuss, David" userId="dd29fc2d-4186-4f08-b971-b92ea922f488" providerId="ADAL" clId="{23FB82E8-E92C-4578-A8BB-52C83D745584}" dt="2019-10-11T12:59:23.347" v="710" actId="1076"/>
          <ac:picMkLst>
            <pc:docMk/>
            <pc:sldMk cId="2778692340" sldId="313"/>
            <ac:picMk id="2" creationId="{CF34299A-F289-470D-8F04-EBD04CB7FB89}"/>
          </ac:picMkLst>
        </pc:picChg>
        <pc:picChg chg="add del">
          <ac:chgData name="Tuss, David" userId="dd29fc2d-4186-4f08-b971-b92ea922f488" providerId="ADAL" clId="{23FB82E8-E92C-4578-A8BB-52C83D745584}" dt="2019-10-11T12:57:42.738" v="693" actId="26606"/>
          <ac:picMkLst>
            <pc:docMk/>
            <pc:sldMk cId="2778692340" sldId="313"/>
            <ac:picMk id="73" creationId="{4A0623D0-396B-499E-BBFB-C17F1BB0F2DF}"/>
          </ac:picMkLst>
        </pc:picChg>
        <pc:picChg chg="add del">
          <ac:chgData name="Tuss, David" userId="dd29fc2d-4186-4f08-b971-b92ea922f488" providerId="ADAL" clId="{23FB82E8-E92C-4578-A8BB-52C83D745584}" dt="2019-10-11T12:57:42.738" v="693" actId="26606"/>
          <ac:picMkLst>
            <pc:docMk/>
            <pc:sldMk cId="2778692340" sldId="313"/>
            <ac:picMk id="75" creationId="{21AF192C-698D-4635-9C9F-F9769A56A96C}"/>
          </ac:picMkLst>
        </pc:picChg>
        <pc:picChg chg="add mod">
          <ac:chgData name="Tuss, David" userId="dd29fc2d-4186-4f08-b971-b92ea922f488" providerId="ADAL" clId="{23FB82E8-E92C-4578-A8BB-52C83D745584}" dt="2019-10-11T12:57:56.718" v="698" actId="26606"/>
          <ac:picMkLst>
            <pc:docMk/>
            <pc:sldMk cId="2778692340" sldId="313"/>
            <ac:picMk id="1026" creationId="{B1AA48B0-01A1-4D07-BDDD-519D4EE26E6C}"/>
          </ac:picMkLst>
        </pc:picChg>
        <pc:picChg chg="add del">
          <ac:chgData name="Tuss, David" userId="dd29fc2d-4186-4f08-b971-b92ea922f488" providerId="ADAL" clId="{23FB82E8-E92C-4578-A8BB-52C83D745584}" dt="2019-10-11T12:57:43.548" v="695" actId="26606"/>
          <ac:picMkLst>
            <pc:docMk/>
            <pc:sldMk cId="2778692340" sldId="313"/>
            <ac:picMk id="1029" creationId="{C6DFF5FD-BEF9-4B06-B7C2-58C5CFC92B34}"/>
          </ac:picMkLst>
        </pc:picChg>
        <pc:picChg chg="add del">
          <ac:chgData name="Tuss, David" userId="dd29fc2d-4186-4f08-b971-b92ea922f488" providerId="ADAL" clId="{23FB82E8-E92C-4578-A8BB-52C83D745584}" dt="2019-10-11T12:57:43.548" v="695" actId="26606"/>
          <ac:picMkLst>
            <pc:docMk/>
            <pc:sldMk cId="2778692340" sldId="313"/>
            <ac:picMk id="1030" creationId="{C9A18D1D-88E7-41EF-892F-C99BDEEE5E78}"/>
          </ac:picMkLst>
        </pc:picChg>
        <pc:picChg chg="add del">
          <ac:chgData name="Tuss, David" userId="dd29fc2d-4186-4f08-b971-b92ea922f488" providerId="ADAL" clId="{23FB82E8-E92C-4578-A8BB-52C83D745584}" dt="2019-10-11T12:57:56.678" v="697" actId="26606"/>
          <ac:picMkLst>
            <pc:docMk/>
            <pc:sldMk cId="2778692340" sldId="313"/>
            <ac:picMk id="1035" creationId="{B484EE50-7D13-4A99-9152-609AE84ACF4E}"/>
          </ac:picMkLst>
        </pc:picChg>
        <pc:picChg chg="add del">
          <ac:chgData name="Tuss, David" userId="dd29fc2d-4186-4f08-b971-b92ea922f488" providerId="ADAL" clId="{23FB82E8-E92C-4578-A8BB-52C83D745584}" dt="2019-10-11T12:57:56.678" v="697" actId="26606"/>
          <ac:picMkLst>
            <pc:docMk/>
            <pc:sldMk cId="2778692340" sldId="313"/>
            <ac:picMk id="1036" creationId="{8F607DBD-3FFF-424E-80D2-8061AC5FE798}"/>
          </ac:picMkLst>
        </pc:picChg>
        <pc:picChg chg="add">
          <ac:chgData name="Tuss, David" userId="dd29fc2d-4186-4f08-b971-b92ea922f488" providerId="ADAL" clId="{23FB82E8-E92C-4578-A8BB-52C83D745584}" dt="2019-10-11T12:57:56.718" v="698" actId="26606"/>
          <ac:picMkLst>
            <pc:docMk/>
            <pc:sldMk cId="2778692340" sldId="313"/>
            <ac:picMk id="1043" creationId="{BF7B2BC4-6DAA-43BB-BBF8-74F594318587}"/>
          </ac:picMkLst>
        </pc:picChg>
        <pc:picChg chg="add">
          <ac:chgData name="Tuss, David" userId="dd29fc2d-4186-4f08-b971-b92ea922f488" providerId="ADAL" clId="{23FB82E8-E92C-4578-A8BB-52C83D745584}" dt="2019-10-11T12:57:56.718" v="698" actId="26606"/>
          <ac:picMkLst>
            <pc:docMk/>
            <pc:sldMk cId="2778692340" sldId="313"/>
            <ac:picMk id="1044" creationId="{1E9DBD7B-6F32-47F1-9654-A2CB59691DC7}"/>
          </ac:picMkLst>
        </pc:picChg>
      </pc:sldChg>
    </pc:docChg>
  </pc:docChgLst>
  <pc:docChgLst>
    <pc:chgData name="Tuss, David" userId="dd29fc2d-4186-4f08-b971-b92ea922f488" providerId="ADAL" clId="{93D53F07-4ED4-4B23-8CBE-E283A0A0A690}"/>
  </pc:docChgLst>
  <pc:docChgLst>
    <pc:chgData name="Tuss, David" userId="dd29fc2d-4186-4f08-b971-b92ea922f488" providerId="ADAL" clId="{61808C1A-F1FF-2747-8FA5-6305F636B283}"/>
    <pc:docChg chg="modSld">
      <pc:chgData name="Tuss, David" userId="dd29fc2d-4186-4f08-b971-b92ea922f488" providerId="ADAL" clId="{61808C1A-F1FF-2747-8FA5-6305F636B283}" dt="2019-10-09T00:04:01.241" v="185" actId="20577"/>
      <pc:docMkLst>
        <pc:docMk/>
      </pc:docMkLst>
      <pc:sldChg chg="modSp">
        <pc:chgData name="Tuss, David" userId="dd29fc2d-4186-4f08-b971-b92ea922f488" providerId="ADAL" clId="{61808C1A-F1FF-2747-8FA5-6305F636B283}" dt="2019-10-08T23:54:39.599" v="4" actId="1076"/>
        <pc:sldMkLst>
          <pc:docMk/>
          <pc:sldMk cId="1201142006" sldId="269"/>
        </pc:sldMkLst>
        <pc:spChg chg="mod">
          <ac:chgData name="Tuss, David" userId="dd29fc2d-4186-4f08-b971-b92ea922f488" providerId="ADAL" clId="{61808C1A-F1FF-2747-8FA5-6305F636B283}" dt="2019-10-08T23:54:30.728" v="2" actId="113"/>
          <ac:spMkLst>
            <pc:docMk/>
            <pc:sldMk cId="1201142006" sldId="269"/>
            <ac:spMk id="3" creationId="{00000000-0000-0000-0000-000000000000}"/>
          </ac:spMkLst>
        </pc:spChg>
        <pc:picChg chg="mod">
          <ac:chgData name="Tuss, David" userId="dd29fc2d-4186-4f08-b971-b92ea922f488" providerId="ADAL" clId="{61808C1A-F1FF-2747-8FA5-6305F636B283}" dt="2019-10-08T23:54:39.599" v="4" actId="1076"/>
          <ac:picMkLst>
            <pc:docMk/>
            <pc:sldMk cId="1201142006" sldId="269"/>
            <ac:picMk id="13314" creationId="{00000000-0000-0000-0000-000000000000}"/>
          </ac:picMkLst>
        </pc:picChg>
      </pc:sldChg>
      <pc:sldChg chg="modSp">
        <pc:chgData name="Tuss, David" userId="dd29fc2d-4186-4f08-b971-b92ea922f488" providerId="ADAL" clId="{61808C1A-F1FF-2747-8FA5-6305F636B283}" dt="2019-10-08T23:54:54.738" v="7" actId="1076"/>
        <pc:sldMkLst>
          <pc:docMk/>
          <pc:sldMk cId="1870683786" sldId="271"/>
        </pc:sldMkLst>
        <pc:spChg chg="mod">
          <ac:chgData name="Tuss, David" userId="dd29fc2d-4186-4f08-b971-b92ea922f488" providerId="ADAL" clId="{61808C1A-F1FF-2747-8FA5-6305F636B283}" dt="2019-10-08T23:54:52.226" v="6" actId="113"/>
          <ac:spMkLst>
            <pc:docMk/>
            <pc:sldMk cId="1870683786" sldId="271"/>
            <ac:spMk id="3" creationId="{00000000-0000-0000-0000-000000000000}"/>
          </ac:spMkLst>
        </pc:spChg>
        <pc:picChg chg="mod">
          <ac:chgData name="Tuss, David" userId="dd29fc2d-4186-4f08-b971-b92ea922f488" providerId="ADAL" clId="{61808C1A-F1FF-2747-8FA5-6305F636B283}" dt="2019-10-08T23:54:54.738" v="7" actId="1076"/>
          <ac:picMkLst>
            <pc:docMk/>
            <pc:sldMk cId="1870683786" sldId="271"/>
            <ac:picMk id="15362" creationId="{00000000-0000-0000-0000-000000000000}"/>
          </ac:picMkLst>
        </pc:picChg>
      </pc:sldChg>
      <pc:sldChg chg="modSp modAnim">
        <pc:chgData name="Tuss, David" userId="dd29fc2d-4186-4f08-b971-b92ea922f488" providerId="ADAL" clId="{61808C1A-F1FF-2747-8FA5-6305F636B283}" dt="2019-10-08T23:56:13.628" v="28" actId="1076"/>
        <pc:sldMkLst>
          <pc:docMk/>
          <pc:sldMk cId="1421799222" sldId="272"/>
        </pc:sldMkLst>
        <pc:spChg chg="mod">
          <ac:chgData name="Tuss, David" userId="dd29fc2d-4186-4f08-b971-b92ea922f488" providerId="ADAL" clId="{61808C1A-F1FF-2747-8FA5-6305F636B283}" dt="2019-10-08T23:56:11.317" v="27" actId="12"/>
          <ac:spMkLst>
            <pc:docMk/>
            <pc:sldMk cId="1421799222" sldId="272"/>
            <ac:spMk id="3" creationId="{00000000-0000-0000-0000-000000000000}"/>
          </ac:spMkLst>
        </pc:spChg>
        <pc:picChg chg="mod">
          <ac:chgData name="Tuss, David" userId="dd29fc2d-4186-4f08-b971-b92ea922f488" providerId="ADAL" clId="{61808C1A-F1FF-2747-8FA5-6305F636B283}" dt="2019-10-08T23:56:13.628" v="28" actId="1076"/>
          <ac:picMkLst>
            <pc:docMk/>
            <pc:sldMk cId="1421799222" sldId="272"/>
            <ac:picMk id="2050" creationId="{CAED361B-9B27-4151-BF62-72E3563068B5}"/>
          </ac:picMkLst>
        </pc:picChg>
      </pc:sldChg>
      <pc:sldChg chg="modSp">
        <pc:chgData name="Tuss, David" userId="dd29fc2d-4186-4f08-b971-b92ea922f488" providerId="ADAL" clId="{61808C1A-F1FF-2747-8FA5-6305F636B283}" dt="2019-10-09T00:01:00.249" v="72" actId="20577"/>
        <pc:sldMkLst>
          <pc:docMk/>
          <pc:sldMk cId="1128983985" sldId="273"/>
        </pc:sldMkLst>
        <pc:spChg chg="mod">
          <ac:chgData name="Tuss, David" userId="dd29fc2d-4186-4f08-b971-b92ea922f488" providerId="ADAL" clId="{61808C1A-F1FF-2747-8FA5-6305F636B283}" dt="2019-10-09T00:01:00.249" v="72" actId="20577"/>
          <ac:spMkLst>
            <pc:docMk/>
            <pc:sldMk cId="1128983985" sldId="273"/>
            <ac:spMk id="2" creationId="{00000000-0000-0000-0000-000000000000}"/>
          </ac:spMkLst>
        </pc:spChg>
      </pc:sldChg>
      <pc:sldChg chg="modSp modAnim">
        <pc:chgData name="Tuss, David" userId="dd29fc2d-4186-4f08-b971-b92ea922f488" providerId="ADAL" clId="{61808C1A-F1FF-2747-8FA5-6305F636B283}" dt="2019-10-09T00:02:46.945" v="172" actId="20577"/>
        <pc:sldMkLst>
          <pc:docMk/>
          <pc:sldMk cId="1815814650" sldId="274"/>
        </pc:sldMkLst>
        <pc:spChg chg="mod">
          <ac:chgData name="Tuss, David" userId="dd29fc2d-4186-4f08-b971-b92ea922f488" providerId="ADAL" clId="{61808C1A-F1FF-2747-8FA5-6305F636B283}" dt="2019-10-08T23:57:38.212" v="30" actId="207"/>
          <ac:spMkLst>
            <pc:docMk/>
            <pc:sldMk cId="1815814650" sldId="274"/>
            <ac:spMk id="2" creationId="{00000000-0000-0000-0000-000000000000}"/>
          </ac:spMkLst>
        </pc:spChg>
        <pc:spChg chg="mod">
          <ac:chgData name="Tuss, David" userId="dd29fc2d-4186-4f08-b971-b92ea922f488" providerId="ADAL" clId="{61808C1A-F1FF-2747-8FA5-6305F636B283}" dt="2019-10-09T00:02:46.945" v="172" actId="20577"/>
          <ac:spMkLst>
            <pc:docMk/>
            <pc:sldMk cId="1815814650" sldId="274"/>
            <ac:spMk id="3" creationId="{00000000-0000-0000-0000-000000000000}"/>
          </ac:spMkLst>
        </pc:spChg>
        <pc:picChg chg="mod">
          <ac:chgData name="Tuss, David" userId="dd29fc2d-4186-4f08-b971-b92ea922f488" providerId="ADAL" clId="{61808C1A-F1FF-2747-8FA5-6305F636B283}" dt="2019-10-09T00:01:47.717" v="94" actId="1076"/>
          <ac:picMkLst>
            <pc:docMk/>
            <pc:sldMk cId="1815814650" sldId="274"/>
            <ac:picMk id="18434" creationId="{00000000-0000-0000-0000-000000000000}"/>
          </ac:picMkLst>
        </pc:picChg>
      </pc:sldChg>
      <pc:sldChg chg="modSp">
        <pc:chgData name="Tuss, David" userId="dd29fc2d-4186-4f08-b971-b92ea922f488" providerId="ADAL" clId="{61808C1A-F1FF-2747-8FA5-6305F636B283}" dt="2019-10-09T00:03:36.139" v="175" actId="115"/>
        <pc:sldMkLst>
          <pc:docMk/>
          <pc:sldMk cId="557269233" sldId="277"/>
        </pc:sldMkLst>
        <pc:spChg chg="mod">
          <ac:chgData name="Tuss, David" userId="dd29fc2d-4186-4f08-b971-b92ea922f488" providerId="ADAL" clId="{61808C1A-F1FF-2747-8FA5-6305F636B283}" dt="2019-10-09T00:03:36.139" v="175" actId="115"/>
          <ac:spMkLst>
            <pc:docMk/>
            <pc:sldMk cId="557269233" sldId="277"/>
            <ac:spMk id="3" creationId="{00000000-0000-0000-0000-000000000000}"/>
          </ac:spMkLst>
        </pc:spChg>
      </pc:sldChg>
      <pc:sldChg chg="modSp">
        <pc:chgData name="Tuss, David" userId="dd29fc2d-4186-4f08-b971-b92ea922f488" providerId="ADAL" clId="{61808C1A-F1FF-2747-8FA5-6305F636B283}" dt="2019-10-09T00:04:01.241" v="185" actId="20577"/>
        <pc:sldMkLst>
          <pc:docMk/>
          <pc:sldMk cId="847814464" sldId="278"/>
        </pc:sldMkLst>
        <pc:spChg chg="mod">
          <ac:chgData name="Tuss, David" userId="dd29fc2d-4186-4f08-b971-b92ea922f488" providerId="ADAL" clId="{61808C1A-F1FF-2747-8FA5-6305F636B283}" dt="2019-10-09T00:04:01.241" v="185" actId="20577"/>
          <ac:spMkLst>
            <pc:docMk/>
            <pc:sldMk cId="847814464" sldId="278"/>
            <ac:spMk id="2" creationId="{00000000-0000-0000-0000-000000000000}"/>
          </ac:spMkLst>
        </pc:spChg>
        <pc:spChg chg="mod">
          <ac:chgData name="Tuss, David" userId="dd29fc2d-4186-4f08-b971-b92ea922f488" providerId="ADAL" clId="{61808C1A-F1FF-2747-8FA5-6305F636B283}" dt="2019-10-09T00:00:12.961" v="44" actId="207"/>
          <ac:spMkLst>
            <pc:docMk/>
            <pc:sldMk cId="847814464" sldId="278"/>
            <ac:spMk id="3" creationId="{00000000-0000-0000-0000-000000000000}"/>
          </ac:spMkLst>
        </pc:spChg>
      </pc:sldChg>
      <pc:sldChg chg="modSp">
        <pc:chgData name="Tuss, David" userId="dd29fc2d-4186-4f08-b971-b92ea922f488" providerId="ADAL" clId="{61808C1A-F1FF-2747-8FA5-6305F636B283}" dt="2019-10-08T23:53:14.886" v="0" actId="1076"/>
        <pc:sldMkLst>
          <pc:docMk/>
          <pc:sldMk cId="2778692340" sldId="313"/>
        </pc:sldMkLst>
        <pc:spChg chg="mod">
          <ac:chgData name="Tuss, David" userId="dd29fc2d-4186-4f08-b971-b92ea922f488" providerId="ADAL" clId="{61808C1A-F1FF-2747-8FA5-6305F636B283}" dt="2019-10-08T23:53:14.886" v="0" actId="1076"/>
          <ac:spMkLst>
            <pc:docMk/>
            <pc:sldMk cId="2778692340" sldId="313"/>
            <ac:spMk id="3" creationId="{AE70130D-FC09-4DF4-97E5-BF53EC23D3F5}"/>
          </ac:spMkLst>
        </pc:spChg>
      </pc:sldChg>
    </pc:docChg>
  </pc:docChgLst>
  <pc:docChgLst>
    <pc:chgData name="Tuss, David" userId="dd29fc2d-4186-4f08-b971-b92ea922f488" providerId="ADAL" clId="{2E54EB5E-86A2-4932-9B91-F393594F2B63}"/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hsd1-my.sharepoint.com/personal/dtuss_helenaschools_org/Documents/Biology%202017-18/Unit%202%20Ecology/Exponential%20Population%20Growth%20Activity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Population</a:t>
            </a:r>
            <a:r>
              <a:rPr lang="en-US" sz="2400" baseline="0"/>
              <a:t> Size per Generation</a:t>
            </a:r>
            <a:endParaRPr lang="en-US" sz="2400"/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6017497812773397E-2"/>
          <c:y val="0.19486111111111101"/>
          <c:w val="0.90286351706036705"/>
          <c:h val="0.72088764946048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4472C4"/>
            </a:solidFill>
            <a:ln w="25400">
              <a:noFill/>
            </a:ln>
          </c:spPr>
          <c:invertIfNegative val="0"/>
          <c:val>
            <c:numRef>
              <c:f>Sheet1!$B$4:$B$19</c:f>
              <c:numCache>
                <c:formatCode>General</c:formatCode>
                <c:ptCount val="16"/>
                <c:pt idx="0">
                  <c:v>6</c:v>
                </c:pt>
                <c:pt idx="1">
                  <c:v>7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19</c:v>
                </c:pt>
                <c:pt idx="6">
                  <c:v>24</c:v>
                </c:pt>
                <c:pt idx="7">
                  <c:v>30</c:v>
                </c:pt>
                <c:pt idx="8">
                  <c:v>37</c:v>
                </c:pt>
                <c:pt idx="9">
                  <c:v>47</c:v>
                </c:pt>
                <c:pt idx="10">
                  <c:v>59</c:v>
                </c:pt>
                <c:pt idx="11">
                  <c:v>74</c:v>
                </c:pt>
                <c:pt idx="12">
                  <c:v>92</c:v>
                </c:pt>
                <c:pt idx="13">
                  <c:v>114</c:v>
                </c:pt>
                <c:pt idx="14">
                  <c:v>142</c:v>
                </c:pt>
                <c:pt idx="15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21-42B1-AE4A-DFD6DD78BC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574835712"/>
        <c:axId val="-1574833392"/>
      </c:barChart>
      <c:catAx>
        <c:axId val="-1574835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74833392"/>
        <c:crosses val="autoZero"/>
        <c:auto val="1"/>
        <c:lblAlgn val="ctr"/>
        <c:lblOffset val="100"/>
        <c:noMultiLvlLbl val="0"/>
      </c:catAx>
      <c:valAx>
        <c:axId val="-1574833392"/>
        <c:scaling>
          <c:orientation val="minMax"/>
          <c:max val="1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748357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80F02E-8C1F-42FF-859F-4392AAC084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055040-CC72-4619-BC87-AF649F30FF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5" y="1"/>
            <a:ext cx="3962400" cy="344091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853EE1FE-DAD7-4307-95F1-38039A41BE7A}" type="datetimeFigureOut">
              <a:rPr lang="en-US" smtClean="0"/>
              <a:t>10/13/2019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CE21A5-E63C-413A-B692-02F5F0BF28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1"/>
            <a:ext cx="3962400" cy="34409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583BC3-6DFC-411B-81F1-99A31690C5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5" y="6513911"/>
            <a:ext cx="3962400" cy="34409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FE6EF0E5-6DAB-4795-8268-6606F025A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5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5" y="1"/>
            <a:ext cx="3962400" cy="344091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E4ADACF7-EE84-6F4D-94AE-5723E23FC6EC}" type="datetimeFigureOut">
              <a:rPr lang="en-US" smtClean="0"/>
              <a:t>10/13/2019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31" tIns="45716" rIns="91431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1"/>
            <a:ext cx="3962400" cy="34409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5" y="6513911"/>
            <a:ext cx="3962400" cy="34409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51C5B16D-2939-E145-A33C-E2588DA88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10/13/2019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10/13/2019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10/13/2019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10/13/2019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10/13/2019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10/13/2019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10/13/2019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10/13/2019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10/13/2019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10/13/2019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10/13/2019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10/13/2019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youtube.com/watch?v=ZaOe_pBEgS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sa5OBhXz-Q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Lpc71YOtcE" TargetMode="External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tiff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tiff"/><Relationship Id="rId3" Type="http://schemas.openxmlformats.org/officeDocument/2006/relationships/image" Target="../media/image56.tiff"/><Relationship Id="rId7" Type="http://schemas.openxmlformats.org/officeDocument/2006/relationships/image" Target="../media/image60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10" Type="http://schemas.openxmlformats.org/officeDocument/2006/relationships/image" Target="../media/image63.tiff"/><Relationship Id="rId4" Type="http://schemas.openxmlformats.org/officeDocument/2006/relationships/image" Target="../media/image57.tiff"/><Relationship Id="rId9" Type="http://schemas.openxmlformats.org/officeDocument/2006/relationships/image" Target="../media/image62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hyperlink" Target="https://www.youtube.com/watch?v=z9gHuAwxwAs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uAl8dSpkNWs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B0131D-253C-4E58-AD08-E4929EB67CA9}"/>
              </a:ext>
            </a:extLst>
          </p:cNvPr>
          <p:cNvSpPr/>
          <p:nvPr/>
        </p:nvSpPr>
        <p:spPr>
          <a:xfrm>
            <a:off x="1709530" y="287828"/>
            <a:ext cx="44037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Population Dynamics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FE922-C5CB-4259-B665-D2F8356557E8}"/>
              </a:ext>
            </a:extLst>
          </p:cNvPr>
          <p:cNvSpPr/>
          <p:nvPr/>
        </p:nvSpPr>
        <p:spPr>
          <a:xfrm>
            <a:off x="3395216" y="6305602"/>
            <a:ext cx="5436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hlinkClick r:id="rId2"/>
              </a:rPr>
              <a:t>https://www.youtube.com/watch?v=ZaOe_pBEgSE</a:t>
            </a:r>
            <a:r>
              <a:rPr lang="en-US"/>
              <a:t> </a:t>
            </a:r>
          </a:p>
        </p:txBody>
      </p:sp>
      <p:pic>
        <p:nvPicPr>
          <p:cNvPr id="1026" name="Picture 2" descr="Image result for population dynamics">
            <a:extLst>
              <a:ext uri="{FF2B5EF4-FFF2-40B4-BE49-F238E27FC236}">
                <a16:creationId xmlns:a16="http://schemas.microsoft.com/office/drawing/2014/main" id="{5E9DAE2E-D0C5-4C22-976B-665F4CA72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396" y="539652"/>
            <a:ext cx="3847476" cy="288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opulation dynamics">
            <a:extLst>
              <a:ext uri="{FF2B5EF4-FFF2-40B4-BE49-F238E27FC236}">
                <a16:creationId xmlns:a16="http://schemas.microsoft.com/office/drawing/2014/main" id="{F2751188-BD26-4603-B492-895BA00E5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155" y="1129029"/>
            <a:ext cx="3252121" cy="216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animal population dynamics">
            <a:extLst>
              <a:ext uri="{FF2B5EF4-FFF2-40B4-BE49-F238E27FC236}">
                <a16:creationId xmlns:a16="http://schemas.microsoft.com/office/drawing/2014/main" id="{4196E544-C806-4844-9A1E-967B40D3B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15" y="3518372"/>
            <a:ext cx="4231598" cy="269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330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result for wolf and moose population on isle royale">
            <a:extLst>
              <a:ext uri="{FF2B5EF4-FFF2-40B4-BE49-F238E27FC236}">
                <a16:creationId xmlns:a16="http://schemas.microsoft.com/office/drawing/2014/main" id="{D7BFEEF1-55EC-473B-9B36-EE09273220B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090" y="3014097"/>
            <a:ext cx="7195514" cy="36875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837C00-76F6-4E99-AE45-B9C53CEB26C3}"/>
              </a:ext>
            </a:extLst>
          </p:cNvPr>
          <p:cNvSpPr/>
          <p:nvPr/>
        </p:nvSpPr>
        <p:spPr>
          <a:xfrm>
            <a:off x="1029089" y="186785"/>
            <a:ext cx="9868759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most likely cause of the decrease in wolf population immediately after 1980? 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(CPV) outbreak, Density </a:t>
            </a:r>
            <a:r>
              <a:rPr lang="en-US" sz="2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Independent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Factor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(CPV) outbreak, Density </a:t>
            </a:r>
            <a:r>
              <a:rPr lang="en-US" sz="2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Dependent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Factor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E6A520-7ACF-41CA-86A2-7A6572AF42B5}"/>
              </a:ext>
            </a:extLst>
          </p:cNvPr>
          <p:cNvSpPr/>
          <p:nvPr/>
        </p:nvSpPr>
        <p:spPr>
          <a:xfrm>
            <a:off x="1304144" y="1079291"/>
            <a:ext cx="7315200" cy="6145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42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2F6526-9CEF-4B19-807F-C743258F38AC}"/>
              </a:ext>
            </a:extLst>
          </p:cNvPr>
          <p:cNvSpPr/>
          <p:nvPr/>
        </p:nvSpPr>
        <p:spPr>
          <a:xfrm>
            <a:off x="1444052" y="486588"/>
            <a:ext cx="9693639" cy="4221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of the following is a density-independent limiting factor?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struggle for food, water, space, or sunlight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Predator/prey relationships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eruption of a volcano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Parasitism and disease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C62D5EB-B122-4E97-A06B-F3DB01DE3A2A}"/>
              </a:ext>
            </a:extLst>
          </p:cNvPr>
          <p:cNvSpPr/>
          <p:nvPr/>
        </p:nvSpPr>
        <p:spPr>
          <a:xfrm>
            <a:off x="1858780" y="2938072"/>
            <a:ext cx="4272197" cy="1259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18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440E40-D2EA-420E-91D8-94F85C4ADB42}"/>
              </a:ext>
            </a:extLst>
          </p:cNvPr>
          <p:cNvSpPr/>
          <p:nvPr/>
        </p:nvSpPr>
        <p:spPr>
          <a:xfrm>
            <a:off x="1394085" y="785764"/>
            <a:ext cx="8784236" cy="4682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are wildfires a density independent limiting factor?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it happens whether there are 10 animals living in an area or 1000 animals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it changes rates if there are more animals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it changes rates if there is a higher population density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5D3D6FB-80F5-47C5-AA6A-D18243C73E16}"/>
              </a:ext>
            </a:extLst>
          </p:cNvPr>
          <p:cNvSpPr/>
          <p:nvPr/>
        </p:nvSpPr>
        <p:spPr>
          <a:xfrm>
            <a:off x="1573967" y="1424067"/>
            <a:ext cx="8319541" cy="15289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20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/var/folders/p1/glfkq6p10v5_5b1zj2dxxdyc0000gn/T/com.microsoft.Powerpoint/WebArchiveCopyPasteTempFiles/fxHTpRWqZYzbAAAAAElFTkSuQm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799" y="2173357"/>
            <a:ext cx="4461553" cy="436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19839" y="4924374"/>
            <a:ext cx="2186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Community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897217" y="5155207"/>
            <a:ext cx="543340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709530" y="482698"/>
            <a:ext cx="7443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Niches and Community Interactions </a:t>
            </a: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696D5090-2C79-4D4E-9967-8D2C757DA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74" y="1230077"/>
            <a:ext cx="4066191" cy="304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DB60E0A-4B83-4B5E-87FF-FAA595353EC2}"/>
              </a:ext>
            </a:extLst>
          </p:cNvPr>
          <p:cNvCxnSpPr>
            <a:cxnSpLocks/>
          </p:cNvCxnSpPr>
          <p:nvPr/>
        </p:nvCxnSpPr>
        <p:spPr>
          <a:xfrm flipH="1" flipV="1">
            <a:off x="4710614" y="4470306"/>
            <a:ext cx="68142" cy="4986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47A49D94-36D1-48E1-8F45-01ED9EADA5F0}"/>
              </a:ext>
            </a:extLst>
          </p:cNvPr>
          <p:cNvSpPr/>
          <p:nvPr/>
        </p:nvSpPr>
        <p:spPr>
          <a:xfrm>
            <a:off x="6884505" y="2816087"/>
            <a:ext cx="1749287" cy="30612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/>
              <a:t> 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431994" y="1354123"/>
            <a:ext cx="4066191" cy="30612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/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/var/folders/p1/glfkq6p10v5_5b1zj2dxxdyc0000gn/T/com.microsoft.Powerpoint/WebArchiveCopyPasteTempFiles/fxHTpRWqZYzbAAAAAElFTkSuQm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799" y="2173357"/>
            <a:ext cx="4461553" cy="436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6732105" y="2663687"/>
            <a:ext cx="1749287" cy="30612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/>
              <a:t> 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69774" y="1365444"/>
            <a:ext cx="899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Times New Roman" charset="0"/>
                <a:ea typeface="Times New Roman" charset="0"/>
                <a:cs typeface="Times New Roman" charset="0"/>
              </a:rPr>
              <a:t> Why do these warblers live in different parts of the tree?​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19839" y="3963480"/>
            <a:ext cx="2186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Community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897217" y="4194312"/>
            <a:ext cx="543340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709530" y="482698"/>
            <a:ext cx="14285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Niche </a:t>
            </a:r>
          </a:p>
        </p:txBody>
      </p:sp>
    </p:spTree>
    <p:extLst>
      <p:ext uri="{BB962C8B-B14F-4D97-AF65-F5344CB8AC3E}">
        <p14:creationId xmlns:p14="http://schemas.microsoft.com/office/powerpoint/2010/main" val="1311554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9530" y="482698"/>
            <a:ext cx="14285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Niche </a:t>
            </a:r>
          </a:p>
        </p:txBody>
      </p:sp>
      <p:sp>
        <p:nvSpPr>
          <p:cNvPr id="4" name="Rectangle 3"/>
          <p:cNvSpPr/>
          <p:nvPr/>
        </p:nvSpPr>
        <p:spPr>
          <a:xfrm>
            <a:off x="2084799" y="1803034"/>
            <a:ext cx="72842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 niche has a combination of specific…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marL="914400" lvl="1" indent="-457200" fontAlgn="base">
              <a:buFont typeface="+mj-lt"/>
              <a:buAutoNum type="arabicPeriod"/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Resources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marL="914400" lvl="1" indent="-457200" fontAlgn="base">
              <a:buFont typeface="+mj-lt"/>
              <a:buAutoNum type="arabicPeriod"/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 (abiotic) aspects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marL="914400" lvl="1" indent="-457200" fontAlgn="base">
              <a:buFont typeface="+mj-lt"/>
              <a:buAutoNum type="arabicPeriod"/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Biological (biotic) aspects</a:t>
            </a:r>
            <a:endParaRPr lang="en-US" sz="2400" b="0" i="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828" y="3902349"/>
            <a:ext cx="6606146" cy="27873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839AC6-9A93-435C-9278-E75D6A9B59C4}"/>
              </a:ext>
            </a:extLst>
          </p:cNvPr>
          <p:cNvSpPr/>
          <p:nvPr/>
        </p:nvSpPr>
        <p:spPr>
          <a:xfrm>
            <a:off x="3198266" y="715124"/>
            <a:ext cx="72842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Range of physical and biological conditions in which a species lives​</a:t>
            </a:r>
          </a:p>
        </p:txBody>
      </p:sp>
    </p:spTree>
    <p:extLst>
      <p:ext uri="{BB962C8B-B14F-4D97-AF65-F5344CB8AC3E}">
        <p14:creationId xmlns:p14="http://schemas.microsoft.com/office/powerpoint/2010/main" val="122638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9529" y="1091869"/>
            <a:ext cx="2884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1. Competition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07935" y="1676644"/>
            <a:ext cx="74874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>
                <a:solidFill>
                  <a:srgbClr val="FFFFFF"/>
                </a:solidFill>
                <a:latin typeface="Times New Roman" charset="0"/>
              </a:rPr>
              <a:t>Competition shapes a community​</a:t>
            </a:r>
            <a:endParaRPr lang="en-US" sz="2400" dirty="0">
              <a:solidFill>
                <a:srgbClr val="FFFFFF"/>
              </a:solidFill>
              <a:latin typeface="Arial" charset="0"/>
            </a:endParaRPr>
          </a:p>
          <a:p>
            <a:pPr fontAlgn="base">
              <a:buFont typeface="Arial" charset="0"/>
              <a:buChar char="•"/>
            </a:pPr>
            <a:endParaRPr lang="en-US" sz="2400" dirty="0">
              <a:solidFill>
                <a:srgbClr val="FFFFFF"/>
              </a:solidFill>
              <a:latin typeface="Times New Roman" charset="0"/>
            </a:endParaRPr>
          </a:p>
          <a:p>
            <a:pPr fontAlgn="base"/>
            <a:r>
              <a:rPr lang="en-US" sz="2400" b="1" dirty="0">
                <a:solidFill>
                  <a:srgbClr val="FFC000"/>
                </a:solidFill>
                <a:latin typeface="Times New Roman" charset="0"/>
              </a:rPr>
              <a:t>Competitive Exclusion Principle</a:t>
            </a:r>
            <a:endParaRPr lang="en-US" sz="2400" dirty="0">
              <a:solidFill>
                <a:srgbClr val="FFC000"/>
              </a:solidFill>
              <a:latin typeface="Arial" charset="0"/>
            </a:endParaRPr>
          </a:p>
          <a:p>
            <a:pPr fontAlgn="base"/>
            <a:r>
              <a:rPr lang="en-US" sz="2400" dirty="0">
                <a:solidFill>
                  <a:srgbClr val="FFFFFF"/>
                </a:solidFill>
                <a:latin typeface="Times New Roman" charset="0"/>
              </a:rPr>
              <a:t>No two species can occupy exactly the same niche in exactly the same habitat at exactly the same time- </a:t>
            </a:r>
            <a:endParaRPr lang="en-US" sz="2400" b="0" i="0" dirty="0">
              <a:solidFill>
                <a:srgbClr val="FFFFFF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327" y="4224490"/>
            <a:ext cx="4420495" cy="2393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009" y="3887849"/>
            <a:ext cx="4460666" cy="29701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99C43-A3E3-4228-8932-9D8A09891124}"/>
              </a:ext>
            </a:extLst>
          </p:cNvPr>
          <p:cNvSpPr/>
          <p:nvPr/>
        </p:nvSpPr>
        <p:spPr>
          <a:xfrm>
            <a:off x="1709528" y="305100"/>
            <a:ext cx="7853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Factors that Effect Biological Diversity</a:t>
            </a:r>
          </a:p>
        </p:txBody>
      </p:sp>
    </p:spTree>
    <p:extLst>
      <p:ext uri="{BB962C8B-B14F-4D97-AF65-F5344CB8AC3E}">
        <p14:creationId xmlns:p14="http://schemas.microsoft.com/office/powerpoint/2010/main" val="20655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9530" y="1331341"/>
            <a:ext cx="65045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Competition divides the resources</a:t>
            </a:r>
            <a:r>
              <a:rPr lang="en-US" sz="2800" dirty="0">
                <a:solidFill>
                  <a:srgbClr val="000000"/>
                </a:solidFill>
                <a:latin typeface="Times New Roman" charset="0"/>
              </a:rPr>
              <a:t>​</a:t>
            </a:r>
            <a:r>
              <a:rPr lang="en-US" sz="2800" dirty="0">
                <a:latin typeface="Times New Roman" charset="0"/>
              </a:rPr>
              <a:t>:</a:t>
            </a:r>
            <a:endParaRPr lang="en-US" sz="2800" dirty="0">
              <a:solidFill>
                <a:srgbClr val="000000"/>
              </a:solidFill>
              <a:latin typeface="Times New Roman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Helps determine the </a:t>
            </a:r>
            <a:r>
              <a:rPr lang="en-US" sz="2800" dirty="0">
                <a:solidFill>
                  <a:srgbClr val="FFC000"/>
                </a:solidFill>
                <a:latin typeface="Times New Roman" charset="0"/>
              </a:rPr>
              <a:t>number 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of species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and </a:t>
            </a:r>
            <a:r>
              <a:rPr lang="en-US" sz="2800" dirty="0">
                <a:solidFill>
                  <a:srgbClr val="FFC000"/>
                </a:solidFill>
                <a:latin typeface="Times New Roman" charset="0"/>
              </a:rPr>
              <a:t>type 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of species in a community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709530" y="482698"/>
            <a:ext cx="32239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1. Competition </a:t>
            </a:r>
          </a:p>
        </p:txBody>
      </p:sp>
      <p:pic>
        <p:nvPicPr>
          <p:cNvPr id="5122" name="Picture 2" descr="/var/folders/p1/glfkq6p10v5_5b1zj2dxxdyc0000gn/T/com.microsoft.Powerpoint/WebArchiveCopyPasteTempFiles/QYT4f2DdF1WzJd5aAAAAAElFTkSuQm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04" y="3482479"/>
            <a:ext cx="5314122" cy="298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/var/folders/p1/glfkq6p10v5_5b1zj2dxxdyc0000gn/T/com.microsoft.Powerpoint/WebArchiveCopyPasteTempFiles/fxHTpRWqZYzbAAAAAElFTkSuQm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170" y="2862470"/>
            <a:ext cx="3905712" cy="381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0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504" y="2113536"/>
            <a:ext cx="5039138" cy="2838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433" y="2074544"/>
            <a:ext cx="4379682" cy="29169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9433" y="5164780"/>
            <a:ext cx="43796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FFFFFF"/>
                </a:solidFill>
                <a:latin typeface="Verdana" charset="0"/>
              </a:rPr>
              <a:t>Healthy plant communities include diverse species with root systems occupying all niches for soil nutrients and water.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22504" y="4991480"/>
            <a:ext cx="5039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FFFFFF"/>
                </a:solidFill>
                <a:latin typeface="Verdana" charset="0"/>
              </a:rPr>
              <a:t>Noxious weed monocultures fill all niches for soil nutrients and water.  Consequently choking out most native plants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09530" y="482698"/>
            <a:ext cx="32239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1. Competition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2C90AB-4724-43AA-A35D-98BA9CD88B98}"/>
              </a:ext>
            </a:extLst>
          </p:cNvPr>
          <p:cNvSpPr/>
          <p:nvPr/>
        </p:nvSpPr>
        <p:spPr>
          <a:xfrm>
            <a:off x="5220471" y="482698"/>
            <a:ext cx="58379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Example</a:t>
            </a:r>
            <a:r>
              <a:rPr lang="en-US" sz="2800" dirty="0">
                <a:solidFill>
                  <a:srgbClr val="000000"/>
                </a:solidFill>
                <a:latin typeface="Times New Roman" charset="0"/>
              </a:rPr>
              <a:t>​</a:t>
            </a:r>
            <a:r>
              <a:rPr lang="en-US" sz="2800" dirty="0">
                <a:latin typeface="Times New Roman" charset="0"/>
              </a:rPr>
              <a:t>:  Mountain meadow after introduction of an Invasive Species</a:t>
            </a:r>
            <a:endParaRPr lang="en-US" sz="28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506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9530" y="482698"/>
            <a:ext cx="7075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2. Herbivory </a:t>
            </a:r>
            <a:r>
              <a:rPr lang="mr-IN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Plant Relationships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09530" y="1681874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Herbivores can affect: </a:t>
            </a:r>
          </a:p>
          <a:p>
            <a:endParaRPr lang="en-US" sz="2800" dirty="0">
              <a:solidFill>
                <a:srgbClr val="FFFFFF"/>
              </a:solidFill>
              <a:latin typeface="Times New Roman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the size and distribution of plant populations in a community 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FFFFFF"/>
              </a:solidFill>
              <a:latin typeface="Times New Roman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the places that certain plants can survive and grow.</a:t>
            </a:r>
            <a:endParaRPr lang="en-US" sz="2800" dirty="0"/>
          </a:p>
        </p:txBody>
      </p:sp>
      <p:pic>
        <p:nvPicPr>
          <p:cNvPr id="7170" name="Picture 2" descr="/var/folders/p1/glfkq6p10v5_5b1zj2dxxdyc0000gn/T/com.microsoft.Powerpoint/WebArchiveCopyPasteTempFiles/9k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809" y="1213293"/>
            <a:ext cx="29622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0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0F063D26-729A-4CCC-9AB2-A91BAF226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8622" y="260580"/>
            <a:ext cx="7528535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cs typeface="Times New Roman" panose="02020603050405020304" pitchFamily="18" charset="0"/>
              </a:rPr>
              <a:t>Population Dynamics: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cs typeface="Times New Roman" panose="02020603050405020304" pitchFamily="18" charset="0"/>
              </a:rPr>
              <a:t>Impact of birth rate and death rate on population growth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Times" panose="02020603050405020304" pitchFamily="18" charset="0"/>
                <a:cs typeface="Times New Roman" panose="02020603050405020304" pitchFamily="18" charset="0"/>
              </a:rPr>
              <a:t>b = birth rate = 0.5 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		d = death rate = 0.25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A19D507-1BB0-4C6D-A7B7-F25DDE9D56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1851610"/>
              </p:ext>
            </p:extLst>
          </p:nvPr>
        </p:nvGraphicFramePr>
        <p:xfrm>
          <a:off x="2368446" y="2538125"/>
          <a:ext cx="7285219" cy="3967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7599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>
                <a:solidFill>
                  <a:srgbClr val="000000"/>
                </a:solidFill>
                <a:latin typeface="-webkit-standard" charset="0"/>
              </a:rPr>
              <a:t> 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09530" y="482698"/>
            <a:ext cx="66742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3. Predator </a:t>
            </a:r>
            <a:r>
              <a:rPr lang="mr-IN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Prey Relationships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09530" y="1701104"/>
            <a:ext cx="463826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Predators affect:</a:t>
            </a:r>
          </a:p>
          <a:p>
            <a:endParaRPr lang="en-US" sz="2800" dirty="0">
              <a:solidFill>
                <a:srgbClr val="FFFFFF"/>
              </a:solidFill>
              <a:latin typeface="Times New Roman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the size of prey populations in a community 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FFFFFF"/>
              </a:solidFill>
              <a:latin typeface="Times New Roman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the places prey can live</a:t>
            </a:r>
            <a:endParaRPr lang="en-US" sz="2800" dirty="0"/>
          </a:p>
        </p:txBody>
      </p:sp>
      <p:pic>
        <p:nvPicPr>
          <p:cNvPr id="8194" name="Picture 2" descr="/var/folders/p1/glfkq6p10v5_5b1zj2dxxdyc0000gn/T/com.microsoft.Powerpoint/WebArchiveCopyPasteTempFiles/9k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87" y="1314559"/>
            <a:ext cx="341947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406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B1395C1E-2648-4FFC-AC7C-2C1708351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C7379FE-10D6-4FEA-BEA3-5E2034A44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90FB7BFA-EBDD-467C-B253-EFA700504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3A9D773-2FA9-4E93-A01A-AEECF93EB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0A08A6F-C28D-4C68-9627-9B83F062F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6DAD309-1212-498F-ABAD-388FFD322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F297EF4-1A36-4B32-9046-62BAFD8D8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5C20B5AE-2DF3-4293-AD4D-C11AD233A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300F2A8D-0033-418D-871B-CD795773E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C6EEF6DB-B22A-4752-AB3B-7D18C7B0C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95F478F0-A936-4A06-87B1-1673DAA3C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A17DFA8-DCB0-4F81-8ACD-2EF401B7B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C92049A-F832-48F5-B41A-162E03B40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64445" y="808056"/>
            <a:ext cx="2668106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Keystone Species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371983" y="2208760"/>
            <a:ext cx="3951896" cy="3997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species on which other species in an ecosystem largely depend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such that if it were removed the ecosystem would change drastically.</a:t>
            </a: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4FE22901-C6C8-4586-8B3D-718851F53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9" r="-3" b="6863"/>
          <a:stretch/>
        </p:blipFill>
        <p:spPr bwMode="auto">
          <a:xfrm>
            <a:off x="5436752" y="10"/>
            <a:ext cx="5948167" cy="343258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AC840B0-0207-421A-9CB6-22CE45B825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r="-3" b="9657"/>
          <a:stretch/>
        </p:blipFill>
        <p:spPr bwMode="auto">
          <a:xfrm>
            <a:off x="5436753" y="3425635"/>
            <a:ext cx="5948167" cy="343259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80D2A828-1594-434F-8D9B-E1475EF72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0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0E9916-8083-4A0F-BA59-3BFBBDCB9DF3}"/>
              </a:ext>
            </a:extLst>
          </p:cNvPr>
          <p:cNvSpPr/>
          <p:nvPr/>
        </p:nvSpPr>
        <p:spPr>
          <a:xfrm>
            <a:off x="1964444" y="808056"/>
            <a:ext cx="3940409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Trophic Cascade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82840F88-4DD9-408F-BEC2-F50692D1C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857" y="1719943"/>
            <a:ext cx="5094384" cy="481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141B6A-4B56-47D9-B4AE-DD43BC886AA6}"/>
              </a:ext>
            </a:extLst>
          </p:cNvPr>
          <p:cNvSpPr/>
          <p:nvPr/>
        </p:nvSpPr>
        <p:spPr>
          <a:xfrm>
            <a:off x="1964444" y="1885285"/>
            <a:ext cx="34289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and indirect effects from a species at or near the top of the food chain propagate down and regulate the species and population sizes in the rest of the community.</a:t>
            </a:r>
          </a:p>
        </p:txBody>
      </p:sp>
    </p:spTree>
    <p:extLst>
      <p:ext uri="{BB962C8B-B14F-4D97-AF65-F5344CB8AC3E}">
        <p14:creationId xmlns:p14="http://schemas.microsoft.com/office/powerpoint/2010/main" val="2368792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/var/folders/p1/glfkq6p10v5_5b1zj2dxxdyc0000gn/T/com.microsoft.Powerpoint/WebArchiveCopyPasteTempFiles/2Q=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233" y="169762"/>
            <a:ext cx="7956471" cy="597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59B1A9-CD86-4454-9BAB-ABABC6186920}"/>
              </a:ext>
            </a:extLst>
          </p:cNvPr>
          <p:cNvSpPr/>
          <p:nvPr/>
        </p:nvSpPr>
        <p:spPr>
          <a:xfrm>
            <a:off x="4884928" y="6318906"/>
            <a:ext cx="3053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How Wolves Change Rivers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36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6739" y="451307"/>
            <a:ext cx="5512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Symbiosis &amp; Interspecies Interactions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426739" y="2025908"/>
            <a:ext cx="573819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</a:rPr>
              <a:t>Mutualism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- both organisms’ benefit. (Cow birds)​</a:t>
            </a:r>
          </a:p>
          <a:p>
            <a:pPr fontAlgn="base"/>
            <a:endParaRPr lang="en-US" sz="2800" dirty="0">
              <a:solidFill>
                <a:srgbClr val="FFFFFF"/>
              </a:solidFill>
              <a:latin typeface="Arial" charset="0"/>
            </a:endParaRPr>
          </a:p>
          <a:p>
            <a:pPr fontAlgn="base"/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</a:rPr>
              <a:t>Commensalism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- one organism benefits and the other is unharmed. (Nemo)​</a:t>
            </a:r>
          </a:p>
          <a:p>
            <a:pPr fontAlgn="base"/>
            <a:endParaRPr lang="en-US" sz="2800" dirty="0">
              <a:solidFill>
                <a:srgbClr val="FFFFFF"/>
              </a:solidFill>
              <a:latin typeface="Arial" charset="0"/>
            </a:endParaRPr>
          </a:p>
          <a:p>
            <a:pPr fontAlgn="base"/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​</a:t>
            </a:r>
            <a:endParaRPr lang="en-US" sz="2800" dirty="0">
              <a:solidFill>
                <a:srgbClr val="FFFFFF"/>
              </a:solidFill>
              <a:latin typeface="Arial" charset="0"/>
            </a:endParaRPr>
          </a:p>
          <a:p>
            <a:pPr fontAlgn="base"/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</a:rPr>
              <a:t>Parasitism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- one organism benefits and the other is harmed. (pine beetles)</a:t>
            </a:r>
            <a:endParaRPr lang="en-US" sz="2800" b="0" i="0" dirty="0">
              <a:solidFill>
                <a:srgbClr val="FFFFFF"/>
              </a:solidFill>
              <a:effectLst/>
              <a:latin typeface="Arial" charset="0"/>
            </a:endParaRPr>
          </a:p>
        </p:txBody>
      </p:sp>
      <p:pic>
        <p:nvPicPr>
          <p:cNvPr id="10242" name="Picture 2" descr="/var/folders/p1/glfkq6p10v5_5b1zj2dxxdyc0000gn/T/com.microsoft.Powerpoint/WebArchiveCopyPasteTempFiles/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210" y="2760940"/>
            <a:ext cx="1640121" cy="218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083" y="742211"/>
            <a:ext cx="3237120" cy="1818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7922" y="5220906"/>
            <a:ext cx="2067339" cy="1378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932" y="5278913"/>
            <a:ext cx="1320219" cy="13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70">
            <a:extLst>
              <a:ext uri="{FF2B5EF4-FFF2-40B4-BE49-F238E27FC236}">
                <a16:creationId xmlns:a16="http://schemas.microsoft.com/office/drawing/2014/main" id="{1996F86B-8A8D-482B-AB2B-1A8EE4EF2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3" name="Picture 72">
            <a:extLst>
              <a:ext uri="{FF2B5EF4-FFF2-40B4-BE49-F238E27FC236}">
                <a16:creationId xmlns:a16="http://schemas.microsoft.com/office/drawing/2014/main" id="{BF7B2BC4-6DAA-43BB-BBF8-74F594318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44" name="Picture 74">
            <a:extLst>
              <a:ext uri="{FF2B5EF4-FFF2-40B4-BE49-F238E27FC236}">
                <a16:creationId xmlns:a16="http://schemas.microsoft.com/office/drawing/2014/main" id="{1E9DBD7B-6F32-47F1-9654-A2CB59691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045" name="Rectangle 76">
            <a:extLst>
              <a:ext uri="{FF2B5EF4-FFF2-40B4-BE49-F238E27FC236}">
                <a16:creationId xmlns:a16="http://schemas.microsoft.com/office/drawing/2014/main" id="{2A06CCF8-E75B-4B55-99FB-2D76CBD12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78">
            <a:extLst>
              <a:ext uri="{FF2B5EF4-FFF2-40B4-BE49-F238E27FC236}">
                <a16:creationId xmlns:a16="http://schemas.microsoft.com/office/drawing/2014/main" id="{43F55E8D-2CEA-40CC-84B8-110F9CCFE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Rectangle 80">
            <a:extLst>
              <a:ext uri="{FF2B5EF4-FFF2-40B4-BE49-F238E27FC236}">
                <a16:creationId xmlns:a16="http://schemas.microsoft.com/office/drawing/2014/main" id="{903899BD-A4C7-4D2F-B882-E373ADDBF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442832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0130D-FC09-4DF4-97E5-BF53EC23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2940" y="942271"/>
            <a:ext cx="3126100" cy="1160213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Chapter 5  Populations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B1AA48B0-01A1-4D07-BDDD-519D4EE26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r="10568" b="-1"/>
          <a:stretch/>
        </p:blipFill>
        <p:spPr bwMode="auto">
          <a:xfrm>
            <a:off x="5435859" y="227"/>
            <a:ext cx="5949061" cy="6858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" name="Rectangle 82">
            <a:extLst>
              <a:ext uri="{FF2B5EF4-FFF2-40B4-BE49-F238E27FC236}">
                <a16:creationId xmlns:a16="http://schemas.microsoft.com/office/drawing/2014/main" id="{4C7118A3-ECB4-4619-AA16-3E9684D09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2586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See the source image">
            <a:extLst>
              <a:ext uri="{FF2B5EF4-FFF2-40B4-BE49-F238E27FC236}">
                <a16:creationId xmlns:a16="http://schemas.microsoft.com/office/drawing/2014/main" id="{CF34299A-F289-470D-8F04-EBD04CB7F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070" y="2330905"/>
            <a:ext cx="2741839" cy="219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692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9">
            <a:extLst>
              <a:ext uri="{FF2B5EF4-FFF2-40B4-BE49-F238E27FC236}">
                <a16:creationId xmlns:a16="http://schemas.microsoft.com/office/drawing/2014/main" id="{B1395C1E-2648-4FFC-AC7C-2C1708351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9" name="Picture 11">
            <a:extLst>
              <a:ext uri="{FF2B5EF4-FFF2-40B4-BE49-F238E27FC236}">
                <a16:creationId xmlns:a16="http://schemas.microsoft.com/office/drawing/2014/main" id="{1C7379FE-10D6-4FEA-BEA3-5E2034A44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0" name="Rectangle 13">
            <a:extLst>
              <a:ext uri="{FF2B5EF4-FFF2-40B4-BE49-F238E27FC236}">
                <a16:creationId xmlns:a16="http://schemas.microsoft.com/office/drawing/2014/main" id="{90FB7BFA-EBDD-467C-B253-EFA700504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15">
            <a:extLst>
              <a:ext uri="{FF2B5EF4-FFF2-40B4-BE49-F238E27FC236}">
                <a16:creationId xmlns:a16="http://schemas.microsoft.com/office/drawing/2014/main" id="{23A9D773-2FA9-4E93-A01A-AEECF93EB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Rectangle 17">
            <a:extLst>
              <a:ext uri="{FF2B5EF4-FFF2-40B4-BE49-F238E27FC236}">
                <a16:creationId xmlns:a16="http://schemas.microsoft.com/office/drawing/2014/main" id="{694E884E-CFA2-4B31-8157-DA73B8846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19">
            <a:extLst>
              <a:ext uri="{FF2B5EF4-FFF2-40B4-BE49-F238E27FC236}">
                <a16:creationId xmlns:a16="http://schemas.microsoft.com/office/drawing/2014/main" id="{3655E855-74FA-4AD3-B859-2488383A9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TextBox 21">
            <a:extLst>
              <a:ext uri="{FF2B5EF4-FFF2-40B4-BE49-F238E27FC236}">
                <a16:creationId xmlns:a16="http://schemas.microsoft.com/office/drawing/2014/main" id="{2E91CD00-2EAB-4689-A44A-C4687605E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45" name="Rectangle 23">
            <a:extLst>
              <a:ext uri="{FF2B5EF4-FFF2-40B4-BE49-F238E27FC236}">
                <a16:creationId xmlns:a16="http://schemas.microsoft.com/office/drawing/2014/main" id="{CE4E23EB-7D1F-4223-8BC1-FB83F69F2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25">
            <a:extLst>
              <a:ext uri="{FF2B5EF4-FFF2-40B4-BE49-F238E27FC236}">
                <a16:creationId xmlns:a16="http://schemas.microsoft.com/office/drawing/2014/main" id="{B2698634-69E1-4F09-BCF7-366A5A5C4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7" name="Picture 27">
            <a:extLst>
              <a:ext uri="{FF2B5EF4-FFF2-40B4-BE49-F238E27FC236}">
                <a16:creationId xmlns:a16="http://schemas.microsoft.com/office/drawing/2014/main" id="{3675C6A3-66C2-4CB7-AC7E-F274B7277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8" name="Rectangle 29">
            <a:extLst>
              <a:ext uri="{FF2B5EF4-FFF2-40B4-BE49-F238E27FC236}">
                <a16:creationId xmlns:a16="http://schemas.microsoft.com/office/drawing/2014/main" id="{62E5A367-0F56-4156-A2AE-FAD07299A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31">
            <a:extLst>
              <a:ext uri="{FF2B5EF4-FFF2-40B4-BE49-F238E27FC236}">
                <a16:creationId xmlns:a16="http://schemas.microsoft.com/office/drawing/2014/main" id="{E1AAEB5E-C547-4C88-B0D8-F24BE79FD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33">
            <a:extLst>
              <a:ext uri="{FF2B5EF4-FFF2-40B4-BE49-F238E27FC236}">
                <a16:creationId xmlns:a16="http://schemas.microsoft.com/office/drawing/2014/main" id="{EB74DCE7-E922-457A-88B0-4299A3DA6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71155" y="4299004"/>
            <a:ext cx="8445357" cy="8835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5.1 &amp; 5.2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Populations &amp; Growth</a:t>
            </a:r>
          </a:p>
        </p:txBody>
      </p:sp>
      <p:pic>
        <p:nvPicPr>
          <p:cNvPr id="3" name="Picture 2" descr="A picture containing animal, mammal, outdoor, grass&#10;&#10;Description automatically generated"/>
          <p:cNvPicPr>
            <a:picLocks noChangeAspect="1"/>
          </p:cNvPicPr>
          <p:nvPr/>
        </p:nvPicPr>
        <p:blipFill rotWithShape="1">
          <a:blip r:embed="rId5"/>
          <a:srcRect l="10746" r="13218" b="1"/>
          <a:stretch/>
        </p:blipFill>
        <p:spPr>
          <a:xfrm>
            <a:off x="1648589" y="647190"/>
            <a:ext cx="4447502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5" name="Picture 4" descr="A herd of cattle grazing on a lush green field&#10;&#10;Description automatically generated">
            <a:extLst>
              <a:ext uri="{FF2B5EF4-FFF2-40B4-BE49-F238E27FC236}">
                <a16:creationId xmlns:a16="http://schemas.microsoft.com/office/drawing/2014/main" id="{E6CE4CAC-171D-4464-8600-1FBD4E5C21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50" r="18061" b="1"/>
          <a:stretch/>
        </p:blipFill>
        <p:spPr>
          <a:xfrm>
            <a:off x="6275762" y="647191"/>
            <a:ext cx="446630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51" name="Rectangle 35">
            <a:extLst>
              <a:ext uri="{FF2B5EF4-FFF2-40B4-BE49-F238E27FC236}">
                <a16:creationId xmlns:a16="http://schemas.microsoft.com/office/drawing/2014/main" id="{047B410D-C384-4834-95F7-EFE768C43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98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923D72-7E69-464B-94C5-B2530008D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0CCC86-7A88-4DFF-A0D0-6604606A2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F8ABFD-155B-4386-AE33-6E13057CF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3D02AEE-30DC-4942-A9CA-7A14F8B8E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D5823F2-909F-442D-BD72-0681CCC14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231EAF6-FA22-4615-A4D3-D171F7E17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2699857-2714-4E6A-8E11-6BEB9DF7F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6078E7-FDC0-448B-97DE-4EDA7702E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266E038-37B1-43CF-AFE0-B21E9F572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21763" y="513987"/>
            <a:ext cx="331938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dirty="0">
                <a:latin typeface="+mj-lt"/>
                <a:ea typeface="+mj-ea"/>
                <a:cs typeface="+mj-cs"/>
              </a:rPr>
              <a:t>Describing Populations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4786" y="1786971"/>
            <a:ext cx="4590288" cy="4872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 fontAlgn="base">
              <a:lnSpc>
                <a:spcPct val="11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 sz="2400" dirty="0"/>
              <a:t>What is the population of Helena, MT? ​</a:t>
            </a:r>
          </a:p>
          <a:p>
            <a:pPr defTabSz="914400" fontAlgn="base">
              <a:lnSpc>
                <a:spcPct val="11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 sz="2400" dirty="0"/>
              <a:t>What factors go into answering this question?​</a:t>
            </a:r>
          </a:p>
          <a:p>
            <a:pPr defTabSz="914400" fontAlgn="base">
              <a:lnSpc>
                <a:spcPct val="11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endParaRPr lang="en-US" sz="2400" dirty="0"/>
          </a:p>
          <a:p>
            <a:pPr defTabSz="914400" fontAlgn="base">
              <a:lnSpc>
                <a:spcPct val="11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 sz="2400" dirty="0">
                <a:solidFill>
                  <a:srgbClr val="FFC000"/>
                </a:solidFill>
              </a:rPr>
              <a:t>Population:</a:t>
            </a:r>
            <a:r>
              <a:rPr lang="en-US" sz="2400" dirty="0"/>
              <a:t> group of individuals of the same species that live in the same area</a:t>
            </a:r>
            <a:endParaRPr lang="en-US" sz="2400" b="0" i="0" dirty="0"/>
          </a:p>
        </p:txBody>
      </p:sp>
      <p:pic>
        <p:nvPicPr>
          <p:cNvPr id="5" name="Picture 2" descr="/var/folders/p1/glfkq6p10v5_5b1zj2dxxdyc0000gn/T/com.microsoft.Powerpoint/WebArchiveCopyPasteTempFiles/2Q==">
            <a:extLst>
              <a:ext uri="{FF2B5EF4-FFF2-40B4-BE49-F238E27FC236}">
                <a16:creationId xmlns:a16="http://schemas.microsoft.com/office/drawing/2014/main" id="{45331861-E247-4BBB-8FAF-4414413C4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8" r="21954"/>
          <a:stretch/>
        </p:blipFill>
        <p:spPr bwMode="auto">
          <a:xfrm>
            <a:off x="6096543" y="227"/>
            <a:ext cx="5288377" cy="6858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1E37FC9-ED36-42CE-9877-9EAB50FA8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2586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1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9530" y="482698"/>
            <a:ext cx="74815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How Ecologists Describe Populations</a:t>
            </a:r>
          </a:p>
          <a:p>
            <a:pPr algn="ctr"/>
            <a:r>
              <a:rPr lang="en-US" sz="3600" b="1" dirty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rPr>
              <a:t>3 Main Factors</a:t>
            </a:r>
          </a:p>
        </p:txBody>
      </p:sp>
      <p:sp>
        <p:nvSpPr>
          <p:cNvPr id="3" name="Rectangle 2"/>
          <p:cNvSpPr/>
          <p:nvPr/>
        </p:nvSpPr>
        <p:spPr>
          <a:xfrm>
            <a:off x="1709529" y="1549680"/>
            <a:ext cx="87729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>
                <a:solidFill>
                  <a:srgbClr val="FFC000"/>
                </a:solidFill>
                <a:latin typeface="Times New Roman" charset="0"/>
              </a:rPr>
              <a:t>1. </a:t>
            </a:r>
            <a:r>
              <a:rPr lang="en-US" sz="2800" b="1" dirty="0">
                <a:solidFill>
                  <a:srgbClr val="FFC000"/>
                </a:solidFill>
                <a:latin typeface="Times New Roman" charset="0"/>
              </a:rPr>
              <a:t>Geographic Range​:  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Area inhabited by the population</a:t>
            </a:r>
            <a:endParaRPr lang="en-US" sz="2800" b="0" i="0" dirty="0">
              <a:solidFill>
                <a:srgbClr val="FFFFFF"/>
              </a:solidFill>
              <a:effectLst/>
              <a:latin typeface="Arial" charset="0"/>
            </a:endParaRPr>
          </a:p>
        </p:txBody>
      </p:sp>
      <p:pic>
        <p:nvPicPr>
          <p:cNvPr id="6" name="Picture 2" descr="/var/folders/p1/glfkq6p10v5_5b1zj2dxxdyc0000gn/T/com.microsoft.Powerpoint/WebArchiveCopyPasteTempFiles/k3V1NB+CsZoAAAAASUVORK5CYII=">
            <a:extLst>
              <a:ext uri="{FF2B5EF4-FFF2-40B4-BE49-F238E27FC236}">
                <a16:creationId xmlns:a16="http://schemas.microsoft.com/office/drawing/2014/main" id="{D3462DF0-D1F0-4504-960E-DE4D51393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011" y="2503787"/>
            <a:ext cx="5267964" cy="38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8CDA1CF-B4E9-4612-950B-1B11F7738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57" y="4919680"/>
            <a:ext cx="2276632" cy="151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AE1D424D-951A-40C0-BC23-E23967526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27" y="2595455"/>
            <a:ext cx="3345888" cy="22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142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B1395C1E-2648-4FFC-AC7C-2C1708351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C7379FE-10D6-4FEA-BEA3-5E2034A44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90FB7BFA-EBDD-467C-B253-EFA700504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3A9D773-2FA9-4E93-A01A-AEECF93EB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0A08A6F-C28D-4C68-9627-9B83F062F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6DAD309-1212-498F-ABAD-388FFD322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F297EF4-1A36-4B32-9046-62BAFD8D8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131B3231-1C4D-4AB4-AB8B-D39CCC393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1A82619F-6BBD-4913-A4EA-27A2A01F2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7D32623C-82B3-4C43-98E0-31A4ACA2F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A28FAB9D-1EE6-43AC-B8F1-6569A0B8E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B4962323-B671-484D-B5A3-CD4754337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81DEBE4-9960-46D9-8D96-FBDE91728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20678" y="3115757"/>
            <a:ext cx="5324770" cy="1493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 fontAlgn="base"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 Rate​ / Density of Population</a:t>
            </a:r>
          </a:p>
          <a:p>
            <a:pPr defTabSz="914400" fontAlgn="base"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population increasing, decreasing or staying constant?</a:t>
            </a:r>
          </a:p>
          <a:p>
            <a:pPr defTabSz="914400" fontAlgn="base"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SzPct val="90000"/>
            </a:pPr>
            <a:r>
              <a:rPr lang="en-US" sz="28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individuals in an area?</a:t>
            </a:r>
          </a:p>
        </p:txBody>
      </p:sp>
      <p:pic>
        <p:nvPicPr>
          <p:cNvPr id="15362" name="Picture 2" descr="/var/folders/p1/glfkq6p10v5_5b1zj2dxxdyc0000gn/T/com.microsoft.Powerpoint/WebArchiveCopyPasteTempFiles/9k=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2" r="14724" b="2"/>
          <a:stretch/>
        </p:blipFill>
        <p:spPr bwMode="auto">
          <a:xfrm>
            <a:off x="6747481" y="2"/>
            <a:ext cx="4636987" cy="342291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33BF1ACF-AB4F-4E1B-937C-9F223562D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" r="-4" b="915"/>
          <a:stretch/>
        </p:blipFill>
        <p:spPr bwMode="auto">
          <a:xfrm>
            <a:off x="6747933" y="3425633"/>
            <a:ext cx="4636987" cy="343259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2C5CA78E-387F-4DB6-8894-AA38E5EAF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EBCF-AB13-4827-B0AD-E2D95404DFE8}"/>
              </a:ext>
            </a:extLst>
          </p:cNvPr>
          <p:cNvSpPr/>
          <p:nvPr/>
        </p:nvSpPr>
        <p:spPr>
          <a:xfrm>
            <a:off x="1307596" y="349517"/>
            <a:ext cx="50358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How Ecologists Describe Populations</a:t>
            </a:r>
          </a:p>
          <a:p>
            <a:pPr algn="ctr"/>
            <a:r>
              <a:rPr lang="en-US" sz="3600" b="1" dirty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rPr>
              <a:t>3 Main Factors</a:t>
            </a:r>
          </a:p>
        </p:txBody>
      </p:sp>
    </p:spTree>
    <p:extLst>
      <p:ext uri="{BB962C8B-B14F-4D97-AF65-F5344CB8AC3E}">
        <p14:creationId xmlns:p14="http://schemas.microsoft.com/office/powerpoint/2010/main" val="187068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B3E6704-5239-4012-9BA0-DABD8D7A2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243" y="403779"/>
            <a:ext cx="9818558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relationship between a barnacle attaching itself to the skin of a whale is often considered a form of symbiosis called ______________.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C1DC42-33ED-43A0-A9BC-9B1E92903A2E}"/>
              </a:ext>
            </a:extLst>
          </p:cNvPr>
          <p:cNvSpPr/>
          <p:nvPr/>
        </p:nvSpPr>
        <p:spPr>
          <a:xfrm>
            <a:off x="1659786" y="2131902"/>
            <a:ext cx="3714478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71550" lvl="1" indent="-51435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lphaLcParenR"/>
            </a:pPr>
            <a:r>
              <a:rPr lang="en-US" altLang="en-US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Parasitism</a:t>
            </a:r>
          </a:p>
          <a:p>
            <a:pPr marL="971550" lvl="1" indent="-51435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lphaLcParenR"/>
            </a:pPr>
            <a:endParaRPr lang="en-US" altLang="en-US" sz="3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71550" lvl="1" indent="-51435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lphaLcParenR"/>
            </a:pP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Mutualism</a:t>
            </a:r>
          </a:p>
          <a:p>
            <a:pPr marL="971550" lvl="1" indent="-51435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lphaLcParenR"/>
            </a:pPr>
            <a:endParaRPr lang="en-US" alt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71550" lvl="1" indent="-51435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lphaLcParenR"/>
            </a:pP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Commensalism</a:t>
            </a:r>
          </a:p>
        </p:txBody>
      </p:sp>
    </p:spTree>
    <p:extLst>
      <p:ext uri="{BB962C8B-B14F-4D97-AF65-F5344CB8AC3E}">
        <p14:creationId xmlns:p14="http://schemas.microsoft.com/office/powerpoint/2010/main" val="839448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09529" y="1683027"/>
            <a:ext cx="83938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>
                <a:solidFill>
                  <a:srgbClr val="FFC000"/>
                </a:solidFill>
                <a:latin typeface="Times New Roman" charset="0"/>
              </a:rPr>
              <a:t>3. </a:t>
            </a:r>
            <a:r>
              <a:rPr lang="en-US" sz="2800" b="1" dirty="0">
                <a:solidFill>
                  <a:srgbClr val="FFC000"/>
                </a:solidFill>
                <a:latin typeface="Times New Roman" charset="0"/>
              </a:rPr>
              <a:t>Age Structure</a:t>
            </a:r>
            <a:r>
              <a:rPr lang="en-US" sz="2800" b="1" dirty="0">
                <a:solidFill>
                  <a:srgbClr val="FF0000"/>
                </a:solidFill>
                <a:latin typeface="Times New Roman" charset="0"/>
              </a:rPr>
              <a:t>​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How many males / females  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Age distribution</a:t>
            </a:r>
            <a:endParaRPr lang="en-US" sz="2800" i="0" dirty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2161DC-C3A7-4C99-958C-FE98DF5B57C3}"/>
              </a:ext>
            </a:extLst>
          </p:cNvPr>
          <p:cNvSpPr/>
          <p:nvPr/>
        </p:nvSpPr>
        <p:spPr>
          <a:xfrm>
            <a:off x="1709530" y="482698"/>
            <a:ext cx="74815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How Ecologists Describe Populations</a:t>
            </a:r>
          </a:p>
          <a:p>
            <a:pPr algn="ctr"/>
            <a:r>
              <a:rPr lang="en-US" sz="3600" b="1" dirty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rPr>
              <a:t>3 Main Factors</a:t>
            </a:r>
          </a:p>
        </p:txBody>
      </p:sp>
      <p:pic>
        <p:nvPicPr>
          <p:cNvPr id="2050" name="Picture 2" descr="Image result for elk herd with calves and bulls">
            <a:extLst>
              <a:ext uri="{FF2B5EF4-FFF2-40B4-BE49-F238E27FC236}">
                <a16:creationId xmlns:a16="http://schemas.microsoft.com/office/drawing/2014/main" id="{CAED361B-9B27-4151-BF62-72E356306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077" y="2883356"/>
            <a:ext cx="4880861" cy="366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79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8C3147C7-DD54-4708-B348-C030EEC4A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341" y="1552208"/>
            <a:ext cx="9406746" cy="51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1E82FF-5440-4373-8DDD-6B085AF006F9}"/>
              </a:ext>
            </a:extLst>
          </p:cNvPr>
          <p:cNvSpPr/>
          <p:nvPr/>
        </p:nvSpPr>
        <p:spPr>
          <a:xfrm>
            <a:off x="1732976" y="410533"/>
            <a:ext cx="79971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4000" b="1">
                <a:solidFill>
                  <a:srgbClr val="FFC000"/>
                </a:solidFill>
                <a:latin typeface="Times New Roman" charset="0"/>
              </a:rPr>
              <a:t>Example:  </a:t>
            </a:r>
            <a:r>
              <a:rPr lang="en-US" sz="4000" b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charset="0"/>
              </a:rPr>
              <a:t>Human Age Structure</a:t>
            </a:r>
            <a:r>
              <a:rPr lang="en-US" sz="280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</a:rPr>
              <a:t>​</a:t>
            </a:r>
            <a:endParaRPr lang="en-US" sz="2800">
              <a:solidFill>
                <a:schemeClr val="accent1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592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9530" y="482698"/>
            <a:ext cx="41004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Population 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Growth</a:t>
            </a: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D99E3325-1CBB-457F-9FFD-D69467132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89" y="1360618"/>
            <a:ext cx="7285054" cy="473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/var/folders/p1/glfkq6p10v5_5b1zj2dxxdyc0000gn/T/com.microsoft.Powerpoint/WebArchiveCopyPasteTempFiles/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394" y="4115719"/>
            <a:ext cx="3930773" cy="250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983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9530" y="482698"/>
            <a:ext cx="5228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Factors Effecting Growth</a:t>
            </a:r>
          </a:p>
        </p:txBody>
      </p:sp>
      <p:sp>
        <p:nvSpPr>
          <p:cNvPr id="3" name="Rectangle 2"/>
          <p:cNvSpPr/>
          <p:nvPr/>
        </p:nvSpPr>
        <p:spPr>
          <a:xfrm>
            <a:off x="1789044" y="1394217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2800" b="1" dirty="0">
                <a:solidFill>
                  <a:srgbClr val="FFC000"/>
                </a:solidFill>
                <a:latin typeface="Times New Roman" charset="0"/>
              </a:rPr>
              <a:t>Birth / Death rates​</a:t>
            </a:r>
            <a:endParaRPr lang="en-US" sz="2800" b="1" dirty="0">
              <a:solidFill>
                <a:srgbClr val="FFC000"/>
              </a:solidFill>
              <a:latin typeface="Arial" charset="0"/>
            </a:endParaRPr>
          </a:p>
          <a:p>
            <a:pPr fontAlgn="base"/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​</a:t>
            </a:r>
            <a:endParaRPr lang="en-US" sz="2800" dirty="0">
              <a:solidFill>
                <a:srgbClr val="FFFFFF"/>
              </a:solidFill>
              <a:latin typeface="Arial" charset="0"/>
            </a:endParaRPr>
          </a:p>
          <a:p>
            <a:pPr fontAlgn="base"/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​</a:t>
            </a:r>
            <a:endParaRPr lang="en-US" sz="2800" dirty="0">
              <a:solidFill>
                <a:srgbClr val="FFFFFF"/>
              </a:solidFill>
              <a:latin typeface="Arial" charset="0"/>
            </a:endParaRPr>
          </a:p>
          <a:p>
            <a:pPr fontAlgn="base"/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​</a:t>
            </a:r>
            <a:endParaRPr lang="en-US" sz="2800" dirty="0">
              <a:solidFill>
                <a:srgbClr val="FFFFFF"/>
              </a:solidFill>
              <a:latin typeface="Arial" charset="0"/>
            </a:endParaRPr>
          </a:p>
          <a:p>
            <a:pPr fontAlgn="base"/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​</a:t>
            </a:r>
            <a:endParaRPr lang="en-US" sz="2800" dirty="0">
              <a:solidFill>
                <a:srgbClr val="FFFFFF"/>
              </a:solidFill>
              <a:latin typeface="Arial" charset="0"/>
            </a:endParaRPr>
          </a:p>
          <a:p>
            <a:pPr fontAlgn="base"/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​</a:t>
            </a:r>
            <a:endParaRPr lang="en-US" sz="2800" dirty="0">
              <a:solidFill>
                <a:srgbClr val="FFFFFF"/>
              </a:solidFill>
              <a:latin typeface="Arial" charset="0"/>
            </a:endParaRPr>
          </a:p>
          <a:p>
            <a:pPr fontAlgn="base"/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​</a:t>
            </a:r>
          </a:p>
          <a:p>
            <a:pPr fontAlgn="base"/>
            <a:endParaRPr lang="en-US" sz="2800" dirty="0">
              <a:solidFill>
                <a:srgbClr val="FFFFFF"/>
              </a:solidFill>
              <a:latin typeface="Times New Roman" charset="0"/>
            </a:endParaRPr>
          </a:p>
          <a:p>
            <a:pPr fontAlgn="base"/>
            <a:endParaRPr lang="en-US" sz="2800" dirty="0">
              <a:solidFill>
                <a:srgbClr val="FFFFFF"/>
              </a:solidFill>
              <a:latin typeface="Arial" charset="0"/>
            </a:endParaRPr>
          </a:p>
          <a:p>
            <a:pPr fontAlgn="base"/>
            <a:r>
              <a:rPr lang="en-US" sz="2800" dirty="0">
                <a:solidFill>
                  <a:srgbClr val="FFC000"/>
                </a:solidFill>
                <a:latin typeface="Times New Roman" charset="0"/>
              </a:rPr>
              <a:t>Immigration: 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Moving </a:t>
            </a:r>
            <a:r>
              <a:rPr lang="en-US" sz="2800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charset="0"/>
              </a:rPr>
              <a:t>into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 a habitat​</a:t>
            </a:r>
          </a:p>
          <a:p>
            <a:pPr fontAlgn="base"/>
            <a:endParaRPr lang="en-US" sz="2800" dirty="0">
              <a:solidFill>
                <a:srgbClr val="FFFFFF"/>
              </a:solidFill>
              <a:latin typeface="Arial" charset="0"/>
            </a:endParaRPr>
          </a:p>
          <a:p>
            <a:pPr fontAlgn="base"/>
            <a:r>
              <a:rPr lang="en-US" sz="2800" dirty="0">
                <a:solidFill>
                  <a:srgbClr val="FFC000"/>
                </a:solidFill>
                <a:latin typeface="Times New Roman" charset="0"/>
              </a:rPr>
              <a:t>Emigration: 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Moving </a:t>
            </a:r>
            <a:r>
              <a:rPr lang="en-US" sz="2800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charset="0"/>
              </a:rPr>
              <a:t>out of 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a habitat</a:t>
            </a:r>
            <a:endParaRPr lang="en-US" sz="2800" b="0" i="0" dirty="0">
              <a:solidFill>
                <a:srgbClr val="FFFFFF"/>
              </a:solidFill>
              <a:effectLst/>
              <a:latin typeface="Arial" charset="0"/>
            </a:endParaRPr>
          </a:p>
        </p:txBody>
      </p:sp>
      <p:pic>
        <p:nvPicPr>
          <p:cNvPr id="22530" name="Picture 2" descr="/var/folders/p1/glfkq6p10v5_5b1zj2dxxdyc0000gn/T/com.microsoft.Powerpoint/WebArchiveCopyPasteTempFiles/9k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70" y="2124975"/>
            <a:ext cx="5857875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81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9530" y="482698"/>
            <a:ext cx="4215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Exponential Growth</a:t>
            </a:r>
          </a:p>
        </p:txBody>
      </p:sp>
      <p:pic>
        <p:nvPicPr>
          <p:cNvPr id="21506" name="Picture 2" descr="/var/folders/p1/glfkq6p10v5_5b1zj2dxxdyc0000gn/T/com.microsoft.Powerpoint/WebArchiveCopyPasteTempFiles/AAAAAElFTkSuQm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595" y="107944"/>
            <a:ext cx="3853878" cy="663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09529" y="1681874"/>
            <a:ext cx="45441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Almost any organism provided with </a:t>
            </a:r>
            <a:r>
              <a:rPr lang="en-US" sz="2800" u="sng" dirty="0">
                <a:solidFill>
                  <a:srgbClr val="FFFFFF"/>
                </a:solidFill>
                <a:latin typeface="Times New Roman" charset="0"/>
              </a:rPr>
              <a:t>ideal conditions 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for </a:t>
            </a:r>
            <a:r>
              <a:rPr lang="en-US" sz="2800" u="sng" dirty="0">
                <a:solidFill>
                  <a:srgbClr val="FFFFFF"/>
                </a:solidFill>
                <a:latin typeface="Times New Roman" charset="0"/>
              </a:rPr>
              <a:t>growth and reproduction 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will experience a rapid increase in its population (Example - Humans!)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57269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9530" y="482698"/>
            <a:ext cx="33951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rPr>
              <a:t>Logistic Growth</a:t>
            </a:r>
          </a:p>
        </p:txBody>
      </p:sp>
      <p:sp>
        <p:nvSpPr>
          <p:cNvPr id="3" name="Rectangle 2"/>
          <p:cNvSpPr/>
          <p:nvPr/>
        </p:nvSpPr>
        <p:spPr>
          <a:xfrm>
            <a:off x="1709530" y="1379668"/>
            <a:ext cx="81898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Most organisms go through 3 growth phases</a:t>
            </a:r>
          </a:p>
          <a:p>
            <a:pPr fontAlgn="base"/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Phase 1 – population grows rapidly</a:t>
            </a:r>
          </a:p>
          <a:p>
            <a:pPr fontAlgn="base"/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Phase 2 – growth slows</a:t>
            </a:r>
          </a:p>
          <a:p>
            <a:pPr fontAlgn="base"/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Phase 3 – population size </a:t>
            </a:r>
            <a:r>
              <a:rPr lang="en-US" sz="2800" dirty="0" err="1">
                <a:solidFill>
                  <a:srgbClr val="FFFFFF"/>
                </a:solidFill>
                <a:latin typeface="Times New Roman" charset="0"/>
              </a:rPr>
              <a:t>stablizes</a:t>
            </a:r>
            <a:endParaRPr lang="en-US" sz="2800" dirty="0">
              <a:solidFill>
                <a:srgbClr val="FFFFFF"/>
              </a:solidFill>
              <a:latin typeface="Times New Roman" charset="0"/>
            </a:endParaRPr>
          </a:p>
          <a:p>
            <a:pPr fontAlgn="base"/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​</a:t>
            </a:r>
            <a:endParaRPr lang="en-US" sz="2800" dirty="0">
              <a:solidFill>
                <a:srgbClr val="FFFFFF"/>
              </a:solidFill>
              <a:latin typeface="Arial" charset="0"/>
            </a:endParaRPr>
          </a:p>
          <a:p>
            <a:pPr fontAlgn="base"/>
            <a:r>
              <a:rPr lang="en-US" sz="2800" b="1" dirty="0">
                <a:solidFill>
                  <a:srgbClr val="FFC000"/>
                </a:solidFill>
                <a:latin typeface="Times New Roman" charset="0"/>
              </a:rPr>
              <a:t>Carrying ​capacity </a:t>
            </a:r>
          </a:p>
          <a:p>
            <a:pPr fontAlgn="base"/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 the steady state of ​population size.</a:t>
            </a:r>
          </a:p>
          <a:p>
            <a:pPr fontAlgn="base"/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Limited by…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i="0" dirty="0">
                <a:solidFill>
                  <a:srgbClr val="FFFFFF"/>
                </a:solidFill>
                <a:effectLst/>
                <a:latin typeface="Times New Roman" charset="0"/>
              </a:rPr>
              <a:t>Food availability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Competition</a:t>
            </a:r>
          </a:p>
        </p:txBody>
      </p:sp>
      <p:pic>
        <p:nvPicPr>
          <p:cNvPr id="18434" name="Picture 2" descr="/var/folders/p1/glfkq6p10v5_5b1zj2dxxdyc0000gn/T/com.microsoft.Powerpoint/WebArchiveCopyPasteTempFiles/P53u6g2Xqhy+qzhKbhbosSBUqVKhQoScQ8f8Bq5hEYJ1UZWEAAAAASUVORK5CYII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658" y="2370934"/>
            <a:ext cx="4795531" cy="421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81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/var/folders/p1/glfkq6p10v5_5b1zj2dxxdyc0000gn/T/com.microsoft.Powerpoint/WebArchiveCopyPasteTempFiles/ADQxvzqf+NUMAAAAAElFTkSuQm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060" y="1470991"/>
            <a:ext cx="7984289" cy="521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57739" y="482698"/>
            <a:ext cx="108800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Population Growth before &amp; after Carrying Capacity</a:t>
            </a:r>
          </a:p>
        </p:txBody>
      </p:sp>
    </p:spTree>
    <p:extLst>
      <p:ext uri="{BB962C8B-B14F-4D97-AF65-F5344CB8AC3E}">
        <p14:creationId xmlns:p14="http://schemas.microsoft.com/office/powerpoint/2010/main" val="498000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/var/folders/p1/glfkq6p10v5_5b1zj2dxxdyc0000gn/T/com.microsoft.Powerpoint/WebArchiveCopyPasteTempFiles/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81" y="1048991"/>
            <a:ext cx="6417655" cy="569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64754" y="3544723"/>
            <a:ext cx="30819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FFFFFF"/>
                </a:solidFill>
                <a:latin typeface="Times New Roman" charset="0"/>
              </a:rPr>
              <a:t>Table from Ripple and </a:t>
            </a:r>
            <a:r>
              <a:rPr lang="en-US" i="1" err="1">
                <a:solidFill>
                  <a:srgbClr val="FFFFFF"/>
                </a:solidFill>
                <a:latin typeface="Times New Roman" charset="0"/>
              </a:rPr>
              <a:t>Beschta</a:t>
            </a:r>
            <a:r>
              <a:rPr lang="en-US" i="1">
                <a:solidFill>
                  <a:srgbClr val="FFFFFF"/>
                </a:solidFill>
                <a:latin typeface="Times New Roman" charset="0"/>
              </a:rPr>
              <a:t> 2012. Trophic Cascades in Yellowstone: The first 15 years after wolf reintroduction. Biological Conservation 145:1 (215-213)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43269" y="257411"/>
            <a:ext cx="5878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Population Interdependence</a:t>
            </a:r>
          </a:p>
        </p:txBody>
      </p:sp>
    </p:spTree>
    <p:extLst>
      <p:ext uri="{BB962C8B-B14F-4D97-AF65-F5344CB8AC3E}">
        <p14:creationId xmlns:p14="http://schemas.microsoft.com/office/powerpoint/2010/main" val="11525471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9530" y="482698"/>
            <a:ext cx="73532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Density </a:t>
            </a:r>
            <a:r>
              <a:rPr lang="en-US" sz="3600" b="1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Dependent</a:t>
            </a:r>
            <a:r>
              <a:rPr lang="en-US" sz="3600" b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Limiting Factors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5712" y="1544672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2800">
                <a:solidFill>
                  <a:srgbClr val="FFFFFF"/>
                </a:solidFill>
                <a:latin typeface="Times New Roman" charset="0"/>
              </a:rPr>
              <a:t>(Occur when populations are large)​</a:t>
            </a:r>
          </a:p>
          <a:p>
            <a:pPr fontAlgn="base"/>
            <a:endParaRPr lang="en-US" sz="2800">
              <a:solidFill>
                <a:srgbClr val="FFFFFF"/>
              </a:solidFill>
              <a:latin typeface="Segoe UI" charset="0"/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Competition​</a:t>
            </a:r>
            <a:endParaRPr lang="en-US" sz="2800">
              <a:solidFill>
                <a:srgbClr val="FFFFFF"/>
              </a:solidFill>
              <a:latin typeface="Arial" charset="0"/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Predation​</a:t>
            </a:r>
            <a:endParaRPr lang="en-US" sz="2800">
              <a:solidFill>
                <a:srgbClr val="FFFFFF"/>
              </a:solidFill>
              <a:latin typeface="Arial" charset="0"/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Herbivory​</a:t>
            </a:r>
            <a:endParaRPr lang="en-US" sz="2800">
              <a:solidFill>
                <a:srgbClr val="FFFFFF"/>
              </a:solidFill>
              <a:latin typeface="Arial" charset="0"/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Parasitism and Disease​</a:t>
            </a:r>
            <a:endParaRPr lang="en-US" sz="2800">
              <a:solidFill>
                <a:srgbClr val="FFFFFF"/>
              </a:solidFill>
              <a:latin typeface="Arial" charset="0"/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Crowding and Stress</a:t>
            </a:r>
            <a:endParaRPr lang="en-US" sz="2800" b="0" i="0">
              <a:solidFill>
                <a:srgbClr val="FFFFFF"/>
              </a:solidFill>
              <a:effectLst/>
              <a:latin typeface="Arial" charset="0"/>
            </a:endParaRPr>
          </a:p>
        </p:txBody>
      </p:sp>
      <p:pic>
        <p:nvPicPr>
          <p:cNvPr id="23554" name="Picture 2" descr="/var/folders/p1/glfkq6p10v5_5b1zj2dxxdyc0000gn/T/com.microsoft.Powerpoint/WebArchiveCopyPasteTempFiles/9k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712" y="2386265"/>
            <a:ext cx="2562225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0" y="4956344"/>
            <a:ext cx="4386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Times New Roman" charset="0"/>
              </a:rPr>
              <a:t>Affects of mange on a Yellowstone wolf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32951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9530" y="482698"/>
            <a:ext cx="77123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Density </a:t>
            </a:r>
            <a:r>
              <a:rPr lang="en-US" sz="3600" b="1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Independent</a:t>
            </a:r>
            <a:r>
              <a:rPr lang="en-US" sz="3600" b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Limiting Factors</a:t>
            </a:r>
          </a:p>
        </p:txBody>
      </p:sp>
      <p:sp>
        <p:nvSpPr>
          <p:cNvPr id="3" name="Rectangle 2"/>
          <p:cNvSpPr/>
          <p:nvPr/>
        </p:nvSpPr>
        <p:spPr>
          <a:xfrm>
            <a:off x="1709530" y="1351867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2800">
                <a:solidFill>
                  <a:srgbClr val="FFFFFF"/>
                </a:solidFill>
                <a:latin typeface="Times New Roman" charset="0"/>
              </a:rPr>
              <a:t>(Can limit large or small populations)​</a:t>
            </a:r>
          </a:p>
          <a:p>
            <a:pPr fontAlgn="base"/>
            <a:endParaRPr lang="en-US" sz="2800">
              <a:solidFill>
                <a:srgbClr val="FFFFFF"/>
              </a:solidFill>
              <a:latin typeface="Segoe UI" charset="0"/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Weather​</a:t>
            </a:r>
            <a:endParaRPr lang="en-US" sz="2800">
              <a:solidFill>
                <a:srgbClr val="FFFFFF"/>
              </a:solidFill>
              <a:latin typeface="Arial" charset="0"/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Natural disasters​</a:t>
            </a:r>
            <a:endParaRPr lang="en-US" sz="2800">
              <a:solidFill>
                <a:srgbClr val="FFFFFF"/>
              </a:solidFill>
              <a:latin typeface="Arial" charset="0"/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Human activities- ex damming of rivers or clear-cutting forests.​</a:t>
            </a:r>
            <a:endParaRPr lang="en-US" sz="2800">
              <a:solidFill>
                <a:srgbClr val="FFFFFF"/>
              </a:solidFill>
              <a:latin typeface="Arial" charset="0"/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en-US" sz="2800">
                <a:solidFill>
                  <a:srgbClr val="FFFFFF"/>
                </a:solidFill>
                <a:latin typeface="Times New Roman" charset="0"/>
              </a:rPr>
              <a:t>Seasonal cycles</a:t>
            </a:r>
            <a:endParaRPr lang="en-US" sz="2800" b="0" i="0">
              <a:solidFill>
                <a:srgbClr val="FFFFFF"/>
              </a:solidFill>
              <a:effectLst/>
              <a:latin typeface="Arial" charset="0"/>
            </a:endParaRPr>
          </a:p>
        </p:txBody>
      </p:sp>
      <p:pic>
        <p:nvPicPr>
          <p:cNvPr id="24578" name="Picture 2" descr="/var/folders/p1/glfkq6p10v5_5b1zj2dxxdyc0000gn/T/com.microsoft.Powerpoint/WebArchiveCopyPasteTempFiles/9k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17" y="4015409"/>
            <a:ext cx="4238760" cy="261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66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B9B651-7CAF-48AE-9CF9-AD42A89B4BA1}"/>
              </a:ext>
            </a:extLst>
          </p:cNvPr>
          <p:cNvSpPr/>
          <p:nvPr/>
        </p:nvSpPr>
        <p:spPr>
          <a:xfrm>
            <a:off x="1444052" y="486588"/>
            <a:ext cx="9693639" cy="4702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of the following is considered a keystone species in coastal waters of the Pacific Northwest?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Sea Urchins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Kelp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Sea Otter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Starfish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2859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8284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D86F51-F2D6-46E6-910E-76F957BB213E}"/>
              </a:ext>
            </a:extLst>
          </p:cNvPr>
          <p:cNvSpPr/>
          <p:nvPr/>
        </p:nvSpPr>
        <p:spPr>
          <a:xfrm>
            <a:off x="1709738" y="482600"/>
            <a:ext cx="2838525" cy="64611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3600" b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Succession</a:t>
            </a:r>
            <a:endParaRPr lang="en-US" sz="3600" b="1" err="1">
              <a:solidFill>
                <a:srgbClr val="D9EFD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D86F51-F2D6-46E6-910E-76F957BB213E}"/>
              </a:ext>
            </a:extLst>
          </p:cNvPr>
          <p:cNvSpPr/>
          <p:nvPr/>
        </p:nvSpPr>
        <p:spPr>
          <a:xfrm>
            <a:off x="1709736" y="1128713"/>
            <a:ext cx="8414925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3600" b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1. </a:t>
            </a:r>
            <a:r>
              <a:rPr lang="en-US" sz="3600" b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Primary Succession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998" y="2421157"/>
            <a:ext cx="9042400" cy="381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22146B-AA4A-49DA-B5DC-451AE116405B}"/>
              </a:ext>
            </a:extLst>
          </p:cNvPr>
          <p:cNvSpPr txBox="1"/>
          <p:nvPr/>
        </p:nvSpPr>
        <p:spPr>
          <a:xfrm>
            <a:off x="2876866" y="63246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3"/>
              </a:rPr>
              <a:t>https://www.youtube.com/watch?v=TLpc71YOtcE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0F825C-3789-4901-A941-2392B9E5B626}"/>
              </a:ext>
            </a:extLst>
          </p:cNvPr>
          <p:cNvSpPr txBox="1"/>
          <p:nvPr/>
        </p:nvSpPr>
        <p:spPr>
          <a:xfrm>
            <a:off x="8109679" y="6445770"/>
            <a:ext cx="1349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3:30</a:t>
            </a:r>
          </a:p>
        </p:txBody>
      </p:sp>
    </p:spTree>
    <p:extLst>
      <p:ext uri="{BB962C8B-B14F-4D97-AF65-F5344CB8AC3E}">
        <p14:creationId xmlns:p14="http://schemas.microsoft.com/office/powerpoint/2010/main" val="1947921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D86F51-F2D6-46E6-910E-76F957BB213E}"/>
              </a:ext>
            </a:extLst>
          </p:cNvPr>
          <p:cNvSpPr/>
          <p:nvPr/>
        </p:nvSpPr>
        <p:spPr>
          <a:xfrm>
            <a:off x="1709738" y="482600"/>
            <a:ext cx="2838525" cy="64611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3600" b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Succession</a:t>
            </a:r>
            <a:endParaRPr lang="en-US" sz="3600" b="1" err="1">
              <a:solidFill>
                <a:srgbClr val="D9EFD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D86F51-F2D6-46E6-910E-76F957BB213E}"/>
              </a:ext>
            </a:extLst>
          </p:cNvPr>
          <p:cNvSpPr/>
          <p:nvPr/>
        </p:nvSpPr>
        <p:spPr>
          <a:xfrm>
            <a:off x="1709736" y="1128713"/>
            <a:ext cx="8414925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3600" b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2. </a:t>
            </a:r>
            <a:r>
              <a:rPr lang="en-US" sz="3600" b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Secondary Succession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36" y="2665620"/>
            <a:ext cx="91059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289" y="2058740"/>
            <a:ext cx="3443666" cy="18029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D86F51-F2D6-46E6-910E-76F957BB213E}"/>
              </a:ext>
            </a:extLst>
          </p:cNvPr>
          <p:cNvSpPr/>
          <p:nvPr/>
        </p:nvSpPr>
        <p:spPr>
          <a:xfrm>
            <a:off x="1709738" y="482600"/>
            <a:ext cx="2838525" cy="64611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3600" b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Succession</a:t>
            </a:r>
            <a:endParaRPr lang="en-US" sz="3600" b="1" err="1">
              <a:solidFill>
                <a:srgbClr val="D9EFD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D86F51-F2D6-46E6-910E-76F957BB213E}"/>
              </a:ext>
            </a:extLst>
          </p:cNvPr>
          <p:cNvSpPr/>
          <p:nvPr/>
        </p:nvSpPr>
        <p:spPr>
          <a:xfrm>
            <a:off x="1709736" y="1128713"/>
            <a:ext cx="8414925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3600" b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2. </a:t>
            </a:r>
            <a:r>
              <a:rPr lang="en-US" sz="3600" b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Secondary Succession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68D4E99A-AA90-4DE0-B0EB-761056B7B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893" y="2421157"/>
            <a:ext cx="2664587" cy="1974631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15346A9E-5FF6-4E96-BD2F-CB0AC585C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198" y="3435448"/>
            <a:ext cx="3073204" cy="20605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484" y="4363411"/>
            <a:ext cx="3020333" cy="226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8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8379" y="1333154"/>
            <a:ext cx="10104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The term </a:t>
            </a:r>
            <a:r>
              <a:rPr lang="en-US" sz="2800" dirty="0">
                <a:solidFill>
                  <a:srgbClr val="92D050"/>
                </a:solidFill>
                <a:latin typeface="Times New Roman" charset="0"/>
                <a:ea typeface="Times New Roman" charset="0"/>
                <a:cs typeface="Times New Roman" charset="0"/>
              </a:rPr>
              <a:t>Biodiversity 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was first coined by Walter G. Rosen in 1986.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D86F51-F2D6-46E6-910E-76F957BB213E}"/>
              </a:ext>
            </a:extLst>
          </p:cNvPr>
          <p:cNvSpPr/>
          <p:nvPr/>
        </p:nvSpPr>
        <p:spPr>
          <a:xfrm>
            <a:off x="1709738" y="482600"/>
            <a:ext cx="2838525" cy="64611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Biodiversity</a:t>
            </a:r>
            <a:endParaRPr lang="en-US" sz="3600" b="1" dirty="0">
              <a:solidFill>
                <a:srgbClr val="D9EFD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016" y="2090172"/>
            <a:ext cx="5502984" cy="4419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416" y="2060816"/>
            <a:ext cx="6113047" cy="44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4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2582" y="1517573"/>
            <a:ext cx="3525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 charset="0"/>
              </a:rPr>
              <a:t>Diversity of Species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47" y="1193722"/>
            <a:ext cx="1962150" cy="140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362" y="1223973"/>
            <a:ext cx="1818005" cy="1298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845" y="1290636"/>
            <a:ext cx="1816100" cy="1183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116" y="3042361"/>
            <a:ext cx="1981200" cy="12736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750" y="2979968"/>
            <a:ext cx="1381887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0274" y="2961866"/>
            <a:ext cx="1778000" cy="1389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1218" y="4755016"/>
            <a:ext cx="1317498" cy="14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8169" y="4653416"/>
            <a:ext cx="1122390" cy="165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3643" y="4572000"/>
            <a:ext cx="2720749" cy="18138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13362" y="183880"/>
            <a:ext cx="51732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Three types of biodiversity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12582" y="3268590"/>
            <a:ext cx="35286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 charset="0"/>
              </a:rPr>
              <a:t>Diversity </a:t>
            </a:r>
            <a:r>
              <a:rPr lang="en-US" sz="2400">
                <a:latin typeface="Helvetica" charset="0"/>
              </a:rPr>
              <a:t>of Ecosystem</a:t>
            </a:r>
            <a:endParaRPr lang="en-US" sz="2400" dirty="0">
              <a:latin typeface="Helvetica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44564" y="5111879"/>
            <a:ext cx="2699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Helvetica" charset="0"/>
              </a:rPr>
              <a:t>Diversity of Genes</a:t>
            </a:r>
            <a:endParaRPr lang="en-US" sz="24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7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46095" y="1063064"/>
            <a:ext cx="3217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" charset="0"/>
              </a:rPr>
              <a:t>Climate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" charset="0"/>
              </a:rPr>
              <a:t>Altitude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" charset="0"/>
              </a:rPr>
              <a:t>Soils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" charset="0"/>
              </a:rPr>
              <a:t>Presence of other species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695" y="235404"/>
            <a:ext cx="3467633" cy="34007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728" y="4055996"/>
            <a:ext cx="4285600" cy="2442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10870" y="492462"/>
            <a:ext cx="39166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Flora and fauna diversity</a:t>
            </a:r>
          </a:p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depends on:</a:t>
            </a:r>
          </a:p>
        </p:txBody>
      </p:sp>
      <p:sp>
        <p:nvSpPr>
          <p:cNvPr id="6" name="Rectangle 5"/>
          <p:cNvSpPr/>
          <p:nvPr/>
        </p:nvSpPr>
        <p:spPr>
          <a:xfrm>
            <a:off x="1540391" y="4475854"/>
            <a:ext cx="66661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BIODIVERSITY HOTSPOTS </a:t>
            </a:r>
          </a:p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- A region with high biodiversity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1634456" y="310188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Most of the biodiversity</a:t>
            </a:r>
          </a:p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concentrated in Tropical region.</a:t>
            </a:r>
          </a:p>
        </p:txBody>
      </p:sp>
    </p:spTree>
    <p:extLst>
      <p:ext uri="{BB962C8B-B14F-4D97-AF65-F5344CB8AC3E}">
        <p14:creationId xmlns:p14="http://schemas.microsoft.com/office/powerpoint/2010/main" val="26758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88507" y="400651"/>
            <a:ext cx="7449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92D050"/>
                </a:solidFill>
                <a:latin typeface="Times New Roman" charset="0"/>
                <a:ea typeface="Times New Roman" charset="0"/>
                <a:cs typeface="Times New Roman" charset="0"/>
              </a:rPr>
              <a:t>BIODIVERSITY AND BALANCE OF NATURE</a:t>
            </a:r>
            <a:endParaRPr lang="en-US" sz="2800" dirty="0">
              <a:solidFill>
                <a:srgbClr val="92D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6670" y="108287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rPr>
              <a:t>Trophic Level: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Elimination of species from trophic level can cause destruction of ecosystem as well as biodiversity.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76670" y="2652533"/>
            <a:ext cx="50484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rPr>
              <a:t>Keystone Species: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Loss or addition of species causes detectable changes in ecosystem rates.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941" y="1984775"/>
            <a:ext cx="4283600" cy="47928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069" y="4222193"/>
            <a:ext cx="3665974" cy="244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5665" y="127653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rPr>
              <a:t>Consumptive value: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Food/Drink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Fuel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Medicine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Better crop varieties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Industrial Material</a:t>
            </a:r>
          </a:p>
        </p:txBody>
      </p:sp>
      <p:sp>
        <p:nvSpPr>
          <p:cNvPr id="3" name="Rectangle 2"/>
          <p:cNvSpPr/>
          <p:nvPr/>
        </p:nvSpPr>
        <p:spPr>
          <a:xfrm>
            <a:off x="2035665" y="571473"/>
            <a:ext cx="5019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92D050"/>
                </a:solidFill>
                <a:latin typeface="Times New Roman" charset="0"/>
                <a:ea typeface="Times New Roman" charset="0"/>
                <a:cs typeface="Times New Roman" charset="0"/>
              </a:rPr>
              <a:t>BENEFITS OF BIODIVERSITY</a:t>
            </a:r>
            <a:endParaRPr lang="en-US" sz="2800" dirty="0">
              <a:solidFill>
                <a:srgbClr val="92D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5665" y="3934155"/>
            <a:ext cx="38526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rPr>
              <a:t>Non-Consumptive Value: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Recreation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Education and Research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Traditional value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905" y="4778805"/>
            <a:ext cx="2356896" cy="1767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974" y="833083"/>
            <a:ext cx="3961643" cy="438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0376" y="501487"/>
            <a:ext cx="58749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rPr>
              <a:t>Ecological services: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Balance of nature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Biological productivity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Regulation of climate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Degradation of waste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Cleaning of air and water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Cycling of nutrients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Control of potential pest and disease causing species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Detoxification of soil and sediments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Stabilization of land against erosion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Carbon sequestration and global climate change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Maintenance of Soil fertility</a:t>
            </a:r>
            <a:endParaRPr lang="en-US" sz="2400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312" y="501487"/>
            <a:ext cx="3961643" cy="438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36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result for wolf and moose population on isle royale">
            <a:extLst>
              <a:ext uri="{FF2B5EF4-FFF2-40B4-BE49-F238E27FC236}">
                <a16:creationId xmlns:a16="http://schemas.microsoft.com/office/drawing/2014/main" id="{D7BFEEF1-55EC-473B-9B36-EE09273220B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090" y="3014097"/>
            <a:ext cx="7195514" cy="36875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837C00-76F6-4E99-AE45-B9C53CEB26C3}"/>
              </a:ext>
            </a:extLst>
          </p:cNvPr>
          <p:cNvSpPr/>
          <p:nvPr/>
        </p:nvSpPr>
        <p:spPr>
          <a:xfrm>
            <a:off x="1029089" y="186785"/>
            <a:ext cx="9868759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most likely cause of the decrease in wolf population immediately after 1980? 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(CPV) outbreak, Density </a:t>
            </a:r>
            <a:r>
              <a:rPr lang="en-US" sz="2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Independent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Factor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(CPV) outbreak, Density </a:t>
            </a:r>
            <a:r>
              <a:rPr lang="en-US" sz="2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Dependent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Factor</a:t>
            </a:r>
          </a:p>
        </p:txBody>
      </p:sp>
    </p:spTree>
    <p:extLst>
      <p:ext uri="{BB962C8B-B14F-4D97-AF65-F5344CB8AC3E}">
        <p14:creationId xmlns:p14="http://schemas.microsoft.com/office/powerpoint/2010/main" val="27267377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7852" y="539656"/>
            <a:ext cx="574570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rPr>
              <a:t>THREATS TO BIODIVERSITY</a:t>
            </a:r>
          </a:p>
          <a:p>
            <a:r>
              <a:rPr lang="en-US" sz="2400" dirty="0">
                <a:solidFill>
                  <a:srgbClr val="92D050"/>
                </a:solidFill>
                <a:latin typeface="Times New Roman" charset="0"/>
                <a:ea typeface="Times New Roman" charset="0"/>
                <a:cs typeface="Times New Roman" charset="0"/>
              </a:rPr>
              <a:t>Natural causes: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Narrow geographical area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Low population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Low breeding rate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Natural disasters</a:t>
            </a:r>
          </a:p>
          <a:p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406400"/>
            <a:ext cx="40640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008" y="3688140"/>
            <a:ext cx="4599983" cy="30425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59877" y="350012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  <a:latin typeface="Times New Roman" charset="0"/>
                <a:ea typeface="Times New Roman" charset="0"/>
                <a:cs typeface="Times New Roman" charset="0"/>
              </a:rPr>
              <a:t>Anthropogenic causes: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Habitat modification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Overexploitation of selected species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Introduction of exotic species</a:t>
            </a:r>
          </a:p>
        </p:txBody>
      </p:sp>
    </p:spTree>
    <p:extLst>
      <p:ext uri="{BB962C8B-B14F-4D97-AF65-F5344CB8AC3E}">
        <p14:creationId xmlns:p14="http://schemas.microsoft.com/office/powerpoint/2010/main" val="96699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1565" y="1317515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Pollution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Over hunting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Climate Change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Agriculture</a:t>
            </a:r>
          </a:p>
          <a:p>
            <a:endParaRPr lang="en-US" sz="2400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562" y="514781"/>
            <a:ext cx="2628037" cy="2628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180" y="3579674"/>
            <a:ext cx="3606800" cy="23588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0200" y="62847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  <a:latin typeface="Times New Roman" charset="0"/>
                <a:ea typeface="Times New Roman" charset="0"/>
                <a:cs typeface="Times New Roman" charset="0"/>
              </a:rPr>
              <a:t>Anthropogenic causes continued: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282" y="3579674"/>
            <a:ext cx="3566574" cy="262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8511" y="1256943"/>
            <a:ext cx="70765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charset="0"/>
              </a:rPr>
              <a:t>75%of the genetic diversity of crop</a:t>
            </a:r>
          </a:p>
          <a:p>
            <a:r>
              <a:rPr lang="en-US" dirty="0">
                <a:latin typeface="Helvetica" charset="0"/>
              </a:rPr>
              <a:t>plants been lost in the past century.</a:t>
            </a:r>
          </a:p>
          <a:p>
            <a:endParaRPr lang="en-US" dirty="0">
              <a:latin typeface="Helvetica" charset="0"/>
            </a:endParaRPr>
          </a:p>
          <a:p>
            <a:r>
              <a:rPr lang="en-US" dirty="0">
                <a:latin typeface="Helvetica" charset="0"/>
              </a:rPr>
              <a:t>Some scientists estimate that as many as 3 species per hour are going extinct and 20,000 extinctions occur each year.</a:t>
            </a:r>
          </a:p>
          <a:p>
            <a:endParaRPr lang="en-US" dirty="0">
              <a:latin typeface="Helvetica" charset="0"/>
            </a:endParaRPr>
          </a:p>
          <a:p>
            <a:r>
              <a:rPr lang="en-US" dirty="0">
                <a:latin typeface="Helvetica" charset="0"/>
              </a:rPr>
              <a:t>Roughly one-third of the world’s coral reef systems have been</a:t>
            </a:r>
          </a:p>
          <a:p>
            <a:r>
              <a:rPr lang="en-US" dirty="0">
                <a:latin typeface="Helvetica" charset="0"/>
              </a:rPr>
              <a:t>destroyed or highly degraded.</a:t>
            </a:r>
          </a:p>
          <a:p>
            <a:endParaRPr lang="en-US" dirty="0">
              <a:latin typeface="Helvetica" charset="0"/>
            </a:endParaRPr>
          </a:p>
          <a:p>
            <a:r>
              <a:rPr lang="en-US" dirty="0">
                <a:latin typeface="Helvetica" charset="0"/>
              </a:rPr>
              <a:t>About 24% of mammals and 12% of bird species are</a:t>
            </a:r>
          </a:p>
          <a:p>
            <a:r>
              <a:rPr lang="en-US" dirty="0">
                <a:latin typeface="Helvetica" charset="0"/>
              </a:rPr>
              <a:t>currently considered to be globally threatened.</a:t>
            </a:r>
          </a:p>
          <a:p>
            <a:endParaRPr lang="en-US" dirty="0">
              <a:latin typeface="Helvetica" charset="0"/>
            </a:endParaRPr>
          </a:p>
          <a:p>
            <a:r>
              <a:rPr lang="en-US" dirty="0">
                <a:latin typeface="Helvetica" charset="0"/>
              </a:rPr>
              <a:t>More than 50% of the world’s wetlands have been drained,</a:t>
            </a:r>
          </a:p>
          <a:p>
            <a:r>
              <a:rPr lang="en-US" dirty="0">
                <a:latin typeface="Helvetica" charset="0"/>
              </a:rPr>
              <a:t>and populations of inland water and wetland species have declined</a:t>
            </a:r>
          </a:p>
          <a:p>
            <a:r>
              <a:rPr lang="en-US" dirty="0">
                <a:latin typeface="Helvetica" charset="0"/>
              </a:rPr>
              <a:t>by 50% between 1970 and 1999.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8512" y="659011"/>
            <a:ext cx="5235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92D050"/>
                </a:solidFill>
                <a:latin typeface="Times New Roman" charset="0"/>
                <a:ea typeface="Times New Roman" charset="0"/>
                <a:cs typeface="Times New Roman" charset="0"/>
              </a:rPr>
              <a:t>RECENT ISSUES ON BIODIVERSITY</a:t>
            </a:r>
            <a:endParaRPr lang="en-US" sz="2400" dirty="0">
              <a:solidFill>
                <a:srgbClr val="92D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8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787DAB-D290-4051-9CA9-ECC77B9AB8DE}"/>
              </a:ext>
            </a:extLst>
          </p:cNvPr>
          <p:cNvSpPr/>
          <p:nvPr/>
        </p:nvSpPr>
        <p:spPr>
          <a:xfrm>
            <a:off x="3965201" y="227301"/>
            <a:ext cx="4983095" cy="184665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Human Population Growth</a:t>
            </a:r>
            <a:endParaRPr lang="en-US" sz="3200" dirty="0">
              <a:cs typeface="Arial"/>
            </a:endParaRPr>
          </a:p>
          <a:p>
            <a:pPr algn="ctr"/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and</a:t>
            </a:r>
          </a:p>
          <a:p>
            <a:pPr algn="ctr"/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The Sixth Extinction </a:t>
            </a:r>
            <a:endParaRPr lang="en-US" sz="3200" dirty="0"/>
          </a:p>
          <a:p>
            <a:pPr algn="ctr"/>
            <a:endParaRPr lang="en-US" dirty="0">
              <a:solidFill>
                <a:srgbClr val="FFFFFF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34707" y="5633588"/>
            <a:ext cx="5393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</a:t>
            </a:r>
            <a:r>
              <a:rPr lang="en-US">
                <a:hlinkClick r:id="rId2"/>
              </a:rPr>
              <a:t>://</a:t>
            </a:r>
            <a:r>
              <a:rPr lang="en-US" dirty="0">
                <a:hlinkClick r:id="rId2"/>
              </a:rPr>
              <a:t>www.youtube.com/watch?v=z9gHuAwxwAs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201" y="1869142"/>
            <a:ext cx="4532605" cy="33994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038A56-520B-43EF-AC37-108221BE124B}"/>
              </a:ext>
            </a:extLst>
          </p:cNvPr>
          <p:cNvSpPr txBox="1"/>
          <p:nvPr/>
        </p:nvSpPr>
        <p:spPr>
          <a:xfrm>
            <a:off x="8928299" y="5610656"/>
            <a:ext cx="1499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9:00</a:t>
            </a:r>
          </a:p>
        </p:txBody>
      </p:sp>
    </p:spTree>
    <p:extLst>
      <p:ext uri="{BB962C8B-B14F-4D97-AF65-F5344CB8AC3E}">
        <p14:creationId xmlns:p14="http://schemas.microsoft.com/office/powerpoint/2010/main" val="26562338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446" y="949584"/>
            <a:ext cx="3646715" cy="5459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50" y="2815881"/>
            <a:ext cx="2931886" cy="21960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0047" y="5726277"/>
            <a:ext cx="33457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hlinkClick r:id="rId4"/>
              </a:rPr>
              <a:t>https://www.youtube.com/watch?v=uAl8dSpkNWs</a:t>
            </a:r>
            <a:r>
              <a:rPr lang="en-US" sz="11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52222" y="487919"/>
            <a:ext cx="5187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92D050"/>
                </a:solidFill>
                <a:latin typeface="Times New Roman" charset="0"/>
                <a:ea typeface="Times New Roman" charset="0"/>
                <a:cs typeface="Times New Roman" charset="0"/>
              </a:rPr>
              <a:t>CONSERVATION OF BIODIVERSITY</a:t>
            </a:r>
            <a:endParaRPr lang="en-US" sz="2400" dirty="0">
              <a:solidFill>
                <a:srgbClr val="92D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08AFFE-EFF5-43C6-8134-DFFCA2E95628}"/>
              </a:ext>
            </a:extLst>
          </p:cNvPr>
          <p:cNvSpPr txBox="1"/>
          <p:nvPr/>
        </p:nvSpPr>
        <p:spPr>
          <a:xfrm>
            <a:off x="5075835" y="5726277"/>
            <a:ext cx="989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5:00</a:t>
            </a:r>
          </a:p>
        </p:txBody>
      </p:sp>
    </p:spTree>
    <p:extLst>
      <p:ext uri="{BB962C8B-B14F-4D97-AF65-F5344CB8AC3E}">
        <p14:creationId xmlns:p14="http://schemas.microsoft.com/office/powerpoint/2010/main" val="72119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2F6526-9CEF-4B19-807F-C743258F38AC}"/>
              </a:ext>
            </a:extLst>
          </p:cNvPr>
          <p:cNvSpPr/>
          <p:nvPr/>
        </p:nvSpPr>
        <p:spPr>
          <a:xfrm>
            <a:off x="1444052" y="486588"/>
            <a:ext cx="9693639" cy="4221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of the following is a density-independent limiting factor?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struggle for food, water, space, or sunlight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Predator/prey relationships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eruption of a volcano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Parasitism and disease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425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440E40-D2EA-420E-91D8-94F85C4ADB42}"/>
              </a:ext>
            </a:extLst>
          </p:cNvPr>
          <p:cNvSpPr/>
          <p:nvPr/>
        </p:nvSpPr>
        <p:spPr>
          <a:xfrm>
            <a:off x="1394085" y="785764"/>
            <a:ext cx="8784236" cy="4682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are wildfires a density independent limiting factor?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it happens whether there are 10 animals living in an area or 1000 animals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it changes rates if there are more animals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it changes rates if there is a higher population density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217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B3E6704-5239-4012-9BA0-DABD8D7A2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243" y="403779"/>
            <a:ext cx="9818558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relationship between a barnacle attaching itself to the skin of a whale is often considered a form of symbiosis called ______________.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C1DC42-33ED-43A0-A9BC-9B1E92903A2E}"/>
              </a:ext>
            </a:extLst>
          </p:cNvPr>
          <p:cNvSpPr/>
          <p:nvPr/>
        </p:nvSpPr>
        <p:spPr>
          <a:xfrm>
            <a:off x="1659786" y="2131902"/>
            <a:ext cx="3714478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71550" lvl="1" indent="-51435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lphaLcParenR"/>
            </a:pPr>
            <a:r>
              <a:rPr lang="en-US" altLang="en-US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Parasitism</a:t>
            </a:r>
          </a:p>
          <a:p>
            <a:pPr marL="971550" lvl="1" indent="-51435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lphaLcParenR"/>
            </a:pPr>
            <a:endParaRPr lang="en-US" altLang="en-US" sz="3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71550" lvl="1" indent="-51435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lphaLcParenR"/>
            </a:pP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Mutualism</a:t>
            </a:r>
          </a:p>
          <a:p>
            <a:pPr marL="971550" lvl="1" indent="-51435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lphaLcParenR"/>
            </a:pPr>
            <a:endParaRPr lang="en-US" alt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71550" lvl="1" indent="-51435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lphaLcParenR"/>
            </a:pPr>
            <a:r>
              <a:rPr lang="en-US" altLang="en-US" sz="3200">
                <a:latin typeface="Calibri" panose="020F0502020204030204" pitchFamily="34" charset="0"/>
                <a:cs typeface="Calibri" panose="020F0502020204030204" pitchFamily="34" charset="0"/>
              </a:rPr>
              <a:t>Commensalism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6F69ABD-1D77-4EEB-B209-568B0D44CF56}"/>
              </a:ext>
            </a:extLst>
          </p:cNvPr>
          <p:cNvSpPr/>
          <p:nvPr/>
        </p:nvSpPr>
        <p:spPr>
          <a:xfrm>
            <a:off x="1858780" y="3822492"/>
            <a:ext cx="3732551" cy="1259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56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B9B651-7CAF-48AE-9CF9-AD42A89B4BA1}"/>
              </a:ext>
            </a:extLst>
          </p:cNvPr>
          <p:cNvSpPr/>
          <p:nvPr/>
        </p:nvSpPr>
        <p:spPr>
          <a:xfrm>
            <a:off x="1444052" y="486588"/>
            <a:ext cx="9693639" cy="4702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of the following is considered a keystone species in coastal waters of the Pacific Northwest?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Sea Urchins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Kelp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Sea Otter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Starfish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F45220F-0D0E-4E07-A5D3-4E19773FE6C2}"/>
              </a:ext>
            </a:extLst>
          </p:cNvPr>
          <p:cNvSpPr/>
          <p:nvPr/>
        </p:nvSpPr>
        <p:spPr>
          <a:xfrm>
            <a:off x="1214203" y="3312827"/>
            <a:ext cx="3732551" cy="1259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866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1305</Words>
  <Application>Microsoft Office PowerPoint</Application>
  <PresentationFormat>Widescreen</PresentationFormat>
  <Paragraphs>289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Arial</vt:lpstr>
      <vt:lpstr>Calibri</vt:lpstr>
      <vt:lpstr>Helvetica</vt:lpstr>
      <vt:lpstr>MS Shell Dlg 2</vt:lpstr>
      <vt:lpstr>Segoe UI</vt:lpstr>
      <vt:lpstr>Times</vt:lpstr>
      <vt:lpstr>Times New Roman</vt:lpstr>
      <vt:lpstr>Verdana</vt:lpstr>
      <vt:lpstr>-webkit-standard</vt:lpstr>
      <vt:lpstr>Wingdings</vt:lpstr>
      <vt:lpstr>Wingdings 3</vt:lpstr>
      <vt:lpstr>Madison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Tuss, David</dc:creator>
  <cp:lastModifiedBy>Tuss, David</cp:lastModifiedBy>
  <cp:revision>1</cp:revision>
  <dcterms:created xsi:type="dcterms:W3CDTF">2019-10-11T13:00:34Z</dcterms:created>
  <dcterms:modified xsi:type="dcterms:W3CDTF">2019-10-13T20:50:58Z</dcterms:modified>
</cp:coreProperties>
</file>