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304" r:id="rId6"/>
    <p:sldId id="306" r:id="rId7"/>
    <p:sldId id="308" r:id="rId8"/>
    <p:sldId id="310" r:id="rId9"/>
    <p:sldId id="309" r:id="rId10"/>
    <p:sldId id="305" r:id="rId11"/>
    <p:sldId id="311" r:id="rId12"/>
    <p:sldId id="312" r:id="rId13"/>
    <p:sldId id="262" r:id="rId14"/>
    <p:sldId id="261" r:id="rId15"/>
    <p:sldId id="263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90" r:id="rId37"/>
    <p:sldId id="291" r:id="rId38"/>
    <p:sldId id="289" r:id="rId39"/>
    <p:sldId id="295" r:id="rId40"/>
    <p:sldId id="296" r:id="rId41"/>
    <p:sldId id="299" r:id="rId42"/>
    <p:sldId id="300" r:id="rId43"/>
    <p:sldId id="292" r:id="rId44"/>
    <p:sldId id="301" r:id="rId45"/>
    <p:sldId id="302" r:id="rId46"/>
    <p:sldId id="28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57D0D"/>
    <a:srgbClr val="EF9271"/>
    <a:srgbClr val="E37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D56E1-3E02-4ABD-841E-47AAA99718A1}" v="8" dt="2018-11-08T00:59:59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ss, David" userId="dd29fc2d-4186-4f08-b971-b92ea922f488" providerId="ADAL" clId="{581D56E1-3E02-4ABD-841E-47AAA99718A1}"/>
    <pc:docChg chg="undo custSel delSld modSld sldOrd">
      <pc:chgData name="Tuss, David" userId="dd29fc2d-4186-4f08-b971-b92ea922f488" providerId="ADAL" clId="{581D56E1-3E02-4ABD-841E-47AAA99718A1}" dt="2018-11-12T01:17:53.427" v="447" actId="478"/>
      <pc:docMkLst>
        <pc:docMk/>
      </pc:docMkLst>
      <pc:sldChg chg="ord">
        <pc:chgData name="Tuss, David" userId="dd29fc2d-4186-4f08-b971-b92ea922f488" providerId="ADAL" clId="{581D56E1-3E02-4ABD-841E-47AAA99718A1}" dt="2018-11-08T00:59:59.714" v="392"/>
        <pc:sldMkLst>
          <pc:docMk/>
          <pc:sldMk cId="0" sldId="257"/>
        </pc:sldMkLst>
      </pc:sldChg>
      <pc:sldChg chg="modSp">
        <pc:chgData name="Tuss, David" userId="dd29fc2d-4186-4f08-b971-b92ea922f488" providerId="ADAL" clId="{581D56E1-3E02-4ABD-841E-47AAA99718A1}" dt="2018-11-08T01:00:25.670" v="415" actId="27636"/>
        <pc:sldMkLst>
          <pc:docMk/>
          <pc:sldMk cId="0" sldId="259"/>
        </pc:sldMkLst>
        <pc:spChg chg="mod">
          <ac:chgData name="Tuss, David" userId="dd29fc2d-4186-4f08-b971-b92ea922f488" providerId="ADAL" clId="{581D56E1-3E02-4ABD-841E-47AAA99718A1}" dt="2018-11-08T01:00:25.670" v="415" actId="27636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Tuss, David" userId="dd29fc2d-4186-4f08-b971-b92ea922f488" providerId="ADAL" clId="{581D56E1-3E02-4ABD-841E-47AAA99718A1}" dt="2018-11-12T01:12:53.629" v="438" actId="20577"/>
        <pc:sldMkLst>
          <pc:docMk/>
          <pc:sldMk cId="0" sldId="263"/>
        </pc:sldMkLst>
        <pc:spChg chg="mod">
          <ac:chgData name="Tuss, David" userId="dd29fc2d-4186-4f08-b971-b92ea922f488" providerId="ADAL" clId="{581D56E1-3E02-4ABD-841E-47AAA99718A1}" dt="2018-11-12T01:12:53.629" v="438" actId="20577"/>
          <ac:spMkLst>
            <pc:docMk/>
            <pc:sldMk cId="0" sldId="263"/>
            <ac:spMk id="2" creationId="{00000000-0000-0000-0000-000000000000}"/>
          </ac:spMkLst>
        </pc:spChg>
      </pc:sldChg>
      <pc:sldChg chg="del">
        <pc:chgData name="Tuss, David" userId="dd29fc2d-4186-4f08-b971-b92ea922f488" providerId="ADAL" clId="{581D56E1-3E02-4ABD-841E-47AAA99718A1}" dt="2018-11-12T01:13:09.231" v="439" actId="2696"/>
        <pc:sldMkLst>
          <pc:docMk/>
          <pc:sldMk cId="0" sldId="264"/>
        </pc:sldMkLst>
      </pc:sldChg>
      <pc:sldChg chg="addSp delSp">
        <pc:chgData name="Tuss, David" userId="dd29fc2d-4186-4f08-b971-b92ea922f488" providerId="ADAL" clId="{581D56E1-3E02-4ABD-841E-47AAA99718A1}" dt="2018-11-12T01:13:18.264" v="442" actId="478"/>
        <pc:sldMkLst>
          <pc:docMk/>
          <pc:sldMk cId="0" sldId="265"/>
        </pc:sldMkLst>
        <pc:spChg chg="del">
          <ac:chgData name="Tuss, David" userId="dd29fc2d-4186-4f08-b971-b92ea922f488" providerId="ADAL" clId="{581D56E1-3E02-4ABD-841E-47AAA99718A1}" dt="2018-11-12T01:13:18.264" v="442" actId="478"/>
          <ac:spMkLst>
            <pc:docMk/>
            <pc:sldMk cId="0" sldId="265"/>
            <ac:spMk id="3" creationId="{00000000-0000-0000-0000-000000000000}"/>
          </ac:spMkLst>
        </pc:spChg>
        <pc:picChg chg="add del">
          <ac:chgData name="Tuss, David" userId="dd29fc2d-4186-4f08-b971-b92ea922f488" providerId="ADAL" clId="{581D56E1-3E02-4ABD-841E-47AAA99718A1}" dt="2018-11-12T01:13:14.337" v="441" actId="478"/>
          <ac:picMkLst>
            <pc:docMk/>
            <pc:sldMk cId="0" sldId="265"/>
            <ac:picMk id="4" creationId="{00000000-0000-0000-0000-000000000000}"/>
          </ac:picMkLst>
        </pc:picChg>
      </pc:sldChg>
      <pc:sldChg chg="delSp">
        <pc:chgData name="Tuss, David" userId="dd29fc2d-4186-4f08-b971-b92ea922f488" providerId="ADAL" clId="{581D56E1-3E02-4ABD-841E-47AAA99718A1}" dt="2018-11-12T01:14:21.369" v="443" actId="478"/>
        <pc:sldMkLst>
          <pc:docMk/>
          <pc:sldMk cId="0" sldId="268"/>
        </pc:sldMkLst>
        <pc:spChg chg="del">
          <ac:chgData name="Tuss, David" userId="dd29fc2d-4186-4f08-b971-b92ea922f488" providerId="ADAL" clId="{581D56E1-3E02-4ABD-841E-47AAA99718A1}" dt="2018-11-12T01:14:21.369" v="443" actId="478"/>
          <ac:spMkLst>
            <pc:docMk/>
            <pc:sldMk cId="0" sldId="268"/>
            <ac:spMk id="6" creationId="{00000000-0000-0000-0000-000000000000}"/>
          </ac:spMkLst>
        </pc:spChg>
      </pc:sldChg>
      <pc:sldChg chg="del">
        <pc:chgData name="Tuss, David" userId="dd29fc2d-4186-4f08-b971-b92ea922f488" providerId="ADAL" clId="{581D56E1-3E02-4ABD-841E-47AAA99718A1}" dt="2018-11-12T01:15:04.229" v="444" actId="2696"/>
        <pc:sldMkLst>
          <pc:docMk/>
          <pc:sldMk cId="0" sldId="271"/>
        </pc:sldMkLst>
      </pc:sldChg>
      <pc:sldChg chg="delSp">
        <pc:chgData name="Tuss, David" userId="dd29fc2d-4186-4f08-b971-b92ea922f488" providerId="ADAL" clId="{581D56E1-3E02-4ABD-841E-47AAA99718A1}" dt="2018-11-12T01:17:53.427" v="447" actId="478"/>
        <pc:sldMkLst>
          <pc:docMk/>
          <pc:sldMk cId="0" sldId="279"/>
        </pc:sldMkLst>
        <pc:spChg chg="del">
          <ac:chgData name="Tuss, David" userId="dd29fc2d-4186-4f08-b971-b92ea922f488" providerId="ADAL" clId="{581D56E1-3E02-4ABD-841E-47AAA99718A1}" dt="2018-11-12T01:17:53.427" v="447" actId="478"/>
          <ac:spMkLst>
            <pc:docMk/>
            <pc:sldMk cId="0" sldId="279"/>
            <ac:spMk id="3" creationId="{00000000-0000-0000-0000-000000000000}"/>
          </ac:spMkLst>
        </pc:spChg>
      </pc:sldChg>
      <pc:sldChg chg="del">
        <pc:chgData name="Tuss, David" userId="dd29fc2d-4186-4f08-b971-b92ea922f488" providerId="ADAL" clId="{581D56E1-3E02-4ABD-841E-47AAA99718A1}" dt="2018-11-12T01:15:21.804" v="445" actId="2696"/>
        <pc:sldMkLst>
          <pc:docMk/>
          <pc:sldMk cId="0" sldId="293"/>
        </pc:sldMkLst>
      </pc:sldChg>
      <pc:sldChg chg="del">
        <pc:chgData name="Tuss, David" userId="dd29fc2d-4186-4f08-b971-b92ea922f488" providerId="ADAL" clId="{581D56E1-3E02-4ABD-841E-47AAA99718A1}" dt="2018-11-12T01:15:28.824" v="446" actId="2696"/>
        <pc:sldMkLst>
          <pc:docMk/>
          <pc:sldMk cId="0" sldId="294"/>
        </pc:sldMkLst>
      </pc:sldChg>
      <pc:sldChg chg="addSp modSp">
        <pc:chgData name="Tuss, David" userId="dd29fc2d-4186-4f08-b971-b92ea922f488" providerId="ADAL" clId="{581D56E1-3E02-4ABD-841E-47AAA99718A1}" dt="2018-11-08T00:59:30.457" v="391" actId="20577"/>
        <pc:sldMkLst>
          <pc:docMk/>
          <pc:sldMk cId="3197965565" sldId="304"/>
        </pc:sldMkLst>
        <pc:spChg chg="mod">
          <ac:chgData name="Tuss, David" userId="dd29fc2d-4186-4f08-b971-b92ea922f488" providerId="ADAL" clId="{581D56E1-3E02-4ABD-841E-47AAA99718A1}" dt="2018-11-08T00:59:00.897" v="365" actId="1035"/>
          <ac:spMkLst>
            <pc:docMk/>
            <pc:sldMk cId="3197965565" sldId="304"/>
            <ac:spMk id="3" creationId="{FCC94100-7B37-4A9E-9F35-AA19B34B9C45}"/>
          </ac:spMkLst>
        </pc:spChg>
        <pc:spChg chg="mod">
          <ac:chgData name="Tuss, David" userId="dd29fc2d-4186-4f08-b971-b92ea922f488" providerId="ADAL" clId="{581D56E1-3E02-4ABD-841E-47AAA99718A1}" dt="2018-11-08T00:57:18.800" v="311" actId="20577"/>
          <ac:spMkLst>
            <pc:docMk/>
            <pc:sldMk cId="3197965565" sldId="304"/>
            <ac:spMk id="4" creationId="{4145440F-20D5-4A07-A52F-F54C947A53D7}"/>
          </ac:spMkLst>
        </pc:spChg>
        <pc:spChg chg="add mod">
          <ac:chgData name="Tuss, David" userId="dd29fc2d-4186-4f08-b971-b92ea922f488" providerId="ADAL" clId="{581D56E1-3E02-4ABD-841E-47AAA99718A1}" dt="2018-11-08T00:58:56.210" v="364" actId="1036"/>
          <ac:spMkLst>
            <pc:docMk/>
            <pc:sldMk cId="3197965565" sldId="304"/>
            <ac:spMk id="5" creationId="{532328BE-D2D5-45A1-A86F-66A089044B76}"/>
          </ac:spMkLst>
        </pc:spChg>
        <pc:spChg chg="add mod">
          <ac:chgData name="Tuss, David" userId="dd29fc2d-4186-4f08-b971-b92ea922f488" providerId="ADAL" clId="{581D56E1-3E02-4ABD-841E-47AAA99718A1}" dt="2018-11-08T00:59:30.457" v="391" actId="20577"/>
          <ac:spMkLst>
            <pc:docMk/>
            <pc:sldMk cId="3197965565" sldId="304"/>
            <ac:spMk id="6" creationId="{31B51E73-1262-4197-B0D0-B05A554E0CAA}"/>
          </ac:spMkLst>
        </pc:spChg>
        <pc:picChg chg="mod">
          <ac:chgData name="Tuss, David" userId="dd29fc2d-4186-4f08-b971-b92ea922f488" providerId="ADAL" clId="{581D56E1-3E02-4ABD-841E-47AAA99718A1}" dt="2018-11-08T00:51:47.797" v="120" actId="1076"/>
          <ac:picMkLst>
            <pc:docMk/>
            <pc:sldMk cId="3197965565" sldId="304"/>
            <ac:picMk id="2" creationId="{7F2DFEF5-10C2-41E0-B2CA-11722ABA9BDD}"/>
          </ac:picMkLst>
        </pc:picChg>
      </pc:sldChg>
    </pc:docChg>
  </pc:docChgLst>
  <pc:docChgLst>
    <pc:chgData name="Sarah Urban" userId="8ba435eb-ed40-4a3a-8c8a-210e490c1579" providerId="ADAL" clId="{C234B0AC-4351-48AD-B495-45D4BD40485B}"/>
  </pc:docChgLst>
  <pc:docChgLst>
    <pc:chgData name="Tuss, David" userId="dd29fc2d-4186-4f08-b971-b92ea922f488" providerId="ADAL" clId="{C2189D51-9823-450E-A00D-C46CE671A138}"/>
    <pc:docChg chg="undo custSel addSld delSld modSld sldOrd">
      <pc:chgData name="Tuss, David" userId="dd29fc2d-4186-4f08-b971-b92ea922f488" providerId="ADAL" clId="{C2189D51-9823-450E-A00D-C46CE671A138}" dt="2018-11-13T18:04:10.451" v="1660"/>
      <pc:docMkLst>
        <pc:docMk/>
      </pc:docMkLst>
      <pc:sldChg chg="delSp">
        <pc:chgData name="Tuss, David" userId="dd29fc2d-4186-4f08-b971-b92ea922f488" providerId="ADAL" clId="{C2189D51-9823-450E-A00D-C46CE671A138}" dt="2018-11-06T17:31:34.153" v="0" actId="478"/>
        <pc:sldMkLst>
          <pc:docMk/>
          <pc:sldMk cId="0" sldId="256"/>
        </pc:sldMkLst>
        <pc:spChg chg="del">
          <ac:chgData name="Tuss, David" userId="dd29fc2d-4186-4f08-b971-b92ea922f488" providerId="ADAL" clId="{C2189D51-9823-450E-A00D-C46CE671A138}" dt="2018-11-06T17:31:34.153" v="0" actId="478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Tuss, David" userId="dd29fc2d-4186-4f08-b971-b92ea922f488" providerId="ADAL" clId="{C2189D51-9823-450E-A00D-C46CE671A138}" dt="2018-11-06T17:34:21.258" v="119" actId="20577"/>
        <pc:sldMkLst>
          <pc:docMk/>
          <pc:sldMk cId="0" sldId="257"/>
        </pc:sldMkLst>
        <pc:spChg chg="mod">
          <ac:chgData name="Tuss, David" userId="dd29fc2d-4186-4f08-b971-b92ea922f488" providerId="ADAL" clId="{C2189D51-9823-450E-A00D-C46CE671A138}" dt="2018-11-06T17:34:21.258" v="119" actId="20577"/>
          <ac:spMkLst>
            <pc:docMk/>
            <pc:sldMk cId="0" sldId="257"/>
            <ac:spMk id="3" creationId="{00000000-0000-0000-0000-000000000000}"/>
          </ac:spMkLst>
        </pc:spChg>
      </pc:sldChg>
      <pc:sldChg chg="del">
        <pc:chgData name="Tuss, David" userId="dd29fc2d-4186-4f08-b971-b92ea922f488" providerId="ADAL" clId="{C2189D51-9823-450E-A00D-C46CE671A138}" dt="2018-11-13T17:57:07.019" v="1549" actId="2696"/>
        <pc:sldMkLst>
          <pc:docMk/>
          <pc:sldMk cId="0" sldId="258"/>
        </pc:sldMkLst>
      </pc:sldChg>
      <pc:sldChg chg="ord modAnim">
        <pc:chgData name="Tuss, David" userId="dd29fc2d-4186-4f08-b971-b92ea922f488" providerId="ADAL" clId="{C2189D51-9823-450E-A00D-C46CE671A138}" dt="2018-11-08T18:07:49.221" v="790"/>
        <pc:sldMkLst>
          <pc:docMk/>
          <pc:sldMk cId="0" sldId="259"/>
        </pc:sldMkLst>
      </pc:sldChg>
      <pc:sldChg chg="addSp modSp modAnim">
        <pc:chgData name="Tuss, David" userId="dd29fc2d-4186-4f08-b971-b92ea922f488" providerId="ADAL" clId="{C2189D51-9823-450E-A00D-C46CE671A138}" dt="2018-11-08T17:58:53.401" v="781" actId="1076"/>
        <pc:sldMkLst>
          <pc:docMk/>
          <pc:sldMk cId="0" sldId="260"/>
        </pc:sldMkLst>
        <pc:spChg chg="mod">
          <ac:chgData name="Tuss, David" userId="dd29fc2d-4186-4f08-b971-b92ea922f488" providerId="ADAL" clId="{C2189D51-9823-450E-A00D-C46CE671A138}" dt="2018-11-08T17:55:17.037" v="773" actId="14100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Tuss, David" userId="dd29fc2d-4186-4f08-b971-b92ea922f488" providerId="ADAL" clId="{C2189D51-9823-450E-A00D-C46CE671A138}" dt="2018-11-08T17:58:53.401" v="781" actId="1076"/>
          <ac:spMkLst>
            <pc:docMk/>
            <pc:sldMk cId="0" sldId="260"/>
            <ac:spMk id="4" creationId="{CE51EB8F-3A66-49DA-B1FC-9E7BA3B75623}"/>
          </ac:spMkLst>
        </pc:spChg>
      </pc:sldChg>
      <pc:sldChg chg="addSp delSp modSp ord modAnim">
        <pc:chgData name="Tuss, David" userId="dd29fc2d-4186-4f08-b971-b92ea922f488" providerId="ADAL" clId="{C2189D51-9823-450E-A00D-C46CE671A138}" dt="2018-11-13T16:05:57.915" v="1029"/>
        <pc:sldMkLst>
          <pc:docMk/>
          <pc:sldMk cId="0" sldId="261"/>
        </pc:sldMkLst>
        <pc:spChg chg="mod">
          <ac:chgData name="Tuss, David" userId="dd29fc2d-4186-4f08-b971-b92ea922f488" providerId="ADAL" clId="{C2189D51-9823-450E-A00D-C46CE671A138}" dt="2018-11-13T16:04:45.309" v="1018" actId="20577"/>
          <ac:spMkLst>
            <pc:docMk/>
            <pc:sldMk cId="0" sldId="261"/>
            <ac:spMk id="3" creationId="{00000000-0000-0000-0000-000000000000}"/>
          </ac:spMkLst>
        </pc:spChg>
        <pc:picChg chg="add del mod">
          <ac:chgData name="Tuss, David" userId="dd29fc2d-4186-4f08-b971-b92ea922f488" providerId="ADAL" clId="{C2189D51-9823-450E-A00D-C46CE671A138}" dt="2018-11-13T16:04:01.671" v="1010" actId="14100"/>
          <ac:picMkLst>
            <pc:docMk/>
            <pc:sldMk cId="0" sldId="261"/>
            <ac:picMk id="8202" creationId="{00000000-0000-0000-0000-000000000000}"/>
          </ac:picMkLst>
        </pc:picChg>
      </pc:sldChg>
      <pc:sldChg chg="modSp">
        <pc:chgData name="Tuss, David" userId="dd29fc2d-4186-4f08-b971-b92ea922f488" providerId="ADAL" clId="{C2189D51-9823-450E-A00D-C46CE671A138}" dt="2018-11-13T16:03:06.420" v="993" actId="20577"/>
        <pc:sldMkLst>
          <pc:docMk/>
          <pc:sldMk cId="0" sldId="262"/>
        </pc:sldMkLst>
        <pc:spChg chg="mod">
          <ac:chgData name="Tuss, David" userId="dd29fc2d-4186-4f08-b971-b92ea922f488" providerId="ADAL" clId="{C2189D51-9823-450E-A00D-C46CE671A138}" dt="2018-11-13T16:01:38.770" v="874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Tuss, David" userId="dd29fc2d-4186-4f08-b971-b92ea922f488" providerId="ADAL" clId="{C2189D51-9823-450E-A00D-C46CE671A138}" dt="2018-11-13T16:03:06.420" v="993" actId="20577"/>
          <ac:spMkLst>
            <pc:docMk/>
            <pc:sldMk cId="0" sldId="262"/>
            <ac:spMk id="3" creationId="{00000000-0000-0000-0000-000000000000}"/>
          </ac:spMkLst>
        </pc:spChg>
      </pc:sldChg>
      <pc:sldChg chg="modAnim">
        <pc:chgData name="Tuss, David" userId="dd29fc2d-4186-4f08-b971-b92ea922f488" providerId="ADAL" clId="{C2189D51-9823-450E-A00D-C46CE671A138}" dt="2018-11-13T16:06:23.921" v="1031"/>
        <pc:sldMkLst>
          <pc:docMk/>
          <pc:sldMk cId="0" sldId="263"/>
        </pc:sldMkLst>
      </pc:sldChg>
      <pc:sldChg chg="del">
        <pc:chgData name="Tuss, David" userId="dd29fc2d-4186-4f08-b971-b92ea922f488" providerId="ADAL" clId="{C2189D51-9823-450E-A00D-C46CE671A138}" dt="2018-11-13T16:06:44.665" v="1032" actId="2696"/>
        <pc:sldMkLst>
          <pc:docMk/>
          <pc:sldMk cId="0" sldId="265"/>
        </pc:sldMkLst>
      </pc:sldChg>
      <pc:sldChg chg="modAnim">
        <pc:chgData name="Tuss, David" userId="dd29fc2d-4186-4f08-b971-b92ea922f488" providerId="ADAL" clId="{C2189D51-9823-450E-A00D-C46CE671A138}" dt="2018-11-13T17:53:40.848" v="1497"/>
        <pc:sldMkLst>
          <pc:docMk/>
          <pc:sldMk cId="0" sldId="272"/>
        </pc:sldMkLst>
      </pc:sldChg>
      <pc:sldChg chg="modAnim">
        <pc:chgData name="Tuss, David" userId="dd29fc2d-4186-4f08-b971-b92ea922f488" providerId="ADAL" clId="{C2189D51-9823-450E-A00D-C46CE671A138}" dt="2018-11-13T17:54:08.953" v="1500"/>
        <pc:sldMkLst>
          <pc:docMk/>
          <pc:sldMk cId="0" sldId="273"/>
        </pc:sldMkLst>
      </pc:sldChg>
      <pc:sldChg chg="modSp modAnim">
        <pc:chgData name="Tuss, David" userId="dd29fc2d-4186-4f08-b971-b92ea922f488" providerId="ADAL" clId="{C2189D51-9823-450E-A00D-C46CE671A138}" dt="2018-11-13T17:55:25.161" v="1548" actId="20577"/>
        <pc:sldMkLst>
          <pc:docMk/>
          <pc:sldMk cId="0" sldId="274"/>
        </pc:sldMkLst>
        <pc:spChg chg="mod">
          <ac:chgData name="Tuss, David" userId="dd29fc2d-4186-4f08-b971-b92ea922f488" providerId="ADAL" clId="{C2189D51-9823-450E-A00D-C46CE671A138}" dt="2018-11-13T17:55:25.161" v="1548" actId="20577"/>
          <ac:spMkLst>
            <pc:docMk/>
            <pc:sldMk cId="0" sldId="274"/>
            <ac:spMk id="3" creationId="{00000000-0000-0000-0000-000000000000}"/>
          </ac:spMkLst>
        </pc:spChg>
      </pc:sldChg>
      <pc:sldChg chg="del">
        <pc:chgData name="Tuss, David" userId="dd29fc2d-4186-4f08-b971-b92ea922f488" providerId="ADAL" clId="{C2189D51-9823-450E-A00D-C46CE671A138}" dt="2018-11-13T16:03:14.601" v="994" actId="2696"/>
        <pc:sldMkLst>
          <pc:docMk/>
          <pc:sldMk cId="3726706132" sldId="280"/>
        </pc:sldMkLst>
      </pc:sldChg>
      <pc:sldChg chg="ord">
        <pc:chgData name="Tuss, David" userId="dd29fc2d-4186-4f08-b971-b92ea922f488" providerId="ADAL" clId="{C2189D51-9823-450E-A00D-C46CE671A138}" dt="2018-11-13T18:00:51.419" v="1632"/>
        <pc:sldMkLst>
          <pc:docMk/>
          <pc:sldMk cId="0" sldId="287"/>
        </pc:sldMkLst>
      </pc:sldChg>
      <pc:sldChg chg="ord">
        <pc:chgData name="Tuss, David" userId="dd29fc2d-4186-4f08-b971-b92ea922f488" providerId="ADAL" clId="{C2189D51-9823-450E-A00D-C46CE671A138}" dt="2018-11-13T17:59:43.645" v="1631"/>
        <pc:sldMkLst>
          <pc:docMk/>
          <pc:sldMk cId="0" sldId="292"/>
        </pc:sldMkLst>
      </pc:sldChg>
      <pc:sldChg chg="del">
        <pc:chgData name="Tuss, David" userId="dd29fc2d-4186-4f08-b971-b92ea922f488" providerId="ADAL" clId="{C2189D51-9823-450E-A00D-C46CE671A138}" dt="2018-11-13T17:57:33.270" v="1551" actId="2696"/>
        <pc:sldMkLst>
          <pc:docMk/>
          <pc:sldMk cId="469135733" sldId="297"/>
        </pc:sldMkLst>
      </pc:sldChg>
      <pc:sldChg chg="del">
        <pc:chgData name="Tuss, David" userId="dd29fc2d-4186-4f08-b971-b92ea922f488" providerId="ADAL" clId="{C2189D51-9823-450E-A00D-C46CE671A138}" dt="2018-11-13T17:57:34.669" v="1552" actId="2696"/>
        <pc:sldMkLst>
          <pc:docMk/>
          <pc:sldMk cId="4192239372" sldId="298"/>
        </pc:sldMkLst>
      </pc:sldChg>
      <pc:sldChg chg="modSp modAnim">
        <pc:chgData name="Tuss, David" userId="dd29fc2d-4186-4f08-b971-b92ea922f488" providerId="ADAL" clId="{C2189D51-9823-450E-A00D-C46CE671A138}" dt="2018-11-13T17:58:36.508" v="1598"/>
        <pc:sldMkLst>
          <pc:docMk/>
          <pc:sldMk cId="1218675021" sldId="299"/>
        </pc:sldMkLst>
        <pc:spChg chg="mod">
          <ac:chgData name="Tuss, David" userId="dd29fc2d-4186-4f08-b971-b92ea922f488" providerId="ADAL" clId="{C2189D51-9823-450E-A00D-C46CE671A138}" dt="2018-11-13T17:58:10.959" v="1592" actId="20577"/>
          <ac:spMkLst>
            <pc:docMk/>
            <pc:sldMk cId="1218675021" sldId="299"/>
            <ac:spMk id="2" creationId="{00000000-0000-0000-0000-000000000000}"/>
          </ac:spMkLst>
        </pc:spChg>
        <pc:spChg chg="mod">
          <ac:chgData name="Tuss, David" userId="dd29fc2d-4186-4f08-b971-b92ea922f488" providerId="ADAL" clId="{C2189D51-9823-450E-A00D-C46CE671A138}" dt="2018-11-13T17:58:02.489" v="1580" actId="20577"/>
          <ac:spMkLst>
            <pc:docMk/>
            <pc:sldMk cId="1218675021" sldId="299"/>
            <ac:spMk id="3" creationId="{00000000-0000-0000-0000-000000000000}"/>
          </ac:spMkLst>
        </pc:spChg>
      </pc:sldChg>
      <pc:sldChg chg="modSp modAnim">
        <pc:chgData name="Tuss, David" userId="dd29fc2d-4186-4f08-b971-b92ea922f488" providerId="ADAL" clId="{C2189D51-9823-450E-A00D-C46CE671A138}" dt="2018-11-13T17:59:36.742" v="1630" actId="2711"/>
        <pc:sldMkLst>
          <pc:docMk/>
          <pc:sldMk cId="3876547574" sldId="300"/>
        </pc:sldMkLst>
        <pc:spChg chg="mod">
          <ac:chgData name="Tuss, David" userId="dd29fc2d-4186-4f08-b971-b92ea922f488" providerId="ADAL" clId="{C2189D51-9823-450E-A00D-C46CE671A138}" dt="2018-11-13T17:59:36.742" v="1630" actId="2711"/>
          <ac:spMkLst>
            <pc:docMk/>
            <pc:sldMk cId="3876547574" sldId="300"/>
            <ac:spMk id="3" creationId="{00000000-0000-0000-0000-000000000000}"/>
          </ac:spMkLst>
        </pc:spChg>
      </pc:sldChg>
      <pc:sldChg chg="modSp">
        <pc:chgData name="Tuss, David" userId="dd29fc2d-4186-4f08-b971-b92ea922f488" providerId="ADAL" clId="{C2189D51-9823-450E-A00D-C46CE671A138}" dt="2018-11-13T18:01:39.589" v="1638" actId="1076"/>
        <pc:sldMkLst>
          <pc:docMk/>
          <pc:sldMk cId="3934212485" sldId="302"/>
        </pc:sldMkLst>
        <pc:spChg chg="mod">
          <ac:chgData name="Tuss, David" userId="dd29fc2d-4186-4f08-b971-b92ea922f488" providerId="ADAL" clId="{C2189D51-9823-450E-A00D-C46CE671A138}" dt="2018-11-13T18:01:02.232" v="1633" actId="1076"/>
          <ac:spMkLst>
            <pc:docMk/>
            <pc:sldMk cId="3934212485" sldId="302"/>
            <ac:spMk id="10" creationId="{00000000-0000-0000-0000-000000000000}"/>
          </ac:spMkLst>
        </pc:spChg>
        <pc:spChg chg="mod">
          <ac:chgData name="Tuss, David" userId="dd29fc2d-4186-4f08-b971-b92ea922f488" providerId="ADAL" clId="{C2189D51-9823-450E-A00D-C46CE671A138}" dt="2018-11-13T18:01:39.589" v="1638" actId="1076"/>
          <ac:spMkLst>
            <pc:docMk/>
            <pc:sldMk cId="3934212485" sldId="302"/>
            <ac:spMk id="15" creationId="{00000000-0000-0000-0000-000000000000}"/>
          </ac:spMkLst>
        </pc:spChg>
        <pc:spChg chg="mod">
          <ac:chgData name="Tuss, David" userId="dd29fc2d-4186-4f08-b971-b92ea922f488" providerId="ADAL" clId="{C2189D51-9823-450E-A00D-C46CE671A138}" dt="2018-11-13T18:01:35.815" v="1637" actId="1076"/>
          <ac:spMkLst>
            <pc:docMk/>
            <pc:sldMk cId="3934212485" sldId="302"/>
            <ac:spMk id="18" creationId="{00000000-0000-0000-0000-000000000000}"/>
          </ac:spMkLst>
        </pc:spChg>
        <pc:spChg chg="mod">
          <ac:chgData name="Tuss, David" userId="dd29fc2d-4186-4f08-b971-b92ea922f488" providerId="ADAL" clId="{C2189D51-9823-450E-A00D-C46CE671A138}" dt="2018-11-13T18:01:18.050" v="1634" actId="1076"/>
          <ac:spMkLst>
            <pc:docMk/>
            <pc:sldMk cId="3934212485" sldId="302"/>
            <ac:spMk id="19" creationId="{00000000-0000-0000-0000-000000000000}"/>
          </ac:spMkLst>
        </pc:spChg>
        <pc:spChg chg="mod">
          <ac:chgData name="Tuss, David" userId="dd29fc2d-4186-4f08-b971-b92ea922f488" providerId="ADAL" clId="{C2189D51-9823-450E-A00D-C46CE671A138}" dt="2018-11-13T18:01:28.938" v="1635" actId="1076"/>
          <ac:spMkLst>
            <pc:docMk/>
            <pc:sldMk cId="3934212485" sldId="302"/>
            <ac:spMk id="20" creationId="{00000000-0000-0000-0000-000000000000}"/>
          </ac:spMkLst>
        </pc:spChg>
        <pc:spChg chg="mod">
          <ac:chgData name="Tuss, David" userId="dd29fc2d-4186-4f08-b971-b92ea922f488" providerId="ADAL" clId="{C2189D51-9823-450E-A00D-C46CE671A138}" dt="2018-11-13T18:01:32.617" v="1636" actId="1076"/>
          <ac:spMkLst>
            <pc:docMk/>
            <pc:sldMk cId="3934212485" sldId="302"/>
            <ac:spMk id="21" creationId="{00000000-0000-0000-0000-000000000000}"/>
          </ac:spMkLst>
        </pc:spChg>
      </pc:sldChg>
      <pc:sldChg chg="del">
        <pc:chgData name="Tuss, David" userId="dd29fc2d-4186-4f08-b971-b92ea922f488" providerId="ADAL" clId="{C2189D51-9823-450E-A00D-C46CE671A138}" dt="2018-11-13T17:57:17.652" v="1550" actId="2696"/>
        <pc:sldMkLst>
          <pc:docMk/>
          <pc:sldMk cId="3521777526" sldId="303"/>
        </pc:sldMkLst>
      </pc:sldChg>
      <pc:sldChg chg="addSp delSp modSp add ord modAnim">
        <pc:chgData name="Tuss, David" userId="dd29fc2d-4186-4f08-b971-b92ea922f488" providerId="ADAL" clId="{C2189D51-9823-450E-A00D-C46CE671A138}" dt="2018-11-08T17:51:15.850" v="689"/>
        <pc:sldMkLst>
          <pc:docMk/>
          <pc:sldMk cId="3197965565" sldId="304"/>
        </pc:sldMkLst>
        <pc:spChg chg="add mod">
          <ac:chgData name="Tuss, David" userId="dd29fc2d-4186-4f08-b971-b92ea922f488" providerId="ADAL" clId="{C2189D51-9823-450E-A00D-C46CE671A138}" dt="2018-11-08T17:48:13.564" v="555" actId="207"/>
          <ac:spMkLst>
            <pc:docMk/>
            <pc:sldMk cId="3197965565" sldId="304"/>
            <ac:spMk id="3" creationId="{FCC94100-7B37-4A9E-9F35-AA19B34B9C45}"/>
          </ac:spMkLst>
        </pc:spChg>
        <pc:spChg chg="add mod">
          <ac:chgData name="Tuss, David" userId="dd29fc2d-4186-4f08-b971-b92ea922f488" providerId="ADAL" clId="{C2189D51-9823-450E-A00D-C46CE671A138}" dt="2018-11-08T17:49:01.639" v="607" actId="20577"/>
          <ac:spMkLst>
            <pc:docMk/>
            <pc:sldMk cId="3197965565" sldId="304"/>
            <ac:spMk id="4" creationId="{4145440F-20D5-4A07-A52F-F54C947A53D7}"/>
          </ac:spMkLst>
        </pc:spChg>
        <pc:spChg chg="del">
          <ac:chgData name="Tuss, David" userId="dd29fc2d-4186-4f08-b971-b92ea922f488" providerId="ADAL" clId="{C2189D51-9823-450E-A00D-C46CE671A138}" dt="2018-11-08T17:47:26.488" v="543" actId="478"/>
          <ac:spMkLst>
            <pc:docMk/>
            <pc:sldMk cId="3197965565" sldId="304"/>
            <ac:spMk id="5" creationId="{532328BE-D2D5-45A1-A86F-66A089044B76}"/>
          </ac:spMkLst>
        </pc:spChg>
        <pc:spChg chg="mod">
          <ac:chgData name="Tuss, David" userId="dd29fc2d-4186-4f08-b971-b92ea922f488" providerId="ADAL" clId="{C2189D51-9823-450E-A00D-C46CE671A138}" dt="2018-11-08T17:49:25.776" v="666" actId="20577"/>
          <ac:spMkLst>
            <pc:docMk/>
            <pc:sldMk cId="3197965565" sldId="304"/>
            <ac:spMk id="6" creationId="{31B51E73-1262-4197-B0D0-B05A554E0CAA}"/>
          </ac:spMkLst>
        </pc:spChg>
        <pc:spChg chg="add mod">
          <ac:chgData name="Tuss, David" userId="dd29fc2d-4186-4f08-b971-b92ea922f488" providerId="ADAL" clId="{C2189D51-9823-450E-A00D-C46CE671A138}" dt="2018-11-08T17:50:04.696" v="676" actId="1035"/>
          <ac:spMkLst>
            <pc:docMk/>
            <pc:sldMk cId="3197965565" sldId="304"/>
            <ac:spMk id="7" creationId="{AD494D8C-93CA-4348-B562-F6AB739D93C2}"/>
          </ac:spMkLst>
        </pc:spChg>
        <pc:picChg chg="add mod">
          <ac:chgData name="Tuss, David" userId="dd29fc2d-4186-4f08-b971-b92ea922f488" providerId="ADAL" clId="{C2189D51-9823-450E-A00D-C46CE671A138}" dt="2018-11-07T19:21:59.706" v="144" actId="1036"/>
          <ac:picMkLst>
            <pc:docMk/>
            <pc:sldMk cId="3197965565" sldId="304"/>
            <ac:picMk id="2" creationId="{7F2DFEF5-10C2-41E0-B2CA-11722ABA9BDD}"/>
          </ac:picMkLst>
        </pc:picChg>
      </pc:sldChg>
      <pc:sldChg chg="addSp delSp modSp add">
        <pc:chgData name="Tuss, David" userId="dd29fc2d-4186-4f08-b971-b92ea922f488" providerId="ADAL" clId="{C2189D51-9823-450E-A00D-C46CE671A138}" dt="2018-11-08T17:54:14.098" v="767" actId="1076"/>
        <pc:sldMkLst>
          <pc:docMk/>
          <pc:sldMk cId="3751450858" sldId="305"/>
        </pc:sldMkLst>
        <pc:spChg chg="add del mod">
          <ac:chgData name="Tuss, David" userId="dd29fc2d-4186-4f08-b971-b92ea922f488" providerId="ADAL" clId="{C2189D51-9823-450E-A00D-C46CE671A138}" dt="2018-11-08T17:53:11.016" v="695" actId="478"/>
          <ac:spMkLst>
            <pc:docMk/>
            <pc:sldMk cId="3751450858" sldId="305"/>
            <ac:spMk id="2" creationId="{EE13A027-DC25-479C-8159-CF1D8F5D0CBD}"/>
          </ac:spMkLst>
        </pc:spChg>
        <pc:spChg chg="add mod">
          <ac:chgData name="Tuss, David" userId="dd29fc2d-4186-4f08-b971-b92ea922f488" providerId="ADAL" clId="{C2189D51-9823-450E-A00D-C46CE671A138}" dt="2018-11-08T17:51:37.361" v="690" actId="1076"/>
          <ac:spMkLst>
            <pc:docMk/>
            <pc:sldMk cId="3751450858" sldId="305"/>
            <ac:spMk id="3" creationId="{7662E9EC-516F-407E-9968-B2E19E8F780E}"/>
          </ac:spMkLst>
        </pc:spChg>
        <pc:spChg chg="add mod">
          <ac:chgData name="Tuss, David" userId="dd29fc2d-4186-4f08-b971-b92ea922f488" providerId="ADAL" clId="{C2189D51-9823-450E-A00D-C46CE671A138}" dt="2018-11-08T17:54:14.098" v="767" actId="1076"/>
          <ac:spMkLst>
            <pc:docMk/>
            <pc:sldMk cId="3751450858" sldId="305"/>
            <ac:spMk id="4" creationId="{C84E2AFE-64AE-46BD-A61A-0A10B8222062}"/>
          </ac:spMkLst>
        </pc:spChg>
        <pc:picChg chg="add mod">
          <ac:chgData name="Tuss, David" userId="dd29fc2d-4186-4f08-b971-b92ea922f488" providerId="ADAL" clId="{C2189D51-9823-450E-A00D-C46CE671A138}" dt="2018-11-08T17:53:04.549" v="694" actId="14100"/>
          <ac:picMkLst>
            <pc:docMk/>
            <pc:sldMk cId="3751450858" sldId="305"/>
            <ac:picMk id="1026" creationId="{5997A87E-EA35-4A78-9548-441AEC7CF885}"/>
          </ac:picMkLst>
        </pc:picChg>
      </pc:sldChg>
      <pc:sldChg chg="delSp add setBg delDesignElem">
        <pc:chgData name="Tuss, David" userId="dd29fc2d-4186-4f08-b971-b92ea922f488" providerId="ADAL" clId="{C2189D51-9823-450E-A00D-C46CE671A138}" dt="2018-11-08T18:06:45.645" v="787"/>
        <pc:sldMkLst>
          <pc:docMk/>
          <pc:sldMk cId="1776762930" sldId="306"/>
        </pc:sldMkLst>
        <pc:spChg chg="del">
          <ac:chgData name="Tuss, David" userId="dd29fc2d-4186-4f08-b971-b92ea922f488" providerId="ADAL" clId="{C2189D51-9823-450E-A00D-C46CE671A138}" dt="2018-11-08T18:06:45.645" v="787"/>
          <ac:spMkLst>
            <pc:docMk/>
            <pc:sldMk cId="1776762930" sldId="306"/>
            <ac:spMk id="5124" creationId="{87CC2527-562A-4F69-B487-4371E5B243E7}"/>
          </ac:spMkLst>
        </pc:spChg>
        <pc:cxnChg chg="del">
          <ac:chgData name="Tuss, David" userId="dd29fc2d-4186-4f08-b971-b92ea922f488" providerId="ADAL" clId="{C2189D51-9823-450E-A00D-C46CE671A138}" dt="2018-11-08T18:06:45.645" v="787"/>
          <ac:cxnSpMkLst>
            <pc:docMk/>
            <pc:sldMk cId="1776762930" sldId="306"/>
            <ac:cxnSpMk id="5125" creationId="{BCDAEC91-5BCE-4B55-9CC0-43EF94CB734B}"/>
          </ac:cxnSpMkLst>
        </pc:cxnChg>
      </pc:sldChg>
      <pc:sldChg chg="delSp add setBg delDesignElem">
        <pc:chgData name="Tuss, David" userId="dd29fc2d-4186-4f08-b971-b92ea922f488" providerId="ADAL" clId="{C2189D51-9823-450E-A00D-C46CE671A138}" dt="2018-11-08T18:06:45.645" v="787"/>
        <pc:sldMkLst>
          <pc:docMk/>
          <pc:sldMk cId="4047994743" sldId="308"/>
        </pc:sldMkLst>
        <pc:spChg chg="del">
          <ac:chgData name="Tuss, David" userId="dd29fc2d-4186-4f08-b971-b92ea922f488" providerId="ADAL" clId="{C2189D51-9823-450E-A00D-C46CE671A138}" dt="2018-11-08T18:06:45.645" v="787"/>
          <ac:spMkLst>
            <pc:docMk/>
            <pc:sldMk cId="4047994743" sldId="308"/>
            <ac:spMk id="71" creationId="{57845966-6EFC-468A-9CC7-BAB4B95854E7}"/>
          </ac:spMkLst>
        </pc:spChg>
        <pc:spChg chg="del">
          <ac:chgData name="Tuss, David" userId="dd29fc2d-4186-4f08-b971-b92ea922f488" providerId="ADAL" clId="{C2189D51-9823-450E-A00D-C46CE671A138}" dt="2018-11-08T18:06:45.645" v="787"/>
          <ac:spMkLst>
            <pc:docMk/>
            <pc:sldMk cId="4047994743" sldId="308"/>
            <ac:spMk id="75" creationId="{ADAD1991-FFD1-4E94-ABAB-7560D33008E4}"/>
          </ac:spMkLst>
        </pc:spChg>
        <pc:picChg chg="del">
          <ac:chgData name="Tuss, David" userId="dd29fc2d-4186-4f08-b971-b92ea922f488" providerId="ADAL" clId="{C2189D51-9823-450E-A00D-C46CE671A138}" dt="2018-11-08T18:06:45.645" v="787"/>
          <ac:picMkLst>
            <pc:docMk/>
            <pc:sldMk cId="4047994743" sldId="308"/>
            <ac:picMk id="73" creationId="{75554383-98AF-4A47-BB65-705FAAA4BE6A}"/>
          </ac:picMkLst>
        </pc:picChg>
      </pc:sldChg>
      <pc:sldChg chg="delSp add setBg delDesignElem">
        <pc:chgData name="Tuss, David" userId="dd29fc2d-4186-4f08-b971-b92ea922f488" providerId="ADAL" clId="{C2189D51-9823-450E-A00D-C46CE671A138}" dt="2018-11-08T18:06:45.645" v="787"/>
        <pc:sldMkLst>
          <pc:docMk/>
          <pc:sldMk cId="2537141323" sldId="309"/>
        </pc:sldMkLst>
        <pc:spChg chg="del">
          <ac:chgData name="Tuss, David" userId="dd29fc2d-4186-4f08-b971-b92ea922f488" providerId="ADAL" clId="{C2189D51-9823-450E-A00D-C46CE671A138}" dt="2018-11-08T18:06:45.645" v="787"/>
          <ac:spMkLst>
            <pc:docMk/>
            <pc:sldMk cId="2537141323" sldId="309"/>
            <ac:spMk id="71" creationId="{57845966-6EFC-468A-9CC7-BAB4B95854E7}"/>
          </ac:spMkLst>
        </pc:spChg>
        <pc:spChg chg="del">
          <ac:chgData name="Tuss, David" userId="dd29fc2d-4186-4f08-b971-b92ea922f488" providerId="ADAL" clId="{C2189D51-9823-450E-A00D-C46CE671A138}" dt="2018-11-08T18:06:45.645" v="787"/>
          <ac:spMkLst>
            <pc:docMk/>
            <pc:sldMk cId="2537141323" sldId="309"/>
            <ac:spMk id="75" creationId="{ADAD1991-FFD1-4E94-ABAB-7560D33008E4}"/>
          </ac:spMkLst>
        </pc:spChg>
        <pc:picChg chg="del">
          <ac:chgData name="Tuss, David" userId="dd29fc2d-4186-4f08-b971-b92ea922f488" providerId="ADAL" clId="{C2189D51-9823-450E-A00D-C46CE671A138}" dt="2018-11-08T18:06:45.645" v="787"/>
          <ac:picMkLst>
            <pc:docMk/>
            <pc:sldMk cId="2537141323" sldId="309"/>
            <ac:picMk id="73" creationId="{75554383-98AF-4A47-BB65-705FAAA4BE6A}"/>
          </ac:picMkLst>
        </pc:picChg>
      </pc:sldChg>
      <pc:sldChg chg="delSp add ord setBg delDesignElem">
        <pc:chgData name="Tuss, David" userId="dd29fc2d-4186-4f08-b971-b92ea922f488" providerId="ADAL" clId="{C2189D51-9823-450E-A00D-C46CE671A138}" dt="2018-11-08T18:07:16.883" v="789"/>
        <pc:sldMkLst>
          <pc:docMk/>
          <pc:sldMk cId="1130684743" sldId="310"/>
        </pc:sldMkLst>
        <pc:spChg chg="del">
          <ac:chgData name="Tuss, David" userId="dd29fc2d-4186-4f08-b971-b92ea922f488" providerId="ADAL" clId="{C2189D51-9823-450E-A00D-C46CE671A138}" dt="2018-11-08T18:06:45.645" v="787"/>
          <ac:spMkLst>
            <pc:docMk/>
            <pc:sldMk cId="1130684743" sldId="310"/>
            <ac:spMk id="71" creationId="{57845966-6EFC-468A-9CC7-BAB4B95854E7}"/>
          </ac:spMkLst>
        </pc:spChg>
        <pc:spChg chg="del">
          <ac:chgData name="Tuss, David" userId="dd29fc2d-4186-4f08-b971-b92ea922f488" providerId="ADAL" clId="{C2189D51-9823-450E-A00D-C46CE671A138}" dt="2018-11-08T18:06:45.645" v="787"/>
          <ac:spMkLst>
            <pc:docMk/>
            <pc:sldMk cId="1130684743" sldId="310"/>
            <ac:spMk id="75" creationId="{ADAD1991-FFD1-4E94-ABAB-7560D33008E4}"/>
          </ac:spMkLst>
        </pc:spChg>
        <pc:picChg chg="del">
          <ac:chgData name="Tuss, David" userId="dd29fc2d-4186-4f08-b971-b92ea922f488" providerId="ADAL" clId="{C2189D51-9823-450E-A00D-C46CE671A138}" dt="2018-11-08T18:06:45.645" v="787"/>
          <ac:picMkLst>
            <pc:docMk/>
            <pc:sldMk cId="1130684743" sldId="310"/>
            <ac:picMk id="73" creationId="{75554383-98AF-4A47-BB65-705FAAA4BE6A}"/>
          </ac:picMkLst>
        </pc:picChg>
      </pc:sldChg>
      <pc:sldChg chg="addSp modSp add modAnim">
        <pc:chgData name="Tuss, David" userId="dd29fc2d-4186-4f08-b971-b92ea922f488" providerId="ADAL" clId="{C2189D51-9823-450E-A00D-C46CE671A138}" dt="2018-11-13T18:04:10.451" v="1660"/>
        <pc:sldMkLst>
          <pc:docMk/>
          <pc:sldMk cId="3581780164" sldId="311"/>
        </pc:sldMkLst>
        <pc:graphicFrameChg chg="add mod modGraphic">
          <ac:chgData name="Tuss, David" userId="dd29fc2d-4186-4f08-b971-b92ea922f488" providerId="ADAL" clId="{C2189D51-9823-450E-A00D-C46CE671A138}" dt="2018-11-13T18:03:40.779" v="1656" actId="20577"/>
          <ac:graphicFrameMkLst>
            <pc:docMk/>
            <pc:sldMk cId="3581780164" sldId="311"/>
            <ac:graphicFrameMk id="2" creationId="{FF9546F7-89EA-4F0B-9E09-ADACA5534D95}"/>
          </ac:graphicFrameMkLst>
        </pc:graphicFrameChg>
      </pc:sldChg>
      <pc:sldChg chg="addSp modSp add modAnim">
        <pc:chgData name="Tuss, David" userId="dd29fc2d-4186-4f08-b971-b92ea922f488" providerId="ADAL" clId="{C2189D51-9823-450E-A00D-C46CE671A138}" dt="2018-11-13T17:52:03.356" v="1496"/>
        <pc:sldMkLst>
          <pc:docMk/>
          <pc:sldMk cId="475559155" sldId="312"/>
        </pc:sldMkLst>
        <pc:spChg chg="add mod">
          <ac:chgData name="Tuss, David" userId="dd29fc2d-4186-4f08-b971-b92ea922f488" providerId="ADAL" clId="{C2189D51-9823-450E-A00D-C46CE671A138}" dt="2018-11-13T17:51:40.138" v="1491" actId="5793"/>
          <ac:spMkLst>
            <pc:docMk/>
            <pc:sldMk cId="475559155" sldId="312"/>
            <ac:spMk id="2" creationId="{D1F228F5-9FF5-4712-8F17-96A7670D81A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2108-D4E4-4748-B34E-A6C1709E568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522108-D4E4-4748-B34E-A6C1709E568D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E84F0B-0B3B-4039-9BCF-D97814F0D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cellsalive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zEpkBU-IT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ng.com/videos/search?q=cell+theory+video&amp;view=detail&amp;mid=B408F5677DE8020941E4B408F5677DE8020941E4&amp;FORM=VIRE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XN51yMgF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9-_nQHukz9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4 - CELLS</a:t>
            </a:r>
          </a:p>
        </p:txBody>
      </p:sp>
      <p:pic>
        <p:nvPicPr>
          <p:cNvPr id="13314" name="Picture 2" descr="https://encrypted-tbn1.gstatic.com/images?q=tbn:ANd9GcRMixt2gBXFxbQGoAwsHmEmn7ldR-0oLqh8DIlduoiNM2OTOvJ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438400" cy="1828800"/>
          </a:xfrm>
          <a:prstGeom prst="rect">
            <a:avLst/>
          </a:prstGeom>
          <a:noFill/>
        </p:spPr>
      </p:pic>
      <p:pic>
        <p:nvPicPr>
          <p:cNvPr id="13316" name="Picture 4" descr="http://liquidbio.pbworks.com/f/1194827877/animal%20cel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99792"/>
            <a:ext cx="3810000" cy="3258208"/>
          </a:xfrm>
          <a:prstGeom prst="rect">
            <a:avLst/>
          </a:prstGeom>
          <a:noFill/>
        </p:spPr>
      </p:pic>
      <p:pic>
        <p:nvPicPr>
          <p:cNvPr id="13318" name="Picture 6" descr="http://www.microscopy-uk.org.uk/mag/imgaug99/wh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29075"/>
            <a:ext cx="3810000" cy="2828925"/>
          </a:xfrm>
          <a:prstGeom prst="rect">
            <a:avLst/>
          </a:prstGeom>
          <a:noFill/>
        </p:spPr>
      </p:pic>
      <p:sp>
        <p:nvSpPr>
          <p:cNvPr id="13320" name="AutoShape 8" descr="data:image/jpeg;base64,/9j/4AAQSkZJRgABAQAAAQABAAD/2wCEAAkGBhQSERUUExQWFRUWFhcYGRgYGR4YHBgYGh0XHRseHR0YHCYeHBojHBobHy8gIycpLCwsHB4xNTAqNSYrLCkBCQoKDgwOGg8PGiwkHyQpLCwsLCwsLCwsLCwsLCwsLCwsLCwsLCwsLCwsLCksLCwsLCwsLCwvLCwsLCwsLCwsLP/AABEIAQAAxQMBIgACEQEDEQH/xAAbAAACAwEBAQAAAAAAAAAAAAADBAIFBgEAB//EADwQAAECBAQEBAQFAwMEAwAAAAECEQADITEEEkFRBSJhgQYTcZEyobHwQsHR4fEUI1JigpIkcqKyBxXi/8QAGgEAAwEBAQEAAAAAAAAAAAAAAQIDAAQFBv/EAC4RAAICAQMCBAUDBQAAAAAAAAABAhEhAxIxQVEEImHwEzKBscFxodEzQlKR8f/aAAwDAQACEQMRAD8A3GJmASARlcgNmLAkkM5/j1EVmH4goTMivcBh21aLjDYZpYSq2Vm0iZwaFNSwpHz0XbOnhAFFKSHPxGj60enaOomh7g0BFDY/m7xxUhurCg2gPDVhRKRcdGc70o8VUmK4kcMFpnOqoJLFrAAmpHpFRxzHL8uakpWkqPlgkuFAkMQAaFRUvSuU7RpMYs5CwBIajtRwCXbQF+zRnfEKT/V4eUA5zZiGFpbkVuzq1tpcwi80174Gi6yaPhOG8qUhIsA3taGHiUxdA7ighFfEgF5Mqn0dgFUehftXUHaFTpG5HlLeI5SSIXkYwLDpaodJJAzhkl0gF2BVlL6jqIlw+eJgCh8KkhQLhVD1FO4pD7hVGj2OxORywKQlWYkjk5S1OvN+7xlJPCzPnpQSQFIzzAAzAMlhtZh3MXHHcYAJicwzHICkFzlAJzEM7l1C5oE9YY8MYEhKpqzzLA9g7fX5CE05Vcl79/go8IsvOAJSNABb2rrEUy053YOeXM1WDln2BfuYll1heeuaFpCMgRQrUol2DukC1QxzE0rSHeEIT4fnUgGYkIXqkHMBUtXWjHvDPmMGFLiE8TjcqcyauHDVcdI7JxPKCeU7fd4VsYQ4xwcTpiUgAFQUbgOzUbv1G4jOIScJNLzFDQgpIbtYeoLXjdnK4Ubh6tZ2jPePsBnRLUmpzMe6SEhvUwkf8JcMeMmmA8MeHVrX5045gVOBvWhPQaAbDaNHjFjOLMm3/cbdw/zhHh+FTMwMtM0MyUHlLfBao3/P0MFxaAVJSS6rlh9en7ROTbeTN28jMolmIppAVKqUlIygFrmtDa3V3NrQcE6/f3WBrNRtV/Y/tG2poWyaS38vCWO4eJinO0Mglo4+kGjJtA5eZAASrKOoBf3j0FTJB0Hd/kxEdhXFdh1MmtXpbtEFTGIAF9tKUJrraj1MCmTK1JHyeImWCm/zekdLREZkqBHr91gM7CpZQLsofhLG+hBcb9oTwuLCVFL129IdK9TaDeDJZIypZTKSFkFR8tJIcAl0hwCSwvRz6xS4FpvFZq9JUoI7qLn6Rc8ROVOapSnKogbIIJJ6MIqvDswedi5iahUwClXCR/MCLq/0/gNYNAtT1hCemWVcwKSJmXO+TnISU5X+IKJCaagvaHJswBLk5RSJS1OARUe0LRhTBu3OHIdIUWJILa9WB9fSG8TNCEEkHsHNTQsNAanYB4HLmtlQtQKlZmsnMzkskaAM/wCURxmMEtJVMbI1GFbLKs2gBYANqW1ELNtLBkZniqDPm5ElTjQqcgqJLUowSHG2bpGswuGEuWlA0AHcD9axmfBvDlqnKnrqDmURspWUgf8AEj5xq5ynh9leVDSdsUwzoepNT9iAYbGBS1oUQoufhBACS4CVHVVFP2dnDuLlBgCevWE5EtEs+SMwZmKz8buo5auQlwDSlIzT5YqoaTLQhkgABIAAAoBoBo3SJYjDhTPRhcNfYxzKWdnOg+6PAD5gSyy5KyQyQMqSXAIBIJSLnrDMw4hNABYRUeL+IIly0j8QOZrNcP6xa/1uQpAQtYUWzIAISXArV21cbGMT4vKpmJCAFOAVUuwIb3KSw6wlKU0hopN5NNwCS+FkbZAWO129wIYmyOZx8W+0Gw60pSlNgEgV9gKwGTjeYit/z32iW626N6h1G3zPaITJyQz0ezwYxW8UwuYg6AG4vAuuQxVuhokGxe9b/ZiOU1tC2GmZUkgmteZRUa13J1g8jFApcC4p/ECMrRnFoIO3f949HZUzr8o9COZqfYWxEq1fzgKQWUFFw7poQQml3JqN/lB81K+nvQfMtAVLCqR3YI56AMJhEhTkufvaLJeHTMcAl2AoSN/3rFXMQRaDSSpKSR8SuUdHuewrBe1LkKKrjUyZ8AUwmLIyXJZk6H4SxLfKGeHzE4YmWQo15aNmAD2pVyaRW8OyzcSuatREqQCjNzVJUbNXVnFaxY+LcCtaJUxJZctSSAC4SQzuo1UH1IeESpqBR+pa47BjEISC4F2ND3Ghg2DkFCcpLtaB8K4mmfLzAMc2VaTXKrUfobENDSpgBAL1erEgM1zYXo96taF3KKpgJtYkWBZw99jo8Z3xYRMVLlO4DrUBqBQD1JLD1iwn8SAQpaPiVUup8pHIXqUpAKCKUJtd4rOGq82cFkEhLEm/MfgAs7Blf8bQsZXK+wUqyaTAYMSZYTc3Udya+20SMzofYmPLWp2IDGOqoG1iiTEFzKUVuUgN8Jc1DB8wahd99IjjpyA6jUpGgzKaxYAPWnrA5q5qU05iSE3y5QXdTnbaEZGGyzXDsQdzcvXav5wrfQZIs8QP7a3FMqgakUapcVFNq7RzhiElCCk5kiWgJuXBAOtXbKK1pHJzqZNQ5qRdrn0oIBJ4fNWFJmLSULCnATlUQp2OYEEWFB71gKRh6bMTLlnNrS7V/KMtwzHf1HEVZfgSkAPqEqcnuoDtF7jUIlylArzKOYgKL1IJy+iR8hFH/wDHmH5ZsxqlWUE/4pJJ7OowkKqUvoOsRZpMfK5r7MNiDelfdxE5aQwazU+usD4knOAAxrrXQ/Sh7QPCSilDLOnXp9tC0kK3aGgp2aw6ffSFF4wKVl2ofXaOyJZSkoev6xWSeFKRMBCyXNRv+4hW7dDRSLOTgwCXAic2RdhRmpdoD/RKAoTR/wBqa1b94L5rSiogsEkszEgDZWvrAeI5DyxXFcXTLZKMpvm9Q1O0ejK47HsQGJLOcpcAm/8AOpePQ8fCykrK2amekLSUFRDgOQWIsdLFnESyAKCQFVSVOxIoQGzaqqIFilBLEvXVxRg7sSOjtWohhKAwsTvSgp99Y6VRyMinCEkiwNKGtXe2sU/iPF+QAhJ/CQTdSiwF9w5L9fWLzGYgyZZWAHFn3MZT+iM/FKysyUD4jmDm7dP1MLiUvQaOEWvhmQRJrq59zvFsiTmSUE3B7QWTKZAFmDMOkK5GNCXv22f7+j6d1ZuWZ7EJn4OaZn4CwKSaqvf00UO8XkzjiJiJa5bqC8wyAVzEd6C/tE8VI/tJUok5EkhuYg0YgqdVK6/SM6uWuUnzJSynOqiQAWzsSW0cbRG1qOpclEsWWWPlLmoCK8oBUBdSvwjaprvrpF5w3hhlBDrNEspI+ErLEn1DZR07uLw8ypSZhLrU5OnQFvTWHlzRrp8orFKv0JNsUnYlQUyiE1VlBUOZIAJLadRpEJvEUqYXB1FQdqj3gkxecZWdJSoE010IOh6Qtg+HKysQBrd2L7tXd7xK3YyoPKnHMQpLByxd3FGJpQ9IbkqSpRAZ0sD0cOPkXhWZg0IliUAkknlStyFEHOdyWqewgsxRSCQ5rQX3iii0xRbD4gqWoEFs2Qel1V7N3iwlBgak11bT0pS3aFcG5LtYfNRc/wDiE+5htSWRU3f61b6QZRoxkPFXE0oBSXcgAMGvVR9WAFIv/DmFTKwstIFSkE9Sal+5jNS5cvEY7KpJUrMl9mS5NOpb3EbWcgA02idOKUfqVlhUQUYVnm7B7JbRnBPdtIZMCy6hvX5DsNPSM+xMjKHvTpT1uYJNPyEJ+eanKWABBu/bfX9YGmYpZDfDq9NWIYsXH3as3KhtoXh+NKyQdD8hAPEOKyyxUAB1HqBRu6iBDGE4flJU94yPG8Spc5MqhDu4USolLhiNBmL+0I7nNRKRSyy88LcP/tqWpDlZ1ANAT11Lmm8eiwyqlIQiUkEJSLlvyj0JOU5SbTwHaeRKYf5MX9OkMJRfbbU/qYgvChq1Dud6F/rCXH+KBACEuCoOVf4jrsfvWO5y6Lk56A8T4vlTnynKCRLTT+4oj4mD0FQ2/oHjwSRlV5ih+Fn1JNT/ABCXh8GdNE1YICRyA7H1sTd9ebYxeS5uZSqbdaaQKrHUPoDmcV/xD9Rt6x6ZjrBgX6tqN6PY3sLBoaMhIdgA/wB16/vHgkbDu9nH6t3gvJjspJIADBLfC2nTb7tCHiKcUIQAAOYqLNXKhTdblPyhpC1EuDVIPLoTXo+vy9XzPGscrzcxQ2bltQnlDm4sAPQRNJuSGirNHwZAThpK2JUpMscodgWALaADXSHpywhJUQSKUSMxqQLa3f3ivOI8sIQigSEC1NBpaLGYM6WIBDMdusPd2JkVM7y8wItZtYInEFcsKRfY/OB4vAZiG0AppSC4eSZYIU1TQAWFL7l3r1haayEJPkiYgpWHBDEWp9Yji5RIDLyOoE0CnSDzCp1GuneCpVAlpdw9CyfzV8h84r8ysVhcMH5jQEk9tPk0V/ibHFElZRdm9794skEV9D2jP+IElSkypZAVlKqhxS1urwkpJuh4rIn4EktOWoiuUX0J/UARrJq7mEOH8K8pKWIzEArLXuWDGlz7Q6WV20gKW65Bk7ZBKnNmo59S23SAT8WEkJN1Oz2ezU2uToOznQtILXI2gYmBX3tZ/c/KJuVdQJEpU10uQxao94BLxIf6QylFIWnyjZnhZ8DQzg7xDF5ZbpIzKoHIpua7RkvD8szccV0yy05Qz1IYFnLt+cNeK8dlQEOQw9yXcewJ9od8E4NMvDCYbqqfy+QHvE4t7XPvgtt2o0C8ckFiCfRJMejkwZqx6CoyJqSKjiXH04ZDMqYo0BDMHoGehr667RnE4GfPmBUxJloLHKS5UKtmL31Ne1YvcFwDlafzNpSpc3vRgG2i79UhrjtHXHyr8km64ASsQlMttg20J4HiJzlJS1drxaLAKXaIJSlPrC8YYETKQQ9oGiUHv1bRxrAsYshTj2Nmg+EksHeHi7A+4XOBpVjGMmzPNxaEkvzpHYFW3Vj6PGv4jOyS1KAFEqqd9Bv3jJ+GsA84qLvLAPTNv7GFqm5FI8M1+NkBSWAFRq/3aBSJflpYq1uTvYQujEiWnmNKAAUYaekHGVwKF/8AJySoNVzR6Pu9YVN8CvB2TLUDoEupw5USSaFzammlew8cSUu7ZaknQQ0m0d1iqQCKGan3rAJ0skhtA/dX/wCQPeJ4hWUcoJvQByfTrBEK+bdqU+QhsJUDqAnDIhNepo2hJt1b9TGWxgWqenIWSRlvUAM/YCr0jQeIcWEy1kaBIruo0+g+cZeXNTzTAoMHSk6gVcn1LqY+kcjltTkjq0dNyNngpoYsVKcu5qOz6en5wYRj+D8SCZnKRlfLMSDWti26daVGatBGomJctbfWNpzxXUTV03BkMTgkuVnv6D5N+kTQgEbEXfpBQH9Nvv6dYV4jNTJlkt7dYEotiJvgjjcaAkhJObpEcHxFSkOpLF/lDWBlSygKAA6+kIeICFhMsEMouasciWexiOpxyVhzRlvEWI8+bKlMAVkk3FylhsWQx79DG4Xg/Kw+SWycqaONhrGJ8P8AD14nEKmpLJlFuatSXp2+vWN8tThidPv+YfbVQ7fcOo64FsNjUKSGULVbmrscpobU6iPRX4zhwUeVYQzuABctX5R6Al6i1Et5Rce/38rx6YHpAsKFB3+/f7rBo748ZOZkJkt4gtrOfr9mDEwpNQ5YO3qf13hJhXAGSh1DMaaOff1aHkSw/WISkEPy0oxe/qB+cQRKU7gCt9PmLn13vBUayET4xiE+UUrBoQo+gLn5AxzwrLJlKUoMFs1RrmcUq9q221im4xOKszqd8iQxHwq+J99PlGkRIVLkJSCKZaClAGZ9avCvj9WN0BL4MCAMxLbn6x2UhSVtVgHpVxsK3/iCzEgkTAaAVHz94qsdx2SCoETF5qEAKIuxoohmNCw3GkK3WDJOXBoAkAUDa9zf5xxSmBO0V+C4ohZUEEFy/wAT6AfD+HSkO5KVMUUr4BtrkBLxQWosCU5AQsMUHMWYKe7AltoclAkuTTZrdX/KF5MqgFBqwpeg+X1jk8lBBKmS5BSwq43uGu9o03SAjNeKp8wy8hYPmIc3NkduY/8AGK5eA8tPwEkMK7poa1qWtDuK/wCoxJcKUMyQlAcOhOpozKd/+1t40+L4QhRPMQ+gA/MFt459RSajGP1OzT1Fp8mQTw8PnIJJ5QHZ6FzlINk09Htrr5IKkAgAEj0LNoWpAk8PynkTmJFVE1bYMGCegHvDOEBCcqgAR106QsINLzE9bU+I8HcOGvfWBzimekpIoPyhkK6R5Rawirj5SBU4QMsygCU7xQcTWcqpqDylSkIKhXK5dulDfpGsxk1aZZKMrk5Q4d3BFGsdex9YyuMQuZOl4dgAgsSdnBUonq/zMcyW6fp1/P4OqDLLwrKmScOEZGzEqd75jTq9ot5mJUwyMsuxrTY96QSbg1FmUkgaZQ46PtCOF4WqVMHllpZzlScx+JW26f8ASWAZw7mMnKUnLuTbTHJeHAclIc3o8eia8QBQs/U/vHYKl79sTJGWeW9YIm0KpnHMzaQXEZmpHeyVAzjXUU7Q0EQvIlZakVOsGmz7e1YHqE6s0gcsEuHNu/7ROSt45jSRLURoKVasCbxgyXQyWLHm4hDBJTNmqzOC4SkJAoRYiWpQ/WNViGXTKWDFrPq38xkfD8jzcUtJHKhJApkygsKZaEkEh42CpgBCdS7A63OveM7tJjSwwXEJ2WUWBDhqM4JFLm70DPVowpQZhUohIJUQGqwDUs7UPvqKRvpuH8xCkqAY+hppcRluKcLmAhOXMCaluU2/xqC5cg2D3aI6qe5NHT4acVaZXSBkUF5sikBJ80hg75WpVld6EiNy/LUKQ9wouUjXce0ZvgPh0kuQSlJAJUMgUAoFgAHIABY/qYv8ZigKK/GWDJJtXQFrP77QYJrIviJKUsBpE1yaNX2s0I8ZxhCJhlsrIMtHcTCwazFnHekFUQWCAkrBdDkgOzKdqsEqPR2it8XYrKhKLhWZVNALf+Sk+0G3JpEYrNC/hBCiFqqK0cXJZjSjAAAekX8lKpZ5jndqlhp6wnwOUBJSpBPOxqKAAWYWp84skDqfp9IzuUnSDJ5DonDaF1YQ5szmunR4KEtE0zB9YfDWRBXFTciX5r/hqdoijE5kOQR2/IfSArmFC6lwbDt69DB8DPSUqIS1yRqW/aOaUqQ6WCqncQVLICkrUEAqJAcuaJcdK/ZpV8ASiZMVPVmUkTAkEscxYu7izq9/SCYviqvJWVghU98ugAuB2KmfoDFt4awHlYdKTe52c9InHCd9cfydHCLQS0oASgBKNhQC5+seK60Ljsfto5PlA30gKSNAx10c79bXijdYOZKxKeiRL5VdSHJU2Ykn4nN49FhNCH5gknq0eh4JNZHslKSGfWCKU0KJQp3ajfOG6NW8dKeMnO0kczAwKbMD1JDaNeCoYawvPVVrjWEbtVYwZCXHWEONTFKQEDldQc00qb9BDqJ5cCKbjk/4lAljLDizOoim2ZIX7e6yy1Q0QXg0qPmzClgs0O7bdPq8WmHxqipeZBSEkj6QpwOd/wBOgJSxYG9BRx2sGhnH41SEAs5JZt/SFtuTDLLJ43iDoyoICjRzETN8lAObMeUEkkX+3hHEyEhSQosVdWr6wxLwKykgs1vnr/EBytmSSRbGZmQ4LEg9SD+bQsJBUMpJIy82jlV7WP6wPh2EUkV5Trq4+/aDyjVdCK0USC7h7XABcV7RReop7B4fKHKiogBzQORSwp2jM43Gpm4rKpJSxEsA81EqOY0oatv8qXOJ4mUS8wD8vmKCnDJJZw1HoeV3ij8JS82IWTmeWC7/AOSySW9Kh4C4bHSq2zYMEkAABtIKw0aEJzmpu5t+/SCyZvvBg0kIEJ1hafPVnASzfU9PrDJLx2UhhuY0l2ML42YJaCtQcDQB9dhUwhxfieSSGRVbAP8AhGp9QH94tZqQRW238xW8Sw3mT5UtJy+WkzVU3LDvSOeaXUpAqOJ4WXOnyJBc+WklQ2cDbq1ovJXDwmUZJUpQIIdyCEnQEF3G7vFFwQqmTlzlpUVKCwhhQiXoTQAkqAD3rtF0uYsJHwFYKQtlMmWWet1WIbXmBqHiVOFR7ffqWk+h2RhfLWoB8inUdcqyQSXUrMXBZgGGXrUpZJ+2ivM2alCuckCW+dKElSizMFKUylg1coYhrGLKQJg+LIRcMCC9XcEkMAUih3OrQ6t5JPyi03hvmKKvNWg/6SEvs9Ktp6nePQ+kE7D1j0demntJvImnGBJGl3/iBzgpSuU/feFsFg1TCVq7b+8WUtDAPod/0gNgOyMMU9YOgbx4TPaIvXT76QYrqA6pYqm1L2u9usZXjM7OMqQSVzFIsQKOlDf6QyhrY7xpsRlSlSlGgBc7CsZeQnPNlJSsKyusDbM5aly9YV82ykTQzeGf2xLSopKQkZh/pG3WCyJGVIBOYje8D4jmEvMQ6h/jX1++kSwU7MgFq1+p/loCj5ciA+IICmLcyWI6flEpeMzqCGIa+31haTLUqctySn5Wgyk+VzgUoGjbTFgsWAsI4tNI5JnBSXhfD48KmFLENSuvUdIpJ0gUVPiOiQgM2eWlRsSQyrAMxcva0O+H8NllZ7+Zz2ALG1t6GKLxMZkyaEoUwVNUPXR30YD5xpsPh8qUghylIS/SnypEmkopFHwSXN6PAFT26QRCwQFCxtRt9w8El4UawaECS1b3iWUJG0LY9KgoKl1IBp99Y7mUWJU1nSz6bs/8Qd3oGgvmZnDUepP5Rm5WNUiTiZ2bMZiyhF3Ylgz6DNT0MXvF8Xkw8xviKWS25pGf41/ZmyZctPmCXLExSAHzB201eoiDW6XvpktplpgMOpKAhOZJZIzpYZUs/wCNJSSSkjlBId4NjcNMmSyhSU1NGVmo3xLBADhhyi9RpV9GIzJBYpp8J09v1iUut4WMd2RHKmV8qQlYQ2WYgHmLlNQDUBIIPOKgkADeGsQDTKwqHd/h1ZjRXWFJcqZLVOVRSRVKUhiWDkWuTb1hj+pSQhyEFYOVKiEqLO7B6s2nrDxSWBZWGwpEtIClua1UzmpPyBA7R6CYYmtD2/kR6PR0V5F/BN2JYUtRtrWic2XQv01aISaF9Ke8RE8ldqdQ/wDIjjGCyp4ykEhxZ4MhaeghNfCySSCQ8DkYIoUXNPvSNb7mB+IsQDKMurr5W+vyc1io8NTEJXMVlKQgJQAXcH+XEH4rObECj+WlSx2sH6+kE4CoJSuxzTFkqJq7sBtlYO76wjlgtXlLiXjN7RGZPS9S36wEYhNA9BrpSFTjZZD5gXYpt0++0VUsEaLnCrDFohiAFBiHECQkAHdX33ijn41cueElyCWs8OrksASzZo0pASRGfxAKSpRJFRUXI1brFyMQMubQVPtGS4xj1TnyuQG1bLQmzfERU7U1eJxbborBMe4JJMybnJJYk3cZiXI+kaATiHdjWrBiA9N3YFoquBJ8tKUFLhgyqF3qaC1Sb9OsWiUZi9IHzSBLk7/VZiCA4O8E4hiSiWVJGZWggqZQHWIzQ9tIeSSQgLBqJSCr4tfX84jhlrKjmAbQ9I9JWGJ2iUvG0cgkBrBzUtbvXYOY55WNVimOw6lzZMskXM1QuMiGZ9nJ0/KKTCz1LnzsVn5VnJLCRnKgksKaJervWthDPEcYtMvFTVFLqCZKFCjBR06gK75YpcNJEspEpQMsDQ5iVCzNpf2ER1JVDHX/AK/wdmhp7uTRYTissEJmTFAgkEqbKSpiHURQO4A99IseITVJlqZRQQPiy5m/26x8/VPXMzZUhiDVdwaixNvUAVvtruATTNwoSt3GeWWIPwkMHe5SQRfV4EIuKyw6+ko5Q9KSpiZbMpLhZPxUeoZw1Bf2iWDkZQRclRJaoBIY5QfhB2oKmDSk5UsLWgQmgEB2KjlD0KiQSQHvQf8AiYdOmczVj+Amg5gCOWhYihrQ1oehj0GwEkDMwAcuWFydT1pePR6+h8iINoplYpg2/wCcB4fjCSaWMRRJzjUdveJ4bDCWCDHI0gj0vF1ofsxHEzy1oUTKIr7Rxbqp+VOsI40ZFDiVtMmEm6Ql2JqTW3SvaLHheFIw8tyxUHL7lyfqIrcRNKaF+dVqspqDR6qJPaL/AB81IAoCbJ3prCSvC94L9CGH4cBudxBzgUBKc6AQOmulAIjhMSwD3J9aw5MW4vFYog2cVLQC7V3P3tADLSohTEglrWoal6gU+Ygk2UFp5n3oW+kUviPiZkywUkEGhBNyxN9A1xCScm6TyNGNsR8QcaUr+2hJy6alWltA/v3g4lpkYNZXzTFkimlKA1794l4Z4bmQJ6y61l/Qff3SLHxIsJwqiw+JP/smHSSqHqPa4BcInZpaQKlIAPQgAflFolJBHcke37xTeHsQPKC35SCCG/EDQ5rtajVtFzPxISEqKSXIFGo5YqLkMkXMZKmxZ8jspQLxXIxXlzFpUrlJGXerBmazke8Swq8wSrmTrlLOCdCzu3Q7bQ1JSguq5EG9wgBOGEuouqz7332BPY7RLEzEISorLAJKlNfLrrc2949i5/4RsajQ/wAdtNYyHFMccTPTh2/EBNWDoDUNYXIHWOdpzlt/2VjG8sJ/9f8A1QHmBQkFZAJYFWymTQWABao9ah4jgEYdRQSEBLMd9QRTrGm4urLlTLSAHIUwayRl9WAEF4xgJc9ITMAISQfvpUfKIyW5KsL3+50aWrsZhEYlISVkFDkgAg8yuaiWuXHzEbjDkYbDpExTkB1EAq5lKcsBUgFTegjsnAIkozISqYpKDT8SiHIYfCFmgzACgAaHZSXAJCkkgFlaEgFqbH5iHhHqLra3xAa5hHwJcEkmo96+1IhmmZyFIAR+FT1e32esBRIMtcxaEP8AEoIDMpZua6n2h5E9RXVIy5b5q53szWarvBqyPyoY4VjQQSHNrD/uj0OcLlkFTMzJ0/7o9Hv+Eg/hL6/c49RrcZwzQziGDJzl3t0p7QjhMKU60eHP6uuXp7n8o8x9y4VUtLBNH/OAzkhCXURS+n1gEyYBUEuQabtcChq4NhoYWxKSsKU1AHOnwkh9QwvvyvqInN9gpWUU0KJlM5ygEG/M5NveL9HDiRmBJJq5qADoIVwiCmYgISbNlJv8IO+hUpqVDRfKxAQDQsmhABJu1kgnWFS3SopKVISl4XtBp2HdJSCxOuzwWZWx++x+3jiFEZlFB5WYgg5gwJLCzFwx26iLSaiiQpisWJCVZmoAA/4lGgDaxmuFYJWNnKKn8lJPoSKn/cTX2iHGsRNxM7IgskqGUvZIJckDdnvsN42WBlpkS0oSwAYfv3vCwjtz1f7FL2rBASkoyiWHSRTRgQGoW9vWEePKKZC/MYpJSAO4961hxU91uaV+UVvjSe2HSxbnSovsl79HaNCNsRZZHw4EqQwlK+JbctElIS4JLCr33fUQ4lQMpRWUzELmAyzmulZQwJWwoSpgNEsKmoOFSlHDoqtJUhZzoVly5yHrqauHGhtDONxnKoleTLmUSA9HFWGtQK1rAvLC+TnDpSWUUrUpBIKAQ2QMzB6t+m7ksYrLKAIB51JTQC530D29WhMTvLoXUXuxq/VmfvrE8TjQpLBSTyle/KCzg2uwic2ksBSbZX+JcTklgJJSSXBBYkhgw3qR84D4QwJShSvxrJezs7gftT1it4dLXiZxVrLIuXFQSCHsQ9BpTaNlwiSZaQCNalrubwslUNj56lmzO43OnEl84Q5oapez9PiHY+kaDFy0ZpYmSwc6TLTM2UojkZiapBU9uWsVnFeLhc+ZKALiZLQNAcxBmM42DX2bc6LFzSeRKk5srtQkC2ZnsK+zQrVRQrbbyILxvMJctQQWSpynMCkvRjqd+nWC42apKUrS6wk8wSnMtV08gehzGr2rsxX/AKVK5qyEzEzB+MghKhypdJcpFhS9CWgmI4mlOVEwklSstHLEkVLW06iAlgV10HiOv0207wIzGHX72hORMlzQypbGWoKAVzAKSpYSQsEhSgxN3Gat4lPnVNX2h3hX1Ept0aLgK3z9vzj0VngmatXmlacnwMP+bx6Pe8FfwY36/dnNqqpOhCXOILQYoBtf2haW+WvSCy5tKadY8tlhTGYchTod6C5/M2esMBP9lYVXkU/sRpBUkFydXr+UIqmZErzqOUjStDSgFTU2hHSCUmJxmSYiZNISoKUAlJPMASmnW1Gq59I0sjN8LnoSEsbOwBJFXoe1IouH4hRmrT5YW0xSDnLFJzF2pYivaNFjcRllEyyFKHw6gxN1vplJLFEZmASSQSXVl5c6qZS4ZiGD33sYz3HeNKVnkSuZyEhKUuVKaqXdme/RJ6iPcZ4iVL/tKLlIzGg6DKBWpIualgIJw3g0yUtExbUozWF/31F4pFW7YKoe4D4ZTIQ6+aaqqlPc7DYaCLZcgENE1h70rb1/YwAhyCDFfUm22xYYNiUkkk69LCKnxNOKFy0gFSUhyAHcU7xfYokJDOagUDm4/W+lTGe4yVGYVBRKk5UZQQxK3CRXWof16CE/uGiXGAm/2JKSC6kO4HKGCXc2B5qA9YFg+eX8SwpK2WyxmSpKnKVFPKaUIaxa9YdMo3dVENlpld3zWfNo7s0Kzp4QlSlEJSHckU9du0BdwBFYROcLI5g4FSwB6CjxlvEPEfJC5aUVUWBCAAQahPKdy5O5tGuRiEpSpRsA79vpGV4XIOMxClLSQiUxA3WS5zezNtC7YylfRFIOuS58KcJ8uSlRrMIJVRqk/wADrF7KxGZNm6UH7P7QLGYzy5ZLNSF1TFTJboIdtN2rbWpHfrC1eReXZXcQwDTFqJDmfLYi4fKD83+xFzL4flVnzOcjEkByzas4FLWjHcaE5E4rUunnSSoUqFMA223qI2y5pGjggaj2jONRQ0mzysSN36RW4zh8ozhMLBZbuzkUO1frE+IYFMwB3GUuGe/3pCGMSSTnICQOVWoNtYWbaQseRhGFSl2LqUQSogOoigKiAHYAAPoBtBpVRmFWijGJMtQ8xToFArd2Na/pDXD8T5aghKVZFkkE6OfpEYPJWUcGy8Ol8/qOn+Ucg3AEtn/2/nHo+k8LjSj76nBPkzSxnT9GgOGkZbv3iEidklhR/R/09h6QTC4rzA+9PyjyrLh5qQoUOsBTISqYQ6VEB2VUUYgt6wZFg29u9iIreJhOHSqcVqqEJASWcgg+xavR4lqDx5K7hWMQmbPM1JmqmMclAErSVJIB26/xHpWBmTVJQjIJac2UJFEijuTlKqHKGAFDfVbgiZSVlaZRUVqCUKIYP+NVTStO0azEqOUFIAe/36vFKthk6EcFwGXJeYolSnetgTUMN31NYLgMR5qiToW/iCqnOA+oguFlBKeX1g0I2K8UnlJYA2pXVzHMLnQBmc+7Vr9IZxTEh+pjsqcCKCjtvpA4ADxQWv4C2pb79RSM5gppMyWlRJKpyVWahJY/8UN/uMaiZiAkLAYHIo92MUvDpKvNQVGiM0tIarpygqfsR7wssWPHgssXi1Si9FZlCgBtQVZ9rxDGSjOIztlzA11h1YFL12/PpWK7iXFjJSSUjy3ykhyRykueVmCmF9YDbUaQEs2IcZ4uVgyUEZ0moBoKtfoLjpD3h/h6pKS/wkDKLOz1ual/WzxneCy1KMtJS2ZSlODWr1PqAPcxuBOUAwFA3f5V/mC1S2jyxgRx87OkpA0LH3boz9dD0fuAXkDEMS5YaVNWegJNurVMcwSlqJzpZjT0/WgrtDOIKU1Irb9oO2hH2Mz4rmn+6Spv7ck5TR8s1TGteveNNjcSgSnmMEZOZ6Ag0vo7xQ+IUS5mUZTnKSGZShUOHSNOUuW09IsuBTvMwkkrqShi9Xamt7Qjdxr19/YL4QXAYYSpSZedSglIAUpnIFrXYU7awt/9WmalSZxE1JWFJDFOUi9XrzORZnbQQxjsQUSypKFzCCGQj4i+z+/YwOZiVpUGkrXLKXzIYkFlKYpJc0SANyqBa5ArC4vhqZjBaXALj76QVaWUmoyjQiPTsMV5SCpNASLKa7VsXZx2jmJkeagunm0s4rEGqKp2aDw3MBCyNx+ccjnhaXlQoM3w+hobfesej6Dwf9GPvqcep8zMZjcy0hI3H7w9KQEIAL0Gn3SA+cUttD6kFQ9ft48xrFFRNeOOUEAO3VZelxoHJPoABGU474mVP/tpSUlLgWOZVKgMXYsAfX1jV4/AgS3ry83LcllBh0q1QYoPCmBE/ErmGsuSGTRgpRJY+gA3P4dolGKcnfCKqoxsveF4LIhCVWQlIDgbVs4OleptDz5n0+7RKYXJAjhQyQx7RVKkTbsXmq392r+kGlqpSAzsPmevaGMrJEFYAxZKTn9RbpE5JqBs7eldfWDplFjHZmDBcEUPXQMYBhLEgkKuzg8pZw4or/SdRq14puDYRM5JGZVVLmKLl0LKjlbRrlukaSfIehB/CfXKXHyEUXh6cJSJSCkvNStQIYAHPMLMS5evsN4nJ1Fv1Q8clxPmKBlJAzPmzLNGCUipZLOTpQXa0ZnxPx5KFiUoZylAJTVlLU7PqzWb0pGkxeIQJKlqBUnISxuoNaupcDvGP4fw7+qxKVH4ZaBMIYsFEnIDm2AsY0GtSV9F9xoquS94Blly0qmACYo5j0erdo0Qnj37/ekYPis1Qni+SoLUZVCGofpGo4fOOQBTP8/cNXqwjocaV9ycs5LSYpw7U9IUxQBTu237RycLBJNfd9Gc73LwGTMOQk12vUaUNdYhJmQLi5yolkJGZ/8A1ClCvqBHuBysuFlpoMoPs6oFjFqmykqysCWbUOFD84d4eoJkynYOwHUlINPnCy+XIXfByVgwXdRLl9mG1NGpBcFJKUs4ISMrj+aQhMxJTOl5CVJUFJVUZUsQyiSHd+W8PcPwh8yYocpmAZq0dIZwN219IiPTrISbOWGaz11o1PnSDswCgFKZqO5YkO3194glTTPLIVUEg5TlOUJfmZga26HaAcV4iqShZytlCcqlEZVEu7MXcM9YWTpZClbNNwN2Xs4b21j0U3/x3xIz5U1ZVmPmAEAUBCRvvfpHo+h8LFx0YpnJq/O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AutoShape 10" descr="data:image/jpeg;base64,/9j/4AAQSkZJRgABAQAAAQABAAD/2wCEAAkGBhQSERUUExQWFRUWFhcYGRgYGR4YHBgYGh0XHRseHR0YHCYeHBojHBobHy8gIycpLCwsHB4xNTAqNSYrLCkBCQoKDgwOGg8PGiwkHyQpLCwsLCwsLCwsLCwsLCwsLCwsLCwsLCwsLCwsLCksLCwsLCwsLCwvLCwsLCwsLCwsLP/AABEIAQAAxQMBIgACEQEDEQH/xAAbAAACAwEBAQAAAAAAAAAAAAADBAIFBgEAB//EADwQAAECBAQEBAQFAwMEAwAAAAECEQADITEEEkFRBSJhgQYTcZEyobHwQsHR4fEUI1JigpIkcqKyBxXi/8QAGgEAAwEBAQEAAAAAAAAAAAAAAQIDAAQFBv/EAC4RAAICAQMCBAUDBQAAAAAAAAABAhEhAxIxQVEEImHwEzKBscFxodEzQlKR8f/aAAwDAQACEQMRAD8A3GJmASARlcgNmLAkkM5/j1EVmH4goTMivcBh21aLjDYZpYSq2Vm0iZwaFNSwpHz0XbOnhAFFKSHPxGj60enaOomh7g0BFDY/m7xxUhurCg2gPDVhRKRcdGc70o8VUmK4kcMFpnOqoJLFrAAmpHpFRxzHL8uakpWkqPlgkuFAkMQAaFRUvSuU7RpMYs5CwBIajtRwCXbQF+zRnfEKT/V4eUA5zZiGFpbkVuzq1tpcwi80174Gi6yaPhOG8qUhIsA3taGHiUxdA7ighFfEgF5Mqn0dgFUehftXUHaFTpG5HlLeI5SSIXkYwLDpaodJJAzhkl0gF2BVlL6jqIlw+eJgCh8KkhQLhVD1FO4pD7hVGj2OxORywKQlWYkjk5S1OvN+7xlJPCzPnpQSQFIzzAAzAMlhtZh3MXHHcYAJicwzHICkFzlAJzEM7l1C5oE9YY8MYEhKpqzzLA9g7fX5CE05Vcl79/go8IsvOAJSNABb2rrEUy053YOeXM1WDln2BfuYll1heeuaFpCMgRQrUol2DukC1QxzE0rSHeEIT4fnUgGYkIXqkHMBUtXWjHvDPmMGFLiE8TjcqcyauHDVcdI7JxPKCeU7fd4VsYQ4xwcTpiUgAFQUbgOzUbv1G4jOIScJNLzFDQgpIbtYeoLXjdnK4Ubh6tZ2jPePsBnRLUmpzMe6SEhvUwkf8JcMeMmmA8MeHVrX5045gVOBvWhPQaAbDaNHjFjOLMm3/cbdw/zhHh+FTMwMtM0MyUHlLfBao3/P0MFxaAVJSS6rlh9en7ROTbeTN28jMolmIppAVKqUlIygFrmtDa3V3NrQcE6/f3WBrNRtV/Y/tG2poWyaS38vCWO4eJinO0Mglo4+kGjJtA5eZAASrKOoBf3j0FTJB0Hd/kxEdhXFdh1MmtXpbtEFTGIAF9tKUJrraj1MCmTK1JHyeImWCm/zekdLREZkqBHr91gM7CpZQLsofhLG+hBcb9oTwuLCVFL129IdK9TaDeDJZIypZTKSFkFR8tJIcAl0hwCSwvRz6xS4FpvFZq9JUoI7qLn6Rc8ROVOapSnKogbIIJJ6MIqvDswedi5iahUwClXCR/MCLq/0/gNYNAtT1hCemWVcwKSJmXO+TnISU5X+IKJCaagvaHJswBLk5RSJS1OARUe0LRhTBu3OHIdIUWJILa9WB9fSG8TNCEEkHsHNTQsNAanYB4HLmtlQtQKlZmsnMzkskaAM/wCURxmMEtJVMbI1GFbLKs2gBYANqW1ELNtLBkZniqDPm5ElTjQqcgqJLUowSHG2bpGswuGEuWlA0AHcD9axmfBvDlqnKnrqDmURspWUgf8AEj5xq5ynh9leVDSdsUwzoepNT9iAYbGBS1oUQoufhBACS4CVHVVFP2dnDuLlBgCevWE5EtEs+SMwZmKz8buo5auQlwDSlIzT5YqoaTLQhkgABIAAAoBoBo3SJYjDhTPRhcNfYxzKWdnOg+6PAD5gSyy5KyQyQMqSXAIBIJSLnrDMw4hNABYRUeL+IIly0j8QOZrNcP6xa/1uQpAQtYUWzIAISXArV21cbGMT4vKpmJCAFOAVUuwIb3KSw6wlKU0hopN5NNwCS+FkbZAWO129wIYmyOZx8W+0Gw60pSlNgEgV9gKwGTjeYit/z32iW626N6h1G3zPaITJyQz0ezwYxW8UwuYg6AG4vAuuQxVuhokGxe9b/ZiOU1tC2GmZUkgmteZRUa13J1g8jFApcC4p/ECMrRnFoIO3f949HZUzr8o9COZqfYWxEq1fzgKQWUFFw7poQQml3JqN/lB81K+nvQfMtAVLCqR3YI56AMJhEhTkufvaLJeHTMcAl2AoSN/3rFXMQRaDSSpKSR8SuUdHuewrBe1LkKKrjUyZ8AUwmLIyXJZk6H4SxLfKGeHzE4YmWQo15aNmAD2pVyaRW8OyzcSuatREqQCjNzVJUbNXVnFaxY+LcCtaJUxJZctSSAC4SQzuo1UH1IeESpqBR+pa47BjEISC4F2ND3Ghg2DkFCcpLtaB8K4mmfLzAMc2VaTXKrUfobENDSpgBAL1erEgM1zYXo96taF3KKpgJtYkWBZw99jo8Z3xYRMVLlO4DrUBqBQD1JLD1iwn8SAQpaPiVUup8pHIXqUpAKCKUJtd4rOGq82cFkEhLEm/MfgAs7Blf8bQsZXK+wUqyaTAYMSZYTc3Udya+20SMzofYmPLWp2IDGOqoG1iiTEFzKUVuUgN8Jc1DB8wahd99IjjpyA6jUpGgzKaxYAPWnrA5q5qU05iSE3y5QXdTnbaEZGGyzXDsQdzcvXav5wrfQZIs8QP7a3FMqgakUapcVFNq7RzhiElCCk5kiWgJuXBAOtXbKK1pHJzqZNQ5qRdrn0oIBJ4fNWFJmLSULCnATlUQp2OYEEWFB71gKRh6bMTLlnNrS7V/KMtwzHf1HEVZfgSkAPqEqcnuoDtF7jUIlylArzKOYgKL1IJy+iR8hFH/wDHmH5ZsxqlWUE/4pJJ7OowkKqUvoOsRZpMfK5r7MNiDelfdxE5aQwazU+usD4knOAAxrrXQ/Sh7QPCSilDLOnXp9tC0kK3aGgp2aw6ffSFF4wKVl2ofXaOyJZSkoev6xWSeFKRMBCyXNRv+4hW7dDRSLOTgwCXAic2RdhRmpdoD/RKAoTR/wBqa1b94L5rSiogsEkszEgDZWvrAeI5DyxXFcXTLZKMpvm9Q1O0ejK47HsQGJLOcpcAm/8AOpePQ8fCykrK2amekLSUFRDgOQWIsdLFnESyAKCQFVSVOxIoQGzaqqIFilBLEvXVxRg7sSOjtWohhKAwsTvSgp99Y6VRyMinCEkiwNKGtXe2sU/iPF+QAhJ/CQTdSiwF9w5L9fWLzGYgyZZWAHFn3MZT+iM/FKysyUD4jmDm7dP1MLiUvQaOEWvhmQRJrq59zvFsiTmSUE3B7QWTKZAFmDMOkK5GNCXv22f7+j6d1ZuWZ7EJn4OaZn4CwKSaqvf00UO8XkzjiJiJa5bqC8wyAVzEd6C/tE8VI/tJUok5EkhuYg0YgqdVK6/SM6uWuUnzJSynOqiQAWzsSW0cbRG1qOpclEsWWWPlLmoCK8oBUBdSvwjaprvrpF5w3hhlBDrNEspI+ErLEn1DZR07uLw8ypSZhLrU5OnQFvTWHlzRrp8orFKv0JNsUnYlQUyiE1VlBUOZIAJLadRpEJvEUqYXB1FQdqj3gkxecZWdJSoE010IOh6Qtg+HKysQBrd2L7tXd7xK3YyoPKnHMQpLByxd3FGJpQ9IbkqSpRAZ0sD0cOPkXhWZg0IliUAkknlStyFEHOdyWqewgsxRSCQ5rQX3iii0xRbD4gqWoEFs2Qel1V7N3iwlBgak11bT0pS3aFcG5LtYfNRc/wDiE+5htSWRU3f61b6QZRoxkPFXE0oBSXcgAMGvVR9WAFIv/DmFTKwstIFSkE9Sal+5jNS5cvEY7KpJUrMl9mS5NOpb3EbWcgA02idOKUfqVlhUQUYVnm7B7JbRnBPdtIZMCy6hvX5DsNPSM+xMjKHvTpT1uYJNPyEJ+eanKWABBu/bfX9YGmYpZDfDq9NWIYsXH3as3KhtoXh+NKyQdD8hAPEOKyyxUAB1HqBRu6iBDGE4flJU94yPG8Spc5MqhDu4USolLhiNBmL+0I7nNRKRSyy88LcP/tqWpDlZ1ANAT11Lmm8eiwyqlIQiUkEJSLlvyj0JOU5SbTwHaeRKYf5MX9OkMJRfbbU/qYgvChq1Dud6F/rCXH+KBACEuCoOVf4jrsfvWO5y6Lk56A8T4vlTnynKCRLTT+4oj4mD0FQ2/oHjwSRlV5ih+Fn1JNT/ABCXh8GdNE1YICRyA7H1sTd9ebYxeS5uZSqbdaaQKrHUPoDmcV/xD9Rt6x6ZjrBgX6tqN6PY3sLBoaMhIdgA/wB16/vHgkbDu9nH6t3gvJjspJIADBLfC2nTb7tCHiKcUIQAAOYqLNXKhTdblPyhpC1EuDVIPLoTXo+vy9XzPGscrzcxQ2bltQnlDm4sAPQRNJuSGirNHwZAThpK2JUpMscodgWALaADXSHpywhJUQSKUSMxqQLa3f3ivOI8sIQigSEC1NBpaLGYM6WIBDMdusPd2JkVM7y8wItZtYInEFcsKRfY/OB4vAZiG0AppSC4eSZYIU1TQAWFL7l3r1haayEJPkiYgpWHBDEWp9Yji5RIDLyOoE0CnSDzCp1GuneCpVAlpdw9CyfzV8h84r8ysVhcMH5jQEk9tPk0V/ibHFElZRdm9794skEV9D2jP+IElSkypZAVlKqhxS1urwkpJuh4rIn4EktOWoiuUX0J/UARrJq7mEOH8K8pKWIzEArLXuWDGlz7Q6WV20gKW65Bk7ZBKnNmo59S23SAT8WEkJN1Oz2ezU2uToOznQtILXI2gYmBX3tZ/c/KJuVdQJEpU10uQxao94BLxIf6QylFIWnyjZnhZ8DQzg7xDF5ZbpIzKoHIpua7RkvD8szccV0yy05Qz1IYFnLt+cNeK8dlQEOQw9yXcewJ9od8E4NMvDCYbqqfy+QHvE4t7XPvgtt2o0C8ckFiCfRJMejkwZqx6CoyJqSKjiXH04ZDMqYo0BDMHoGehr667RnE4GfPmBUxJloLHKS5UKtmL31Ne1YvcFwDlafzNpSpc3vRgG2i79UhrjtHXHyr8km64ASsQlMttg20J4HiJzlJS1drxaLAKXaIJSlPrC8YYETKQQ9oGiUHv1bRxrAsYshTj2Nmg+EksHeHi7A+4XOBpVjGMmzPNxaEkvzpHYFW3Vj6PGv4jOyS1KAFEqqd9Bv3jJ+GsA84qLvLAPTNv7GFqm5FI8M1+NkBSWAFRq/3aBSJflpYq1uTvYQujEiWnmNKAAUYaekHGVwKF/8AJySoNVzR6Pu9YVN8CvB2TLUDoEupw5USSaFzammlew8cSUu7ZaknQQ0m0d1iqQCKGan3rAJ0skhtA/dX/wCQPeJ4hWUcoJvQByfTrBEK+bdqU+QhsJUDqAnDIhNepo2hJt1b9TGWxgWqenIWSRlvUAM/YCr0jQeIcWEy1kaBIruo0+g+cZeXNTzTAoMHSk6gVcn1LqY+kcjltTkjq0dNyNngpoYsVKcu5qOz6en5wYRj+D8SCZnKRlfLMSDWti26daVGatBGomJctbfWNpzxXUTV03BkMTgkuVnv6D5N+kTQgEbEXfpBQH9Nvv6dYV4jNTJlkt7dYEotiJvgjjcaAkhJObpEcHxFSkOpLF/lDWBlSygKAA6+kIeICFhMsEMouasciWexiOpxyVhzRlvEWI8+bKlMAVkk3FylhsWQx79DG4Xg/Kw+SWycqaONhrGJ8P8AD14nEKmpLJlFuatSXp2+vWN8tThidPv+YfbVQ7fcOo64FsNjUKSGULVbmrscpobU6iPRX4zhwUeVYQzuABctX5R6Al6i1Et5Rce/38rx6YHpAsKFB3+/f7rBo748ZOZkJkt4gtrOfr9mDEwpNQ5YO3qf13hJhXAGSh1DMaaOff1aHkSw/WISkEPy0oxe/qB+cQRKU7gCt9PmLn13vBUayET4xiE+UUrBoQo+gLn5AxzwrLJlKUoMFs1RrmcUq9q221im4xOKszqd8iQxHwq+J99PlGkRIVLkJSCKZaClAGZ9avCvj9WN0BL4MCAMxLbn6x2UhSVtVgHpVxsK3/iCzEgkTAaAVHz94qsdx2SCoETF5qEAKIuxoohmNCw3GkK3WDJOXBoAkAUDa9zf5xxSmBO0V+C4ohZUEEFy/wAT6AfD+HSkO5KVMUUr4BtrkBLxQWosCU5AQsMUHMWYKe7AltoclAkuTTZrdX/KF5MqgFBqwpeg+X1jk8lBBKmS5BSwq43uGu9o03SAjNeKp8wy8hYPmIc3NkduY/8AGK5eA8tPwEkMK7poa1qWtDuK/wCoxJcKUMyQlAcOhOpozKd/+1t40+L4QhRPMQ+gA/MFt459RSajGP1OzT1Fp8mQTw8PnIJJ5QHZ6FzlINk09Htrr5IKkAgAEj0LNoWpAk8PynkTmJFVE1bYMGCegHvDOEBCcqgAR106QsINLzE9bU+I8HcOGvfWBzimekpIoPyhkK6R5Rawirj5SBU4QMsygCU7xQcTWcqpqDylSkIKhXK5dulDfpGsxk1aZZKMrk5Q4d3BFGsdex9YyuMQuZOl4dgAgsSdnBUonq/zMcyW6fp1/P4OqDLLwrKmScOEZGzEqd75jTq9ot5mJUwyMsuxrTY96QSbg1FmUkgaZQ46PtCOF4WqVMHllpZzlScx+JW26f8ASWAZw7mMnKUnLuTbTHJeHAclIc3o8eia8QBQs/U/vHYKl79sTJGWeW9YIm0KpnHMzaQXEZmpHeyVAzjXUU7Q0EQvIlZakVOsGmz7e1YHqE6s0gcsEuHNu/7ROSt45jSRLURoKVasCbxgyXQyWLHm4hDBJTNmqzOC4SkJAoRYiWpQ/WNViGXTKWDFrPq38xkfD8jzcUtJHKhJApkygsKZaEkEh42CpgBCdS7A63OveM7tJjSwwXEJ2WUWBDhqM4JFLm70DPVowpQZhUohIJUQGqwDUs7UPvqKRvpuH8xCkqAY+hppcRluKcLmAhOXMCaluU2/xqC5cg2D3aI6qe5NHT4acVaZXSBkUF5sikBJ80hg75WpVld6EiNy/LUKQ9wouUjXce0ZvgPh0kuQSlJAJUMgUAoFgAHIABY/qYv8ZigKK/GWDJJtXQFrP77QYJrIviJKUsBpE1yaNX2s0I8ZxhCJhlsrIMtHcTCwazFnHekFUQWCAkrBdDkgOzKdqsEqPR2it8XYrKhKLhWZVNALf+Sk+0G3JpEYrNC/hBCiFqqK0cXJZjSjAAAekX8lKpZ5jndqlhp6wnwOUBJSpBPOxqKAAWYWp84skDqfp9IzuUnSDJ5DonDaF1YQ5szmunR4KEtE0zB9YfDWRBXFTciX5r/hqdoijE5kOQR2/IfSArmFC6lwbDt69DB8DPSUqIS1yRqW/aOaUqQ6WCqncQVLICkrUEAqJAcuaJcdK/ZpV8ASiZMVPVmUkTAkEscxYu7izq9/SCYviqvJWVghU98ugAuB2KmfoDFt4awHlYdKTe52c9InHCd9cfydHCLQS0oASgBKNhQC5+seK60Ljsfto5PlA30gKSNAx10c79bXijdYOZKxKeiRL5VdSHJU2Ykn4nN49FhNCH5gknq0eh4JNZHslKSGfWCKU0KJQp3ajfOG6NW8dKeMnO0kczAwKbMD1JDaNeCoYawvPVVrjWEbtVYwZCXHWEONTFKQEDldQc00qb9BDqJ5cCKbjk/4lAljLDizOoim2ZIX7e6yy1Q0QXg0qPmzClgs0O7bdPq8WmHxqipeZBSEkj6QpwOd/wBOgJSxYG9BRx2sGhnH41SEAs5JZt/SFtuTDLLJ43iDoyoICjRzETN8lAObMeUEkkX+3hHEyEhSQosVdWr6wxLwKykgs1vnr/EBytmSSRbGZmQ4LEg9SD+bQsJBUMpJIy82jlV7WP6wPh2EUkV5Trq4+/aDyjVdCK0USC7h7XABcV7RReop7B4fKHKiogBzQORSwp2jM43Gpm4rKpJSxEsA81EqOY0oatv8qXOJ4mUS8wD8vmKCnDJJZw1HoeV3ij8JS82IWTmeWC7/AOSySW9Kh4C4bHSq2zYMEkAABtIKw0aEJzmpu5t+/SCyZvvBg0kIEJ1hafPVnASzfU9PrDJLx2UhhuY0l2ML42YJaCtQcDQB9dhUwhxfieSSGRVbAP8AhGp9QH94tZqQRW238xW8Sw3mT5UtJy+WkzVU3LDvSOeaXUpAqOJ4WXOnyJBc+WklQ2cDbq1ovJXDwmUZJUpQIIdyCEnQEF3G7vFFwQqmTlzlpUVKCwhhQiXoTQAkqAD3rtF0uYsJHwFYKQtlMmWWet1WIbXmBqHiVOFR7ffqWk+h2RhfLWoB8inUdcqyQSXUrMXBZgGGXrUpZJ+2ivM2alCuckCW+dKElSizMFKUylg1coYhrGLKQJg+LIRcMCC9XcEkMAUih3OrQ6t5JPyi03hvmKKvNWg/6SEvs9Ktp6nePQ+kE7D1j0demntJvImnGBJGl3/iBzgpSuU/feFsFg1TCVq7b+8WUtDAPod/0gNgOyMMU9YOgbx4TPaIvXT76QYrqA6pYqm1L2u9usZXjM7OMqQSVzFIsQKOlDf6QyhrY7xpsRlSlSlGgBc7CsZeQnPNlJSsKyusDbM5aly9YV82ykTQzeGf2xLSopKQkZh/pG3WCyJGVIBOYje8D4jmEvMQ6h/jX1++kSwU7MgFq1+p/loCj5ciA+IICmLcyWI6flEpeMzqCGIa+31haTLUqctySn5Wgyk+VzgUoGjbTFgsWAsI4tNI5JnBSXhfD48KmFLENSuvUdIpJ0gUVPiOiQgM2eWlRsSQyrAMxcva0O+H8NllZ7+Zz2ALG1t6GKLxMZkyaEoUwVNUPXR30YD5xpsPh8qUghylIS/SnypEmkopFHwSXN6PAFT26QRCwQFCxtRt9w8El4UawaECS1b3iWUJG0LY9KgoKl1IBp99Y7mUWJU1nSz6bs/8Qd3oGgvmZnDUepP5Rm5WNUiTiZ2bMZiyhF3Ylgz6DNT0MXvF8Xkw8xviKWS25pGf41/ZmyZctPmCXLExSAHzB201eoiDW6XvpktplpgMOpKAhOZJZIzpYZUs/wCNJSSSkjlBId4NjcNMmSyhSU1NGVmo3xLBADhhyi9RpV9GIzJBYpp8J09v1iUut4WMd2RHKmV8qQlYQ2WYgHmLlNQDUBIIPOKgkADeGsQDTKwqHd/h1ZjRXWFJcqZLVOVRSRVKUhiWDkWuTb1hj+pSQhyEFYOVKiEqLO7B6s2nrDxSWBZWGwpEtIClua1UzmpPyBA7R6CYYmtD2/kR6PR0V5F/BN2JYUtRtrWic2XQv01aISaF9Ke8RE8ldqdQ/wDIjjGCyp4ykEhxZ4MhaeghNfCySSCQ8DkYIoUXNPvSNb7mB+IsQDKMurr5W+vyc1io8NTEJXMVlKQgJQAXcH+XEH4rObECj+WlSx2sH6+kE4CoJSuxzTFkqJq7sBtlYO76wjlgtXlLiXjN7RGZPS9S36wEYhNA9BrpSFTjZZD5gXYpt0++0VUsEaLnCrDFohiAFBiHECQkAHdX33ijn41cueElyCWs8OrksASzZo0pASRGfxAKSpRJFRUXI1brFyMQMubQVPtGS4xj1TnyuQG1bLQmzfERU7U1eJxbborBMe4JJMybnJJYk3cZiXI+kaATiHdjWrBiA9N3YFoquBJ8tKUFLhgyqF3qaC1Sb9OsWiUZi9IHzSBLk7/VZiCA4O8E4hiSiWVJGZWggqZQHWIzQ9tIeSSQgLBqJSCr4tfX84jhlrKjmAbQ9I9JWGJ2iUvG0cgkBrBzUtbvXYOY55WNVimOw6lzZMskXM1QuMiGZ9nJ0/KKTCz1LnzsVn5VnJLCRnKgksKaJervWthDPEcYtMvFTVFLqCZKFCjBR06gK75YpcNJEspEpQMsDQ5iVCzNpf2ER1JVDHX/AK/wdmhp7uTRYTissEJmTFAgkEqbKSpiHURQO4A99IseITVJlqZRQQPiy5m/26x8/VPXMzZUhiDVdwaixNvUAVvtruATTNwoSt3GeWWIPwkMHe5SQRfV4EIuKyw6+ko5Q9KSpiZbMpLhZPxUeoZw1Bf2iWDkZQRclRJaoBIY5QfhB2oKmDSk5UsLWgQmgEB2KjlD0KiQSQHvQf8AiYdOmczVj+Amg5gCOWhYihrQ1oehj0GwEkDMwAcuWFydT1pePR6+h8iINoplYpg2/wCcB4fjCSaWMRRJzjUdveJ4bDCWCDHI0gj0vF1ofsxHEzy1oUTKIr7Rxbqp+VOsI40ZFDiVtMmEm6Ql2JqTW3SvaLHheFIw8tyxUHL7lyfqIrcRNKaF+dVqspqDR6qJPaL/AB81IAoCbJ3prCSvC94L9CGH4cBudxBzgUBKc6AQOmulAIjhMSwD3J9aw5MW4vFYog2cVLQC7V3P3tADLSohTEglrWoal6gU+Ygk2UFp5n3oW+kUviPiZkywUkEGhBNyxN9A1xCScm6TyNGNsR8QcaUr+2hJy6alWltA/v3g4lpkYNZXzTFkimlKA1794l4Z4bmQJ6y61l/Qff3SLHxIsJwqiw+JP/smHSSqHqPa4BcInZpaQKlIAPQgAflFolJBHcke37xTeHsQPKC35SCCG/EDQ5rtajVtFzPxISEqKSXIFGo5YqLkMkXMZKmxZ8jspQLxXIxXlzFpUrlJGXerBmazke8Swq8wSrmTrlLOCdCzu3Q7bQ1JSguq5EG9wgBOGEuouqz7332BPY7RLEzEISorLAJKlNfLrrc2949i5/4RsajQ/wAdtNYyHFMccTPTh2/EBNWDoDUNYXIHWOdpzlt/2VjG8sJ/9f8A1QHmBQkFZAJYFWymTQWABao9ah4jgEYdRQSEBLMd9QRTrGm4urLlTLSAHIUwayRl9WAEF4xgJc9ITMAISQfvpUfKIyW5KsL3+50aWrsZhEYlISVkFDkgAg8yuaiWuXHzEbjDkYbDpExTkB1EAq5lKcsBUgFTegjsnAIkozISqYpKDT8SiHIYfCFmgzACgAaHZSXAJCkkgFlaEgFqbH5iHhHqLra3xAa5hHwJcEkmo96+1IhmmZyFIAR+FT1e32esBRIMtcxaEP8AEoIDMpZua6n2h5E9RXVIy5b5q53szWarvBqyPyoY4VjQQSHNrD/uj0OcLlkFTMzJ0/7o9Hv+Eg/hL6/c49RrcZwzQziGDJzl3t0p7QjhMKU60eHP6uuXp7n8o8x9y4VUtLBNH/OAzkhCXURS+n1gEyYBUEuQabtcChq4NhoYWxKSsKU1AHOnwkh9QwvvyvqInN9gpWUU0KJlM5ygEG/M5NveL9HDiRmBJJq5qADoIVwiCmYgISbNlJv8IO+hUpqVDRfKxAQDQsmhABJu1kgnWFS3SopKVISl4XtBp2HdJSCxOuzwWZWx++x+3jiFEZlFB5WYgg5gwJLCzFwx26iLSaiiQpisWJCVZmoAA/4lGgDaxmuFYJWNnKKn8lJPoSKn/cTX2iHGsRNxM7IgskqGUvZIJckDdnvsN42WBlpkS0oSwAYfv3vCwjtz1f7FL2rBASkoyiWHSRTRgQGoW9vWEePKKZC/MYpJSAO4961hxU91uaV+UVvjSe2HSxbnSovsl79HaNCNsRZZHw4EqQwlK+JbctElIS4JLCr33fUQ4lQMpRWUzELmAyzmulZQwJWwoSpgNEsKmoOFSlHDoqtJUhZzoVly5yHrqauHGhtDONxnKoleTLmUSA9HFWGtQK1rAvLC+TnDpSWUUrUpBIKAQ2QMzB6t+m7ksYrLKAIB51JTQC530D29WhMTvLoXUXuxq/VmfvrE8TjQpLBSTyle/KCzg2uwic2ksBSbZX+JcTklgJJSSXBBYkhgw3qR84D4QwJShSvxrJezs7gftT1it4dLXiZxVrLIuXFQSCHsQ9BpTaNlwiSZaQCNalrubwslUNj56lmzO43OnEl84Q5oapez9PiHY+kaDFy0ZpYmSwc6TLTM2UojkZiapBU9uWsVnFeLhc+ZKALiZLQNAcxBmM42DX2bc6LFzSeRKk5srtQkC2ZnsK+zQrVRQrbbyILxvMJctQQWSpynMCkvRjqd+nWC42apKUrS6wk8wSnMtV08gehzGr2rsxX/AKVK5qyEzEzB+MghKhypdJcpFhS9CWgmI4mlOVEwklSstHLEkVLW06iAlgV10HiOv0207wIzGHX72hORMlzQypbGWoKAVzAKSpYSQsEhSgxN3Gat4lPnVNX2h3hX1Ept0aLgK3z9vzj0VngmatXmlacnwMP+bx6Pe8FfwY36/dnNqqpOhCXOILQYoBtf2haW+WvSCy5tKadY8tlhTGYchTod6C5/M2esMBP9lYVXkU/sRpBUkFydXr+UIqmZErzqOUjStDSgFTU2hHSCUmJxmSYiZNISoKUAlJPMASmnW1Gq59I0sjN8LnoSEsbOwBJFXoe1IouH4hRmrT5YW0xSDnLFJzF2pYivaNFjcRllEyyFKHw6gxN1vplJLFEZmASSQSXVl5c6qZS4ZiGD33sYz3HeNKVnkSuZyEhKUuVKaqXdme/RJ6iPcZ4iVL/tKLlIzGg6DKBWpIualgIJw3g0yUtExbUozWF/31F4pFW7YKoe4D4ZTIQ6+aaqqlPc7DYaCLZcgENE1h70rb1/YwAhyCDFfUm22xYYNiUkkk69LCKnxNOKFy0gFSUhyAHcU7xfYokJDOagUDm4/W+lTGe4yVGYVBRKk5UZQQxK3CRXWof16CE/uGiXGAm/2JKSC6kO4HKGCXc2B5qA9YFg+eX8SwpK2WyxmSpKnKVFPKaUIaxa9YdMo3dVENlpld3zWfNo7s0Kzp4QlSlEJSHckU9du0BdwBFYROcLI5g4FSwB6CjxlvEPEfJC5aUVUWBCAAQahPKdy5O5tGuRiEpSpRsA79vpGV4XIOMxClLSQiUxA3WS5zezNtC7YylfRFIOuS58KcJ8uSlRrMIJVRqk/wADrF7KxGZNm6UH7P7QLGYzy5ZLNSF1TFTJboIdtN2rbWpHfrC1eReXZXcQwDTFqJDmfLYi4fKD83+xFzL4flVnzOcjEkByzas4FLWjHcaE5E4rUunnSSoUqFMA223qI2y5pGjggaj2jONRQ0mzysSN36RW4zh8ozhMLBZbuzkUO1frE+IYFMwB3GUuGe/3pCGMSSTnICQOVWoNtYWbaQseRhGFSl2LqUQSogOoigKiAHYAAPoBtBpVRmFWijGJMtQ8xToFArd2Na/pDXD8T5aghKVZFkkE6OfpEYPJWUcGy8Ol8/qOn+Ucg3AEtn/2/nHo+k8LjSj76nBPkzSxnT9GgOGkZbv3iEidklhR/R/09h6QTC4rzA+9PyjyrLh5qQoUOsBTISqYQ6VEB2VUUYgt6wZFg29u9iIreJhOHSqcVqqEJASWcgg+xavR4lqDx5K7hWMQmbPM1JmqmMclAErSVJIB26/xHpWBmTVJQjIJac2UJFEijuTlKqHKGAFDfVbgiZSVlaZRUVqCUKIYP+NVTStO0azEqOUFIAe/36vFKthk6EcFwGXJeYolSnetgTUMN31NYLgMR5qiToW/iCqnOA+oguFlBKeX1g0I2K8UnlJYA2pXVzHMLnQBmc+7Vr9IZxTEh+pjsqcCKCjtvpA4ADxQWv4C2pb79RSM5gppMyWlRJKpyVWahJY/8UN/uMaiZiAkLAYHIo92MUvDpKvNQVGiM0tIarpygqfsR7wssWPHgssXi1Si9FZlCgBtQVZ9rxDGSjOIztlzA11h1YFL12/PpWK7iXFjJSSUjy3ykhyRykueVmCmF9YDbUaQEs2IcZ4uVgyUEZ0moBoKtfoLjpD3h/h6pKS/wkDKLOz1ual/WzxneCy1KMtJS2ZSlODWr1PqAPcxuBOUAwFA3f5V/mC1S2jyxgRx87OkpA0LH3boz9dD0fuAXkDEMS5YaVNWegJNurVMcwSlqJzpZjT0/WgrtDOIKU1Irb9oO2hH2Mz4rmn+6Spv7ck5TR8s1TGteveNNjcSgSnmMEZOZ6Ag0vo7xQ+IUS5mUZTnKSGZShUOHSNOUuW09IsuBTvMwkkrqShi9Xamt7Qjdxr19/YL4QXAYYSpSZedSglIAUpnIFrXYU7awt/9WmalSZxE1JWFJDFOUi9XrzORZnbQQxjsQUSypKFzCCGQj4i+z+/YwOZiVpUGkrXLKXzIYkFlKYpJc0SANyqBa5ArC4vhqZjBaXALj76QVaWUmoyjQiPTsMV5SCpNASLKa7VsXZx2jmJkeagunm0s4rEGqKp2aDw3MBCyNx+ccjnhaXlQoM3w+hobfesej6Dwf9GPvqcep8zMZjcy0hI3H7w9KQEIAL0Gn3SA+cUttD6kFQ9ft48xrFFRNeOOUEAO3VZelxoHJPoABGU474mVP/tpSUlLgWOZVKgMXYsAfX1jV4/AgS3ry83LcllBh0q1QYoPCmBE/ErmGsuSGTRgpRJY+gA3P4dolGKcnfCKqoxsveF4LIhCVWQlIDgbVs4OleptDz5n0+7RKYXJAjhQyQx7RVKkTbsXmq392r+kGlqpSAzsPmevaGMrJEFYAxZKTn9RbpE5JqBs7eldfWDplFjHZmDBcEUPXQMYBhLEgkKuzg8pZw4or/SdRq14puDYRM5JGZVVLmKLl0LKjlbRrlukaSfIehB/CfXKXHyEUXh6cJSJSCkvNStQIYAHPMLMS5evsN4nJ1Fv1Q8clxPmKBlJAzPmzLNGCUipZLOTpQXa0ZnxPx5KFiUoZylAJTVlLU7PqzWb0pGkxeIQJKlqBUnISxuoNaupcDvGP4fw7+qxKVH4ZaBMIYsFEnIDm2AsY0GtSV9F9xoquS94Blly0qmACYo5j0erdo0Qnj37/ekYPis1Qni+SoLUZVCGofpGo4fOOQBTP8/cNXqwjocaV9ycs5LSYpw7U9IUxQBTu237RycLBJNfd9Gc73LwGTMOQk12vUaUNdYhJmQLi5yolkJGZ/8A1ClCvqBHuBysuFlpoMoPs6oFjFqmykqysCWbUOFD84d4eoJkynYOwHUlINPnCy+XIXfByVgwXdRLl9mG1NGpBcFJKUs4ISMrj+aQhMxJTOl5CVJUFJVUZUsQyiSHd+W8PcPwh8yYocpmAZq0dIZwN219IiPTrISbOWGaz11o1PnSDswCgFKZqO5YkO3194glTTPLIVUEg5TlOUJfmZga26HaAcV4iqShZytlCcqlEZVEu7MXcM9YWTpZClbNNwN2Xs4b21j0U3/x3xIz5U1ZVmPmAEAUBCRvvfpHo+h8LFx0YpnJq/O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4" name="Picture 12" descr="http://farm1.staticflickr.com/50/120999607_4fc62686ec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5194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62E9EC-516F-407E-9968-B2E19E8F780E}"/>
              </a:ext>
            </a:extLst>
          </p:cNvPr>
          <p:cNvSpPr/>
          <p:nvPr/>
        </p:nvSpPr>
        <p:spPr>
          <a:xfrm>
            <a:off x="914400" y="2967377"/>
            <a:ext cx="2731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https://www.cellsalive.com/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E2AFE-64AE-46BD-A61A-0A10B8222062}"/>
              </a:ext>
            </a:extLst>
          </p:cNvPr>
          <p:cNvSpPr txBox="1"/>
          <p:nvPr/>
        </p:nvSpPr>
        <p:spPr>
          <a:xfrm>
            <a:off x="708805" y="308947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 to </a:t>
            </a:r>
            <a:r>
              <a:rPr lang="en-US" sz="3600" b="1" dirty="0"/>
              <a:t>Cells Alive </a:t>
            </a:r>
            <a:r>
              <a:rPr lang="en-US" sz="3600" dirty="0"/>
              <a:t>and explore: Eukaryotic Cells </a:t>
            </a:r>
            <a:r>
              <a:rPr lang="en-US" sz="3600" i="1" dirty="0"/>
              <a:t>(Animal &amp; Plant)</a:t>
            </a:r>
          </a:p>
          <a:p>
            <a:r>
              <a:rPr lang="en-US" sz="3600" dirty="0"/>
              <a:t>Prokaryotic Cells </a:t>
            </a:r>
            <a:r>
              <a:rPr lang="en-US" sz="3600" i="1" dirty="0"/>
              <a:t>(Bacteria)</a:t>
            </a:r>
          </a:p>
          <a:p>
            <a:r>
              <a:rPr lang="en-US" sz="3600" i="1" dirty="0"/>
              <a:t>Use this site to complete the </a:t>
            </a:r>
          </a:p>
          <a:p>
            <a:r>
              <a:rPr lang="en-US" sz="3600" b="1" i="1" dirty="0"/>
              <a:t>Cell Structure and Function Chart</a:t>
            </a:r>
            <a:endParaRPr lang="en-US" sz="3600" i="1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997A87E-EA35-4A78-9548-441AEC7CF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49955"/>
            <a:ext cx="4518805" cy="29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45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9546F7-89EA-4F0B-9E09-ADACA5534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528035"/>
              </p:ext>
            </p:extLst>
          </p:nvPr>
        </p:nvGraphicFramePr>
        <p:xfrm>
          <a:off x="457200" y="228600"/>
          <a:ext cx="8229600" cy="61850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87110733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5778718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239388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74278583"/>
                    </a:ext>
                  </a:extLst>
                </a:gridCol>
              </a:tblGrid>
              <a:tr h="424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Cube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 cm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2 cm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 cm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942248"/>
                  </a:ext>
                </a:extLst>
              </a:tr>
              <a:tr h="6391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Actual side measurements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of </a:t>
                      </a:r>
                      <a:r>
                        <a:rPr lang="en-US" sz="1800" u="sng">
                          <a:solidFill>
                            <a:schemeClr val="tx1"/>
                          </a:solidFill>
                          <a:effectLst/>
                        </a:rPr>
                        <a:t>your cubes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_1_x_1_x_1_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_2_x_2_x_2_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_3_x_3_x_3_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488614"/>
                  </a:ext>
                </a:extLst>
              </a:tr>
              <a:tr h="4882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Surface Area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(cm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395682"/>
                  </a:ext>
                </a:extLst>
              </a:tr>
              <a:tr h="5112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Volume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(cm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88877"/>
                  </a:ext>
                </a:extLst>
              </a:tr>
              <a:tr h="4882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Surface area –to -volume ratio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2:1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706993"/>
                  </a:ext>
                </a:extLst>
              </a:tr>
              <a:tr h="4722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Diffusion rate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mm/min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912304"/>
                  </a:ext>
                </a:extLst>
              </a:tr>
              <a:tr h="4882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Volume of cube remaining pink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349065"/>
                  </a:ext>
                </a:extLst>
              </a:tr>
              <a:tr h="4722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Volume of cube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colorless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831739"/>
                  </a:ext>
                </a:extLst>
              </a:tr>
              <a:tr h="5112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% of cube colorless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(where diffusion occurred)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75 %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64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78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228F5-9FF5-4712-8F17-96A7670D81A4}"/>
              </a:ext>
            </a:extLst>
          </p:cNvPr>
          <p:cNvSpPr txBox="1"/>
          <p:nvPr/>
        </p:nvSpPr>
        <p:spPr>
          <a:xfrm>
            <a:off x="190500" y="762000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Analysis Questions: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4.   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	If ___________ then ___________ because _________.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Why does the growth rate of a cell slow down as it gets larger?</a:t>
            </a:r>
          </a:p>
          <a:p>
            <a:pPr marL="457200" indent="-457200">
              <a:buAutoNum type="alphaLcPeriod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Material transport, efficiency, etc.</a:t>
            </a:r>
          </a:p>
          <a:p>
            <a:pPr lvl="1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AutoNum type="alphaL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How does cell division affect the cell’s ability to absorb material for growth?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Limits to cell size and how efficient they can be.</a:t>
            </a:r>
          </a:p>
          <a:p>
            <a:pPr marL="457200" indent="-457200">
              <a:buAutoNum type="alphaLcPeriod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5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4962"/>
            <a:ext cx="7772400" cy="579438"/>
          </a:xfrm>
        </p:spPr>
        <p:txBody>
          <a:bodyPr>
            <a:normAutofit fontScale="90000"/>
          </a:bodyPr>
          <a:lstStyle/>
          <a:p>
            <a:r>
              <a:rPr lang="en-US" dirty="0"/>
              <a:t>Cell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772400" cy="4572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Surface-to-volume ratio</a:t>
            </a:r>
            <a:r>
              <a:rPr lang="en-US" dirty="0"/>
              <a:t> restricts cell size by limiting transport of nutrients and wastes.</a:t>
            </a:r>
          </a:p>
          <a:p>
            <a:r>
              <a:rPr lang="en-US" dirty="0"/>
              <a:t>The larger the cell size the more work each parcel of surface area has to complete for more volume.</a:t>
            </a:r>
          </a:p>
          <a:p>
            <a:endParaRPr lang="en-US" dirty="0"/>
          </a:p>
        </p:txBody>
      </p:sp>
      <p:pic>
        <p:nvPicPr>
          <p:cNvPr id="4" name="Picture1" descr="0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2581275"/>
            <a:ext cx="896461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7772400" cy="1143000"/>
          </a:xfrm>
        </p:spPr>
        <p:txBody>
          <a:bodyPr/>
          <a:lstStyle/>
          <a:p>
            <a:r>
              <a:rPr lang="en-US" dirty="0"/>
              <a:t>4.2 What is a cell?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133600"/>
            <a:ext cx="6629400" cy="3810000"/>
          </a:xfrm>
        </p:spPr>
        <p:txBody>
          <a:bodyPr>
            <a:normAutofit/>
          </a:bodyPr>
          <a:lstStyle/>
          <a:p>
            <a:r>
              <a:rPr lang="en-US" dirty="0"/>
              <a:t>“Smallest unit of life”</a:t>
            </a:r>
          </a:p>
          <a:p>
            <a:r>
              <a:rPr lang="en-US" dirty="0"/>
              <a:t>All cells have: </a:t>
            </a:r>
          </a:p>
          <a:p>
            <a:pPr lvl="1">
              <a:buNone/>
            </a:pPr>
            <a:r>
              <a:rPr lang="en-US" b="1" dirty="0"/>
              <a:t>1) Plasma membrane </a:t>
            </a:r>
          </a:p>
          <a:p>
            <a:pPr lvl="1">
              <a:buNone/>
            </a:pPr>
            <a:r>
              <a:rPr lang="en-US" dirty="0"/>
              <a:t>		Controls substances passing in and out of the cell</a:t>
            </a:r>
          </a:p>
          <a:p>
            <a:pPr lvl="1">
              <a:buNone/>
            </a:pPr>
            <a:r>
              <a:rPr lang="en-US" b="1" dirty="0"/>
              <a:t>2)  DNA </a:t>
            </a:r>
            <a:r>
              <a:rPr lang="en-US" dirty="0"/>
              <a:t>containing region</a:t>
            </a:r>
          </a:p>
          <a:p>
            <a:pPr lvl="2"/>
            <a:r>
              <a:rPr lang="en-US" b="1" dirty="0">
                <a:solidFill>
                  <a:srgbClr val="0000FF"/>
                </a:solidFill>
              </a:rPr>
              <a:t>Nucleus</a:t>
            </a:r>
            <a:r>
              <a:rPr lang="en-US" dirty="0"/>
              <a:t> in eukaryotic cells</a:t>
            </a:r>
          </a:p>
          <a:p>
            <a:pPr lvl="2"/>
            <a:r>
              <a:rPr lang="en-US" b="1" dirty="0" err="1">
                <a:solidFill>
                  <a:srgbClr val="0000FF"/>
                </a:solidFill>
              </a:rPr>
              <a:t>Nucleoid</a:t>
            </a:r>
            <a:r>
              <a:rPr lang="en-US" dirty="0"/>
              <a:t> region in prokaryotic cells</a:t>
            </a:r>
            <a:endParaRPr lang="en-US" b="1" dirty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en-US" b="1" dirty="0"/>
              <a:t>3) Cytoplasm </a:t>
            </a:r>
          </a:p>
          <a:p>
            <a:pPr lvl="1">
              <a:buNone/>
            </a:pPr>
            <a:r>
              <a:rPr lang="en-US" b="1" dirty="0"/>
              <a:t>		</a:t>
            </a:r>
            <a:r>
              <a:rPr lang="en-US" dirty="0"/>
              <a:t> A semifluid mixture containing cell components</a:t>
            </a:r>
          </a:p>
          <a:p>
            <a:endParaRPr lang="en-US" dirty="0"/>
          </a:p>
        </p:txBody>
      </p:sp>
      <p:pic>
        <p:nvPicPr>
          <p:cNvPr id="8194" name="Picture 2" descr="http://www.phschool.com/science/biology_place/biocoach/images/cells/all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944" y="381000"/>
            <a:ext cx="4155056" cy="2752726"/>
          </a:xfrm>
          <a:prstGeom prst="rect">
            <a:avLst/>
          </a:prstGeom>
          <a:noFill/>
        </p:spPr>
      </p:pic>
      <p:sp>
        <p:nvSpPr>
          <p:cNvPr id="8196" name="AutoShape 4" descr="data:image/jpeg;base64,/9j/4AAQSkZJRgABAQAAAQABAAD/2wCEAAkGBhQSERQUExQWFRUUFhQXGBgSFRUUFxwaFhYYGhgWGBUaHSYfGBkjHBYVIDAgJScpLCwsHB4xNTAsNycrLCoBCQoKDgwOGg8PGjUkHyQxLioyKzUyNCwtNTQqLCwsLDAwLSwvKi8pKiosNCopLCwvLC4pLC0wKjQsLCwpLSwsLP/AABEIAMIBAwMBIgACEQEDEQH/xAAbAAEAAgMBAQAAAAAAAAAAAAAABQYDBAcBAv/EAE4QAAICAQMBBgMCCQcICAcAAAECAxEABBIhMQUGEyJBUTJhcSOBBxQzQlJigpGhU1SSk5Sx0RZyc6LB0tPwFRckY4Oys9RDVYSjwuHx/8QAGwEBAAIDAQEAAAAAAAAAAAAAAAQFAgMGAQf/xAA0EQABAwIDAwwCAwADAQAAAAABAAIDBBEFITESQVETImFxgZGhscHR4fAUMgYj8TNSckL/2gAMAwEAAhEDEQA/AO44xjCJjGfMkgUEkgAAkkmgAPUn0GEX1kR273q02kA8aQBj8MagvI3+bGvJHz6e5ym94/whPMTHojsj5DaigS3uIAeK6/aH9kHhsqKRBSaBZ3PmYks7H3d2Nn7z9MtYqABvKVB2Rw3/AB5qoqsUZE7k4htO8Fce0PwmzNxp9OqD9PVNZ+6KM/3uPpkHqu9Gtfl9WyD2hSOFf3kMx/pZm03ZIC7nAJb4QzNGPmTXLD5g/dk1FEyECEQhqs+BGlj05cgt95P35DkxrDqc7Mbbn26/hRxHXz5vfsjgBn97VVB2nP8AzvUn/wCok+nv75n03eLVofs9ZIflKY5x9+4bv9YHLZp3Z3jAld2LLdyMVXawLbdpA6A+/VffJnVBZZCHVWQERsHCMCWBo7eT1CAXV7uPfNtLjLKppPJZdNs/BZtoKgZtnN+/1VW0X4StSn5eGOZffTkxPX+jkJVj+2MuPYfe7TaviKQbx1jcGOUcesbUa+YsfPIrX9xYHvw7ib02kuv9An/ykfLocpvbvdKSKjIodQbWSMt5SOjWKaM+tjj55JDaSoybzHffu5emespc5W7beI17l1+89zlnYnfzUaelmvVRe/A1Cj68LMPrTfM50LsXt+DVpvgkDgcMOQyn9F0PmRvkRkOopJIM3DLju+FZU9VFUNvGb+akcYxkRSUxjGETGMYRMYxhExjGETGMYRMYxhExjGETGMYRMYxhExjGEXzJIFBJIAAJJJoADqSfTOTd6u9Ta9ticaRTwPWcqeHb/ub5VfzuGPoMkPwg94/HkOkib7JD/wBoI6M3pBfsOr/sr+kMjewexDOxLWIYxcjL14F7F/WP8B9Rd3SQNp2fkS67uj5O77ahr6uSST8Sn/Y6nh93r57L7GMimV7WFOCVA3Mbrw4x6sTxfQfUVkn+J7FD2iWQRGoulvgE837m/i9bPGbcExk06IfIhnYAAcKgj3gC/SjfrZI5JOfOrgUBY0rg2bQlyb4pR5v4AfM5xmMYo+rlZG08052tfLP7x6lNhw1tEHM1I1PT7fc1mkkkMyC45OLAoAel3d0fUdT8uuak8wIdmjW23IvIAFWDSj4iPU/3VnuvjWIF9SY4A17Vos545CRKfmOTwPbKf233gEo2RKY4uhLG5HFmt5HCr+ovH1yJR4PJJba5osBw6TobdGivKLDqiudzBZt/2OnDeMypSfvqYSRpwpatu9huVRZJVB+cSeS5sHoBQBMx3c7ySa5JYpERpUQOjqoFruCstfpcgCqBuuOuc5JzqfcbspNJ5JL/ABmZA7CjSIL2oT0DfESD1o+gBPViJkDAGjRdHiVBR0VIGNbzzod/SepSS980rzKFYjkPNp1Vb672Lgj2IK7uK2isldF2hvYoyhWrcKdXVl9WRhW6jVihVr7i45+8MTs67NyFRuaxZV+LKGiU6i79wemYfxJINVCsQCKdhKrdEkSqSb6kjbbGydiXyBkWOWOW+wb2XMvj2dRZY+2e5EctvCRE56jrGT16fmH5rx1NemUbWdny6aYHzwTrwsiGiR14Pwyp08pse4Bzo0/e7To5RmYbSQXCkoDfNsOlHqa+fXHeLXqqBTCJlkDEgk7aG31ANE7+D9/W6sI8QfTN/szb08PZUkuGMqH7UB2X8R6qG7v/AISQKj122M8BZ1BELf6Tr4LfU7T7jpl8RwQCDYPtnK+1+7DSxM3Z5VpAPyWobgi6tHHxD5N+/wBMr/djtztPQKF2xkKDv00rOtNZrZ5ai96BKEG65vMyyCq51Mc9bbuzh5dSybNNTDZrLDO1+Pt9yXdsZSuwu9Ot1ab4U0RrhlabUq6H9F0MNqf4H0JGSfj9qfyWi/r9R/wcgOaWHZcLFWAIIuFYsZXfH7U/ktF/X6j/AIOPH7U/ktF/X6j/AIOYr1WLMWp1aRi3dUBIFuwUWegs+uafZD6o7vxlIF+Hb4Ekj313bt6LX5tVfrmLvPC7wqI1LN42mbygGhHqI5GaiRwFRj8+mEW/Fro2ICujErvAVlJK3W4AHlb4vpma8qOs7HlikBhEjkrIzuuxPNLqtOzgD0GxJCQvJANHc15qhe0PDFibf4YB5iVgy7PMKZlfd5utEW1lhtAIrxefDzqCoLAFiQoJAJIFkAevHOVCPT6xS3M7LZXl0+FdYQhB+LnTkFqIZgOobNuXRTTaTSrKHE67GZyFJSVI2CyNtJFeJtNAmwSPfCKyGdd23cNxF7bF1711r5593lM1MOr8V5lhdXki04cKyEqqysXiR9wBZVYt1Flno9M8m0OsLgb9TtCohbfECb00wZjt43+KILI4BJri8IrjHqVYsFZSUO1gCCVagdrV0NMpo+hHvn3eUWXs/WhJXTxlmkG7ytFtJOgROnQSCeNfpX6JN5u2tPrV3DT/AIwRscBi6E22nnI6kBSJ/B6gnpVKCMIrpee5T5YNZ42xTOYRMxV7i3/Dp2XdZFxF/wAaU8EgEALW2rhhExjGETIbvb25+KaSSUUXACxg9DI5CoCPUbiCfkDkznNfwldo+JqYYAeIUMzj9eS0jB+YUSn9oZKo4eWmDTpqez30UaqnEELpOA/xVjs7QMSkSnc7Grb85mJLOx+ZLMT9cvfbGzS6dNOnsCxPF+bq3HG5gbH0HtkJ3UmSEtO4Yn8nGAPcrva/SrQftHrll7Q0MU+2bddqABQ/NNnzfmD3NkCvWxjGah07nQREXG7r18FHwGlELRVTD9s7/e9avZChoVEqMWZncbX2ncVICWSLLGOQewqvbITvJ22mmXwwimVqbwyPs4xYKtIOC8nFhT0/O5rJbvB2qNDCG6yMfso+gtQBvYfoIOAvuefM1pyuWUsSzEszEkljZJPUk++aqWmbG0WGgAv1LtcLwwVspqJRzL6cfgb1k1eqeRy8jF3bksxsn/D6dBmHBOMnhdy1oaA0CwVy/Bv3dE0pnkFpCwCj0MnDWfkoo/Uj0By3w/atJIp6xSSDqPy3lh9f5KAHjjzk0AcifwY9rRGFtOSBJvdtp43KwXkH1Io2OoAB6ZJxPJpm8NVLkCONQVciSNPgYSAbUdUJVt1A7VbgGjCkuXEL55ikkj6t+3uyA6PnVRHhU6cjqrKx3LwwHlKfDf63QgVyTWTPeWJYo0kBbxtqxJ5jV0yl9vqyrJLR9N3PoRn0nZcf4y4Rz9kwZkKEVagqA5FEDrxdevJyL766m5o0ugkZb1+J2Kj+CH6ZWYTQviOw86nw9FW4jVcy7eHmq80wWlWqGTHd6bdelugQ0kB5G2q8SL32nfuAHPx0OBkGCWIs8fPMxmIZfDNOhDI3oGUcX7qRan5E51dXStmiMZG5c7G40r2uYM9XHo4571cOy+zHife9gIrFiTu3cdQB/su6NHNHtSWHVHbMvhMANko81BhuG7gAqfb36Vzlh7G7WXUxb1FHlXU8lWHDKa6/L3FEVkJ2l2P4bbrBQ3sMhO2OweKojbdUfUE8Gs4+Yy0DQ+AZNuSN/wBC6Roiq7tmF7hU7VaafRajfGwSZAKYEmORDyFcfnxn94PIo507ux3jTWw+IoKMpKSRsQSjjqpI6gggg+oIOVj8VGpi8GxuVd0RNWppqU1+YwXn2sE2RZhe5naJ0+vVTwupuFweKkQM0ZPz4dPvX2zo4p2YlS8qP3b6a+v+Fc+In4dUinJvG79eg8F1nGMZWq2TGMYRMYxhExjGETGMYRMYxhExjGETGMYReHOI6vtDx5p9R6SyOy/6NKSP/UQH786n337R8DQahwaYxlErrvk+zSv2mGc47t9mCSeGIDyAix+pGLrj0NBfvy5w4CON8x6u7M+iosYJk5Onb/8ARUzN2PJGqR0a8NNwF2WPnIsfrsel114ydCDSQiWc0iICV6tv3Eqo9DyyCvdV9Bxv6kSSM6jcoBABO5FAABLkqQzmyQFBAG03yazl/fPvSdXIFQnwYuEv84gUZD/EAegv9I5SRUv9zpb5u1XaYfTOrdinaLMba56PdRPbPa76mZpZDyeAPRVHwoPkP77PrmljGWwFhYL6LHG2JgYwWATGM9OFmvY5CpBBIIIIIJBBHQgjoc6X3B75SahmgnIZwpdH4UkKRatQokXYP16nrzLLB3Aau0IP/E/9J/8AAdOc1StBaSqjGKaOame5wzaLg78l0rs8hNQyngk6hT0AtnWdKPzSRuefgYemVzvXIPxuSxe1YVr9kt9w56ZZe3j4bxyjiiA3pwm57sc8IJxQv4yfQ1V+8BP43PQs7ox9AIl/3j0zykF5QetfL60jkwekb7eKg9dCzsAXpRV0P7v+fTNmGLaCRyAOMEN+lfFmv7swxT2TGKsi/X995e5kWVc4OdEALWFrjdbfuFlJ9l9qNp5PFUFgygSoOSy2eVH6a+nuCR7Vfm1kbQ+KWBi2b9wsjbW7cK56C/fj0IrObR/Hx0UVlm7laqjLpyLUfaIDyNrkiRa9t/mo8ef5DKiugA/sHatlHPsvEJ4XHR0eq1e3O3I9BCNT4c2oRdwUQxfAVofbOQClbQtsLFDj0yjdt94QZDOsE6W0OqUGMgA+SY03Qi91NXN3651bsGIxvLHzSbV/okhCTW4nwvBWz+gPzso34QgPH1AAoCICvb7K6A9BRGasKhbFLsRiwN/FbcYk5jXuzIcLK9jvqP5prv7K/wDjnv8AloP5prv7K/8Ajkv2UPsYv9Gn/lGbdZBIsbKwVd/y0H80139lf/HJvUSt4TMi2+wlVbi2qwp9uaGZ6xniKreMwgWaCV5dQsRYxMzESNQLBobHhuCGUAbAGIB9BmE963EhYvH4TxQSRAqVISXUNH4zMXsqsex24AAIurvLRq9GsispLDdVlGZG4P6SkEe3XpeZVjAAAHAFfd7YRVNO9c3iFahOwxigWDSBtTLCTFya4jV683qt/nDR0nfFoViTdG4Ik80srA8nVlN0jE+W9Oq3THliaobrknZyCUy872RUPPG1CxUBeg+NufnmwIx7DCKmy985fs6EXJO8PuUjbqooCBTEdJr3AstqQCeosfYOvaaAO+3dulRtl7SYpXjJF8gHZdWaus3/AAx7D92egYRe4xjCJjGMImMYwi5/+FHXWdNpx6s07fSMbUH3vID+xmp3L0hPjyXVKkQING5GBNH0PCfPnjnIvvVrfG7Q1DekWyBf2Buf/XkYfsjLP2KRDoYiWVWkfxfMCbAYEGh1pVQ3wOKNdcupyKejY05XzPn7BUMQNTiRIz2Bbt+kra7clEPZ2oZRtLI/HSmlbZX1G4D5kH1s5xzOrd5Jt+h1JU2mwltx2sH3qVOyvKxPUdD1FGweVVkGAgguBvdfVP423ZjkuM7jyXmMYyQupXoxuzzGETLB3BW+0IPl4h/+04/2jpzlfy1fg0ivXA18MUp/eUX7/iqvnmEn6FV2KO2aOQ9B8cl0LvIbCKLv7VuOTXgvGCvpe+WMffx65VO8iE6uev01/wDSjr/kcZZO09cm7ezrxItKTbNFAwaaRUJ81OLJA+GPj0yD72QVqmIP5WON/rtLKefXopv55hSHZlb2r5VWEtjDuB3/AHcocJ+bxz1+7IoMEn6/EP3E/wD8/wAPXJRo68o6nrmtqIA1AehHPT1559Ly/YbKFC7M53vn8nr0A4Bbjy7VG2r/AOefrkj3Tk26yK786Tr/AARxfy+zPX/bkYItvLUflkl3ba9XAx4CJqHPrwqBfu+P+Hz4h1VuRctMIa17RHnzs3ccirX2WQdRMwr51d/lZIxY/wDCIv5D15znXfTUbpdY3zlUfsrsHT3K/wAc6J2PLtjkkc/AI99qFIqJZHJr9aV/3kfTm+k0zanUwREczzB39aVW8WXr/mlefVhkbDQBI6Q6AfPossX55ihG9w8P9XZdFDtjRT1VVX9wAzPjGVBN1cJjGYp9UiC3ZVHS2IUfSzniLLjMMurRUMjOqoBZZmAUD3LHivnnye0I9rt4ibYyQ53LSkAEhjflNEcH3GEWxjNb/pKLzfaJ5SobzrwW+EHngmxV9c+59YiVvdV3XW5gt7VLNV9aUEn2AJwizYz4ilDKGUhlYAgqQQQRYII6gjPvCJjGMImMYwiYxjCLhei3y0x/KTuzn/OnkLV9xcD7suPakLK5A+COoQD8IQIFAZh0DgnmqDAc5D909Lv1cI9FJc/sLx/rFMueq1WnkmaMj7QGgxHl315QSD1FD91XVZI/kTPyNmEO2R77lVfx6UR7dQ8ZvP31VX7yOU0Mxtj4rQpbENbBg7URwABHVAVnPwc6R3/0TJ2fGDfkmUkE7uCrqPNQvkg9Op9BWc2zyhgEEIjBvZfVcBcH07n8XegTGMZNV+mMYwiZdvwVQ3qZmr4Ya+fnden9A/wyk5bPwbdprFqyjGhMmwdPiBBUH6jePayL65rl/QqqxhrnUUgb0eBF1cIIYo5Ggkj8VfIpeba58gGwUFChRvJ6C7Yk2ec/fTRXEso6wmzXPkeg/wC6g1+ym6z67x9m2wkW7JWyASQQDtah5j+aOCD73Yrd7D1niR7XHmUAEHoVZQR8jwQD/H0ylhqXtnMb9dR1e49l89qIWyw33aFc8CkA/Ohf+28+3jWgfQe3UnNrtbsQ6ebwyTsazExHUDqh5+JeB8xR9wNTiwByByc7COQSNDgudkuHa5jM5Wytb/OtEjAFt79MkOyl3SyEXS6SccHaR4jRKCD+aaVuf/3kaiWfNxfP1+/JvsRPs9bJRIRIo/KCT5FaVgBzfEqcDnjNFY60fXZZxDaqm3NzmegDS3epLvDrdmhfrc00qj08rSSH93hqR9CB0yh9kp2h+NiXQxRusRiikZzyoldHkoe21U3EBmAawPae73aogQRtx4cXiOPZ5LLWPcBT/S44rLb+DzszwtBEWFPPc7/WXzKP2U2L+zkb/ioyd7j4ffNej+6vcdzBbtPwsn4x2n/I6L+06j/2+PxjtP8AkdF/adR/7fLFjKlWyjuyJNUd34ykCfDt8CSSS+u7dvjSvzaq/XMWogZdUZShkRoRGu2iUIdi/lJ6SBo7I/khfpktjCKk9p9m6kpqIkjdIhppI4YovC8Iq2mCqhtrDrKGAoABSPMRwJvRdnl/x1ZEISeU/FXmRtNDGSPvVxz7ZN4wiqfZXZWpEsbyr+Ujj8YWtCTS/k34+IyFix9hGgzV0EOrZojNHKdkofzmNiAdDMji1PJ8VwOABbeUbcu2MIo7u7AyaTTo4KskMSsDVgqigjjjqDkjjGETGMYRMYxhExjGEXNu4o2tqJf5OIV19dzH/wBMf83n2IDtcHe1Lbj13MxIIv1BN39cx9ymsapOLaIEfcJAf/MufU2vMcDOAC7gXusghmRQeK4FtkX+QCR1QGtzJIAHXby47jYqowwNNNGOg+ZW12vqm1HZuoRzckcayWAfMqMH3/6rA+xHzAzlmdO0SiU7hwJozGwHH5WFrH9IA39c5gvQfQZJwuYyxc7Uar6P/FpCY5IzuIPp6L3PpM+c+ly1K646Iwz5z1jnmEGiZ6rEEEEgjkEGiCOhB9DnmML0i+RXWO5vexdXH4Mx+2Veb43gfng/pe/seenA+JtK+nm+IgHzKyo3mbkbTtJJNctfsPTOXafUNGyujFWUgqw6gjoRnR9L34XUpGDLHA4vxFkYRq1DylJWjkUDr5SARdX6mpraES2INiNDvC4vEMOdSPMkIux2o4fHDxU3qZ49QkcEysWkVW3pQCMfE2MGuwx8JyKB6UevNU7T7OkhfwpCLPKuBQdR7D0ceq3x8xlni07spZFSS2Vt8WraaW0+HazoEI5ZdlqvJH5xzW7R7UWeMRyRiQbgS8Vqy8OEkjQgkSho3Qxk2CpXmwGmQSuiNxmN65GophNm3Jw0+8FWGTcQB0HF+mW3uXOiQxqW+11O6etrfC5bw/NVA+FGvF2dpI4ByFfuxqX+zUKyyChqEdNmxx+UCXu3bbpQCCR8Vc5udvakR7mjNBAYkqq8kbQ8epp9QeePyTdK5k1Mon2WMUGlY6IOdKLBoPuT2qr9pXrdTsF/9qmCD5R/nH7oUY/XOzItAAdB0zmX4OtB4mteSvLpogB/nzk/xCRkft/POn4xFwDmxDRo8/iywwth5Eyu1eS5MYxlYrRMYxhExjGETGMYRMYxhExjGETGMYRMYxhFx/uZrmh1MYk4YM2nlH6wOw/dvVDftzk6dJRkjYA+EGUBhwy3dH3tWvI/8IHZPgasTD8nqgASOKmjWuvoXjAr5xn3yVVTq9OsyjdIoCTKB5iVHDgepo3XqHI6jN2OwGpibUxj44+o6QFS0o5CR9PwO0Oo+xWbsuEq8B+EE2QOB5RJ09gFA9fUdc5NnXJQwhmlZSoi08tbrW3ZCWYeoHFXxyTWcjAyHgzHNhJcLXJy7cvCy+j/AMXZblXf+R5pnpOeYy6XZJjGMImMYwiYzxwaNGj6Gr/h65HaTRzjdvmBs8HYDxXtxt+gzwm25aJJXMcAGE33i2XeQpWGVkO5GKt7oSp/eKOdG7v9piXQyTSBPGWWNWc+RpPCaOVbZQTvqxYHpZ4F5ywwSfyo/q1/xzoHYvYGrSKOJdQtlnbY2nRh4pQpLuO6ykaPsY9NzBRmiW1tFzmPOYY23ZZ19ctBroT0K4rq3gGniPhi1YyHzEKCGK7OQNoKt16hOg4Iq3eJgI9OgkWUsviM6/CQLRKJ5okzMbPLMx44A+pO6kyK8a6uwriNFGmjG+RlkeRTbcJtmbcb6Aj80DKv3g02oLug1O9gVgU+Aq7jYjHRuLdmPvzfXNtEzalBA0z+5r57iz/6OTBsXkDv6rrpf4MtBs0XinrqXab9k0sQ/q0Q/ect2VfSd3NbGiRpr1Coqqo/FI+AooD4/YZl/wChdf8A/MB/ZI/9/Ic0nKyOfxKlRsDGho0GSsROaWn7aidUZSxDyNGv2coO9C4YFStrRjcWwA465twoQoDHcQBZqrNcmvS/bIHUd35L1WwrtlSQxKzOoWWVArkleVW0VrU7rkl+V6lmrBeLyoaDuzqFceIInj3sQGd90YMxktAqKp3KdhTyqAi/EGZc+NB3X1C7BIsLqsenjdPEcrIIopYy7XH186EA3062qnCK1wa5HaRVJJiYK3BFEqrirHI2sORxmxlLk7p6gqUZlkUmPfulkQyAaVIS5dVLK4dCwq73dVIBy5qOMIvcYxhExjGETGMYRMYxhExjGEUb3g7FTV6eSF+A44YdVYG0cfNWAP3ZyzsXUyI7QuSjh/DkUPJGviISFtkIYI27gjoHVudtZ2XOd/hL7C2MNYi+Wgmor9HgRzEfqnyk/osPRcsqJ4cDTv0dp1/PsoFZG4bM8f7Mz6xvCkzqH1GmkgYktNDMsZeg4ZRteGUdPFUkWRwwsiqN8gI9xR9Qeo+R+edZ7oapJzb2Z4+SdzU427BIyXTOFOwnr0uuMju9HY+inkZjI0Em4qzhC0bFerMfhvgi9ykkcjpeprXRvLCF1OB4zBCC4/o+xvwK5tjJr/Jkua088GoPPljfZLx/3UlEnrwCciJ4GRirqVZeCrAqR9QeRm/Q2Oq7mmrqeqF4Xg+fcvjGMYUxM9rPMD2/uwvCQNUz6jjLEKoJJNAKCST7ADknJLsvu1PO4RU2Xzcv2Yr1IDUWHH5oOWvsqGLTHZCSx5EuoC+cgdVhHOxB6nqfuyJU1bIGFxz6FR4jjdPRizTtOOgHqVq93O6giYSaqw9XHCg3yg+kjr0UjggH1onpWXLu94cZEYEgYrQeUoxqP8y04WruqHJJNkm6+zjezIzizSgEhmuuWcnzcnpf1Iq8yv2msDBNyI+6VYlJO93KSBQq3ZtggFeuc8MRnmmblZptkdfoy49a4Opr5auQukPdp91UmNaY42m48kMsq0By+qmYx0foqj6Nz1ynd2tH4uu0qdQrmZvpCvB/ptHk13o1W2JYtpVpSrkNe4RRDZCG9mO3dXoQ3ucz/gw7M3PNqj0/IR8HohDSsD83pf8AwznYwWhpny8ch5e/cqCoP5Fexg0YLnr+2XQgMZ5eLymVyvcYzQ1uvZZY4kALyLI9saULHsDE1yTukjAHHUm+OSLfxlfh7ysk5i1KCMkRbfD3yi5Z5ok3OFpQ3hxEbq5euazJ2d3nRo0MvDsQCEV2UFpXjSzR27mQgX64RTmMiNP3qgdVZS+1hGQWilXyyEBHO5RtRiaDHjhvY1rS97Y2C+CSSZNOCJI5Y7SaZYy6blG6i1cXR4PUYRWDGREXerTtQViWYil8OTcbVWBC7bI2spuuAbNUa2uye0xqIhIqsoJYU4o+Viv+zCLdxjGETGMYRMYxhExjGETMeogV1ZGAZWBVgeQQRRBHsRmTGEXHJ9JL2bq/DBPkt4GbkPF02N7lb2N+y3qMuMnZsPaCJKpKH4WA63uBdbBBDEFhuBG7cC10oyT75d2RrIKUhZoyXhc9A1Vtb9Rh5T+/qBnM+zNdXlkUhd48RGAYpJG1XtPBZTYo8MCR6gi7BNVHyrDz269P3z7FSOtQz87/AInnuPsVIdr/AIKZETxIJTKwJJRl2E/6NgeG+R6+4PGYOw+1U7RQ6XVX4y/kJytvyaCNXLc3foRZ4ajlz0OrlUJtcFHoRl7khPoqiUESQljxUgem43FuMjNb3TWRl1MO4EuCY23s6vv2NTLIpUIS1gE1sAWqKnWKvlmGOo13O3hWrI3U8gmgNrcFzntLs54JWilFOho+oPsQfUEcg/3dM1s6h357tSTwmYhDNDf5K/PF1Io9GB3MALHUDknOYcZoY/aC+o4XXishDj+wyI+8Vk0mlaV0jQWzsqr9WND+/OuFo4Gh00bPHEhWO4gCxketoYkGgAQzt7yRC6PNE7jaJjK86qW8BfLSs32knlUlV5YKpdiBzQ6Zb49TH51lSQ7xsFOm9F3bi17twkZ/OaoAhQLCi41TKxhu42C5/HJjNOIm5ho8T7D1Wp4a7ojtLyTosjncS1SC0h3Hmqrcx5IUDhQFET2h3j8JH3NHGpandvKLqvDHNUKI5u6PFdbDrkSOYiMkNUCx1zaCPaOT/wDlzkGVZIpdNJpzIJvKQ6s13wOQKb3BsUecp4WU9RVvNRbmgWDjYZHM7shl1nqXI3LnElYuzO0TM24TCSNY2YG7U06hRGoAUEsGFgDoffN6TujotU41GohUDTKhZuPOVN7ZBVOpUDgi/NxkN2T3QSAMsUkiSAKqhCssbMfKEdJAVY2TZUDnfR4z77x9qamBTpnEUyRtvkkgJjYtV+aOQlfLdmn9uBRGbKaBlZWl8WTRbQEDSxNt99e5RZ5+RaX9luJ3BRGo7BinmVItNAkmok2ooiTagPJagPhRAWPuR886tovwb9nRxon4np32qq7pIY2dqFbmYjlj1Jyq/g01OnErSzSCLUyDZDDODDIIjR3KrgbzIQGtb4Ci+udPBy9rpWFwjj0b5/HusKCF8ce1KbudmfZQP/V/2d/MNL/Z4v8Adx/1f9nfzDS/2eL/AHcn8ZXqwUX2X3X0mmcvp9NDC5G0tFEiEgkGiVA4sA18hm3q9AshVrKul7WWgQG+IcggqaHBBFgHqARs4wiiZ+7aMxYtJuPgWdwP5CUyoeVP57En0rjgZjg7qRJVNJ0W7YU2yVpULDbVq7MRVWDRsZNYwihou6sSrGoLkJEkJBYU6RtujWTjnad3IrhmBuzmv2b3UAijErEyIY+UYEDw5RKqqSg8pZVJ4s0BdDLDjCKuw9x4FUrukKnZYZgb8OtrfDe/gfafHdncCScmOzuz1hQopYjc7eY3W9ixA+QJNZtYwiYxjCJjGMImMYwiYxjCJjGMImc+/CD3X2k62FT6fjCKL3KBXjADnevF+6j3UZ0HPCM3087oHh7f9WmaFszCx+hXKO7nbqxgxyEnTzDmj8O4flFI6CutfIjkc2GftB41mRiwLsGLKaAelDqtHyiRUMikEglnWww5rve/uwdDIZIx/wBlkPp0hdj8J9omJ4PRSdvAK5sd3O0IyVh1AtQR4bFmXaQwYRsQRcZZVIUnbY56irGsp2zxmaLQ68f9G9VFHO6kf+HUaH9XLc/6eniUjxdwDqN3lZiBe4DcDwRXP6tWt7sg5O7UE8m9JAityVS05/VWRfJfWtzgWa4rJzXaFoZHi2WpQlGA3EqpJ9ehF7T0PQ85rNqo+ryMr0SNqk3zQsxi+qnk+x9jnI09bPCeTe3aI4a9wBvv7FfUlZNTEiI28PHyUpoO0k0iwxQpF4bSKrFZxKw3sg8SQqOLsAHmztFKM1u1tCys6kWD5fN0CsQQ62K6k+38c+tF2y7sChSQpzsmKu93doTTj1559Mll7zRPXiJV8grTj+kvI6+3ueczqXRVgEbjsuG4636exbo63YdtuGvH3Wpruzi0cEp3UibX2/EFu1avkav1AOaTanxHjdmYKCRwQvSrYsL6gngelZZY+3oKFEgUK+zccVxXl4H06f3a3aL6WKLx2RCprbsAG8noALon69BfpZGqWgZVPBY65tbjrlcdKhyOF3PvYalQep1SadTMqUzgrAp68CmmKnoosAD69N1iF7s93W18xL2dPE/2rE2ZXHm8Ie4sgufnt6k1i2Tdo6vYpIZtpkdfhhi9KvjcQCFHqbboDnWOzOzI9PEkUShUjAVQPb3J9STySeSSTnUxRNwynELDd5Gu8fP3gqqCP8yXl3DmD9RxP/b2Xut7OimQxyxpIh6rIiuv9FgRkJ/kb4XOj1EumrpHfj6f6eBKTsH+jZMsmMrldKtDtTXwfltMmpUX59E+1/qdNMR/qyMflm52Z3v0s7+GsoWX+RmDQTf1MgVz9QCMmcwz6NH2l0VthDLuUNtYdGW+h+YwizZ8rIDdEGuDR6H2OenKNH2bIijwo5lUHRG9m2dVWdd2nZh+XVVLndRI9We+CK9Z8NKAQCRZuhYs11oetZTdJqta80asZ0Qsm8+EnAKarepYxEKN6abpuA3cO13mGddXIsUh/GEmRJix8KM7JfAO5IzsIaMuFAJBv80nmiK8vIALJAA9Saz0G8hNUHZtPI6MyBG3qEYlZHCbHMfUhalWqJG8GuCRCaNdVGkgRZIkSJ3jihhRULNNP0DqxDbDG+zdwT8PG3CK758PKFqyBZAFkCyegHucpmn1euLEsZgEkiAXwVpkOtlRyT4e41pvDaxR6GrsHyOXVSeCJo5iUOgLFoxXipLKNQwKjpQjN/DXI68kV3xkH3Wm1DRs2oLbzttXjEYRtoEiIQx8RNwJDdDfBI6TmETGMYRMYxhExjGETGMYRMYxhFi1OmWRGR1DK4KsrCwQwogj1BGco7091W0BLrufSH842zQ3xskJ5aL2c9OjehPXM+XQEEEWDwQeR9MlU1U6ndcZjePu9RaqljqWbD+/gud9hdtCdFgmepFowy2LscBST1NGv1hweQCdfW9ly7qbasqWV3dHWyxokUVvmjyLPHJvL3i/B08RaTRjfHyTpyQCt9fAY8V/3bcexHAyNh76PERFql3V/wDD1itFJ9Vdx5vXmm+vTMqrDhUvFRRmzx3js4a9GtlXxyy03MqLkDRwzBHTwPSs2o0c0+0COC+vk3JXzJ2Afu9ckdI+0BHZl22JHJLbmB6C756gdSc0ou9OnX4YpE+SagV9ASLr0+ma0nfiMNUEa+LyA29tVN+ygBo0SOh/xrajCsRrHBsttkaG2fblYjgOOa3/AJ8NsnXPAXPpdS0/2Sl5jsDfDagTtXpGpvYORbnnK/PqZtZMsEIt68iWTHDH08Rz7fPqx4HsN7R91NdrH3yAwK1FpNRRlI9khHwn237QP0T0zoXd/u7Do4/DiB5O5nYgu7fpO1cn09gOBWWtPBT4a3mHak47h6dg8FpEEtW7+0bLOG89fAdC87ud3o9HCIo7Jss7tW53PV2r19K9AABwMlcYyE5xeS52pVwAALBMYxmK9TGMYRMYxhExjGETGMYRMYxhExjGETGMYRMYxhExjGETGMYRMYxhExjGEXhzDPpUkG10V19nUMP3HPcZ5exyRaP+S2k/mun/AKiL/dzd0+jSNQsaKijoEUKB9AM9xmZe52RKLKM9xjMUTGMYRMYxhExjGETGMYRMYxhExjGETGMYRMYxhExjGETGMYRMYx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QSEhUUExQWFBUXGBgaGBgWGR8cGxweGB4bHRwaGSAbHSgiHiElHRoeIjMiJSktLi4uHB8zODMtNygtLisBCgoKDg0OGxAQGzQkICYwNCw1LSwsLCwtLDE2LC8wLDQsMCw0LCwsLy8tNSwsLzQsLSwsLCwsLCwsLCwsLCwsLP/AABEIANAA8wMBIgACEQEDEQH/xAAbAAACAwEBAQAAAAAAAAAAAAAABQMEBgIBB//EAEcQAAIBAwMDAgQEAwQHBQgDAAECEQMSIQAEMQUiQRNRBjJhcSNCgZEUUqEzYpKxFRYkQ4LB0Qdyk/DxU3SissLS0+FEY3P/xAAaAQEAAwEBAQAAAAAAAAAAAAAAAgMEAQUG/8QAMREAAgECBAMFCAMBAQAAAAAAAAECAxEEEiExQVFhE5Gh0fAiMnGBscHh8QUUI0MV/9oADAMBAAIRAxEAPwD7jo0aNAGjRo0AaNGjQBqDd7xKQBqMFBZVBPuxgD9TqfVTqfTqe4Q06q3oeRJH05BB86Ai2/XNu6hlrU4ZQwlgJUxDC6DEsBPuQNcf6f219grIWhTgyIdiimRjLAj9DqOj8NbZTK0yPkxe8H0zcsgtBg+/1GuR8LbWI9M+M+pUntNwzdMg+fsPGgLg6vt//b0uLv7Rfli67ni0Ez7a5qdZ26mDXpA55dfGff6jVIfCezAt9LE3Re/NoSfm/lAH9edcVvhnaHsNIwVtw7gRcSBhv5iT+3sNAPgde6UdH6galFwRbUpFqbKPBUShEknuQo4BJ+aD51aG9gkMRA/8z/UfbUXJI7Yu6zfWvhypXr+qu4amtoBQAkEqHVWw4GBVeRGew/lGpuqb493dC3qq/UqQWP74+umW03M9p5/6Rz++uZ1ex1xdribbdA3CKq/xbMFFMZDGQiWmT6kyT3c583aqbXp1R2ehT37lqARaiw1y3G8SS35kxdyIifGrNHqxprXqu/4aMxOOAGqEn/AAP+H66r9NJoNtar4auaiV8yA9Ymqkk5IR5pL/AP6DSM1IOLRP/q7uJZju2JLBh2tEh0YSL4gKrLAgd0xI096VtnpUkSpUNVlBBc8nJicnxA/TUfT+oiqSB7KcH+YXAf4bT/xat06ytgEE8x5jIB+2D+2pJpkbEmjRo10Bo0aNAGjRo0AaNGjQBo0aNAGjRo0AaNGjQBo0aNAGlXWN5WpMClMvTFKszR4dfTNMHN0EepwDwPpLXRoDNJ1Pfyf9lWJpkG8cMBeDLSCpnMRgck9vC9T6gVH+yKGtM9wiQMR38MZA9oBPMDUa8Y6AUdL31cuy7imlIdq0yGy7WktAn6ExMwD99M2rqIzySJ8Y9z4/XS/eItalZW7ZghlwQwghk5tZWAI5iPvpPseoNDpWhK1MguyDtqI3yV1X2YiGXlWDDIAJrc9Loko8x7vK/lSMYu9iTAn6TAP31Ed16gMYb5SD4YTE/wDEI/XSvcbgqpyrS4tiYdGFrA+xkkR/3eJGl1frS0Q9zSAqPcB32EhRUeYk0yBdnhTqh1NS1U9C3ud16NWnuAfw6wFGpPgyTRc5xBZqZjJNRP5dVuv9R/GZEMvCsPYXi1SfcFlKkeQTxjWV+I+uI9Hd7U1VZSs02U5OZtBiGKtPdwR586S7DdbndtRq7daty0loVytK5RmGjBkRB98KfbR3asdSSdzTfGW6NFVIrlNvtzSpizLVKt0uHJHyxBMGcHXP/aH1dUFMpXKOxVwEchoKJDEKZi6nzxqr8S9Bq7ixEp1Vo0psDU2Ek/M7SPmJJz5knzqj8Q9BrVTSLDKUkQ/8N2cD6/01xPa4a5Fv4f6i9fp7belVVty7M7ByCwWmS8uG5Vnspknw59td9M69W3EUagUhxCuqmVdf7NyJIhWVWPERPjWf+Eg223ZqOWWkLqb2qGuABkcTioRxns++q3Sdy1Gsr5gEyPcMCCP66k1yOJrifQuifFdNVhlam4kkHIkBUCkjggIoMiAWPtrTmsEKsrC1rnZpxZTUKDPsTb+jHXxqtU9OqRdKvFXuMmWY+pJ8n1FLGc5GtRT3DVCrJUPqwgYMQAUp5RAIgiYJn348lex3Lc+k7TqRZgW7QWsVfqAWJP1GFI8EHTbWB6L1dSqpUxVpowWf949Qgs4+vdkD+Yxp8vWGEfmllprMZhgrOY9yWED+SeJ1bCoralUoO5oNeTqHZ7kVFBH/AK5iR9MaznxR0xUd92zOO2hSIpj8SBVwFa9QAxqQfpOrSBZ6j1Ld0672UBUohe2A1xb8PkicQzcL+SPvU33xNuF7RtCtRhVCBiTLJ8oAA7gRDEyBEidIDWplbk3m4vdVklWFpqFSnqNcRKmqF7ZAUsALobVjcJTAX/bq6ljVLAI6n5EEtLBrUDJAJJyvME6A3ewrM6BnSxpIKzPBIkSBgxI++rGsJQ21KtU9Jd9uGqGBMOBOaoKz2BrR4/l1tNlQKIqk3FRE5z+5J/cnQE+jRo0AaNGjQBo0aNAVtzv6dNkV3VWf5QTEwVGP1ZR92A866G8p/wA6cT8w4iZ59hOq/Uej0a7BqqByqVEE+BUtuj2PYMjIzHOqVP4T2y5CEHOQSPmCA8Y/3aH7j6mQGn8bTz3r289wxABP9CP316d2kkXrI57hjgZz7kfuNJk+DdoLYRhaECw7YFMIEHObRTXBniTJ17U+DtoRBp4ziSeWLQZ5Ek86Aes0CTjVGruWECQDMSBg4OCDx7xOlXU+sNQd/UaKNwirYR6ciLakiCpPFQccGIuKnrPWlWFSpT9SCShgJVjBpyxhCZuAMzH0INNSdtiyEbjKt1GGsaLvCcXjwaROCw9vP01ldz12nWpmpDJUoXx25F2Hp1Qkk06kAEjAIVoBUaTbzrVTbmEtqUbrjRqg/htPykmSIjtIbHI9tMum9Cqb38R6NTZkiDVapNynkLTtVoP94x/3tZ1zLmktCx1PqyVdiau2YMCDahj1VqSBaFgl2BgWiZ7ecTB0r4U326qDcbiodoCqgohJqGM8ElUuPcZHP5dMW2G26S61NuTVcKRVSbqrIfzrjsKxwAAyyIJCxxuviipWKlZWmRcLCMjEEkSWB58Az45N1OhKW2nVmepiLabjnadK2GzIKorVQCJb8SpiJgn5RkcQMjVL/WMUt0WVLUrWq15iKqyEkRhnpgLk/wC7pgfNpM+6VRLZ4ETPgcwI9vYfSdSegK1veQjmZm1lYG4WyTkekW5JweATO+OCio5mmzz54uTlbMl4mrPxKwAJpDHzw3E8EGOPuBqLqPxdSp03Y02cqshRbF2LU7iDLExEf5iUj7Mm264gWg2tKAicQAB/kT2z4in1ane9FCHII9UhriQFiwMDwfUZW+npsfB0eEp8iMcXK+rND0zdbNKFNXRXhQWdkTvYyzvz5MsfvqY77ZjH8KMk/wC6p+PPPHtrL7iutM2m4y0gqQe0ZuzgEETBBzGeYsUqcreGOQGMecZ5zECPeY1L+lBK7v3nP7sm7KS7vyM+odToJV29WnQi1ijwijsrFVBwfFX0s+12nI+IUhi1NlC3EmVwFMTzEHnnjXymv1CpWUgs6h1MICRAIkceRhuZ4z7MNn1yoDnIYhc5Egz3HEgxODj66qVCm9crsaZdul7yufQqu12u8DWkLUX8yC11JHJHtB54PvpOgfaulPcEGwOaVSO0hEKov/eJc45OPeSl2fWleO5lYZDgwVJ8jGeIjII5nOtbtN3T3tI0K4F8SIxcPFSnPEE5GYkcggmivh+z9qO3iviWYfEuXszVn4P4Hex6p6YVVHqPYuJgADBdzBCrMxEk+Acw82VT1KYL2tkHiBIMggEmIIxnxOsnToVKd9GraDdPqA23pHzyT8wXt9lgt4zd6WgWa9QgKIYGCIWIFin5Q0wo+YiM9wVYU5vY0Tihn1gUqKApRpNWdlWipUC6pBtkgSAoBYkSQqsRxqxtOkUlRVZKbsECs3poLsZwBAByYGM6p9FP8Q/8WQbCCu3U+EnuqY81CAR/cVOCWGnmrisgpbKmsFaaKRxCgRAjED2x9tT6NGgDRo0aANGjRoA0aNVanUaSuULqGAkgmI45PAOQY5g6AtaNU6vVaCkhqtMEBiQXEwsT58XD9xrv/SFKQvqJJnFw8FQR95dRH94aAs6qdQeFBDEQZwRn/FjU9KsrC5WDDOQZGOcjSffG1yzYz8yyv2DRIbHvGoVJWRKKuxb1nd1Apekt7EAFXIVDPkk9pETNp+/vr59W2+4d3pLSJ26kXIRf/DrP+7YS1nJCrJj5ZXA326p1z/YhVkwHprGSQO4WcDybhgHzq3u9yuyohLizmTc/LHF1RyIH7QBgCAMZoqU3Zblk5xpxuxX0bo212dMVbhWYi5KhhsHg0hMAQeZ/XXnVus1WU+nKL7rBbnMnxH0zjE6zO4qmlUd1FyHuq0wMS1xJpjgEgElODk4J7udr1pHUD1VjmFU55JNQwADJkoY7sHBIHoU8PTp6z1fU82pXqVX7OiJkZSLVIUksST+bMYx7ZP3886qVkXbVAMGjVaBP5HflTP5GifofoRDCqKDgHuWRwBEiDgkDEx8x8+dcvsyysDDKVIKvE5MWArIYmMR/Q41oyN6ozutH3dkD7U1CSO0gkH3P6xjH08xqzs94NvRqQoLDx5ZmkDgCAAD9/pJJpdN6s9G6hURi0TTdhl14II8uuAfeQfJAv7bpl1KoasKXggHwBMz9wf012VSq4ZFwIRp0lUzS4iXZfE1ZFIZkdZyCcQftJWAJjIMGJzpp0rciq71JsLOEAcEtbTlRDfLBqFiIAHeogSBrNbnbWFxdcoMMwmMHtkDBx+nj6jzaVXVyyRcWDdhkDskwJmQJHvj6jUYpr2ou66+vj5GudKE1a1n09fDzNpW2wYxBgSRb2glpkSPJP+c64L2LBNqi0DHMEmIg4iBj6+dVNhvBWsL/ADAgwEkTEXSTCmTkc4wM4o9Y6s4en6Vn4gMMGyOWweWDoFYCIwTOJF7rRyZnseY6Eozy8Sar0FIUjsA4BjA4C4xjxB8D76U7jYsCbSlQ/Qi+RBmPJkDAJgE+Dhbu+pFXBcvUAJm1lUnGIu9Sc45BGccas06O4Kq7Kon8oxMxDXsDwJAIxk68/wDuQTtFP5+W56Me1SvJr7ktakVDYgBsECDgSDM4XHP1mdabp1NrEOVK9yt+aYlSB4GbYPIuBwc53a9X9MgutmcXi5J8WsOOAZ7QNP8AY7unUwLblHaswvdJxHbAEC7Jgkec3UasKr13S2/ZXiajtZLjv+jVU6tLqFKx7RWpkNGGKMPlcAnKnBg88HWa6lvHNUbXduAZucKCQykwCIm5qnyhABaof8xUnnc7p6I9QMbg62BMu5OLMgYaSADgCGPGHfRqNOtS9PcW/wAQ59R3B+aowEmkxzCgBApFwVACCMnJXoOk7x2NmGxKqRtLf1safpO4lFDKKZ4CzJGJtPgsAMxgZGYk3idYNqVfYkuT6tIYWJhVkEiMlSYEmSMD660dHc09/t2QytwF6z3ATMY945GuQmpGmUbDmdAOsj0jowqQae6rvTRsMcJUMAMRaQGEiZAtuJInjU9L4RKqEG6rhYti4jHZAEMIiyARHaY+urCBqNGq3TdqaVJKZc1CqgXNyY8nVnQBo0aNAGle/wCg0axe9WIe0utzBWK2wxWbSRYokjgDTTRoBL/qttpn0/5vzGO6JxP0H21y3wltSQTTkgkiWJHcQSIJiPp9Tp5o0Air9HWlRFOhVbbqLyAQHQ3ZIcNkKD4Vl++kjdUq0v7amzL4q7VWqD7sqd2fYK/1Otb1CsqjuBM+2IjzJIA/fSGrVcvCU7/djaWH/ht/8xH31TVLIFXo26G43LVUrLVpUaVsArcKjk3XwAQQo4I8+86T9f6iL6lRjK08fopgx+s6uJslG3qVtxncM9QrUB9OqFU2ol6MTaSoEXEEETOsH1SuFUU6ldjeRYwUFgwdSbwGUOv2Egx802mzCpRvP5GXGPM1Aq7/AK1UYOvcMFrckASWF1uSYBIxOAMDJ8+GtgEd6ghtwjyyVfKMAAU8U2kYjgQDgiPF2Tr+JTZXooLhUogPLHuvqiLkCwrAFYLKsfMx1P8ADu2e5qhqCKjFUuNoIDGCAckkAHjhvrrsVKdXXV/T1+SlyUIckarabhK8xKlQwIYCUYYNw8GDjOQ3sdd7Z/wKb1DBCnBJIIOSCAQG7AYkYEmOdJ93024l0qAuQVJINjhTJSpBkgG4cgqTjmDXXduwzbkhipjkC2OzBIHbxxgqc60TxMcO1n4nm4mtCNh7ugtZQkkENNNrRhhJuEYhYtgxiQfmB1ztd2XpOGASrTFhUCQuAJTyEZRI/rkECzsqhqorAWygaP5ZkCB9YP7aodb2jTSrLcnzIwEKDGQHPmT3TPuBEnW+C7RrK9ypTSjdk3TOlraygLxx9DAMeIjxwf10u3PQKiD8sDCkExzz7zJKwfpnTXpXSXalcCRUM2BgLeMEyJA+2Y1a3HT91TWQUcSIA7SSx9jA+YzzJnWapTnCej/JuoYmOWzW/MzU19ujsCUkMCFOcSSef7sAXeMnOsvdXrKXMUkOSzckH6fm8ZI/XW26x1c00YOsVBHzRGfPsRmcSfaeNY7qVe7uqMyriFUw+Y+Yzic4EkiRnXn1dJWbv027zQ5Z3mS+/cV19HbWMy1CXQMGckuVOJtyQJwLomDExrR7PcUmW4s9ARywszIgyJz+nnWc6XubmNRkqVHLmCYKqDhQO02kAwQZERxB1oKLpWtRgqACfU9VCzG2AKgKhjjzz/mKoU3WaVu5K3eybTW2vzd+5Fx6Vwe6rMnio/aR4zUtYjjBBgzE8mp/DeiQwEqZBF8A4kWyGBOBwJPvjTNrbEV7GgCAoIAImM0on7MT9dI9vVpLUwDSqEwJPaWMwAwCkfL5ABEQSTGq/wDaCtKFutreJF04t7/L8DHY7tnqg1y1ML/ZAyGhxmoxIBkqbQZuXOYaNaLbFaiiCrBhcDHbgyX5tiSGHv4JBnWUV6VRWoVmMBgFMw6FySrL7LdKj2KxABUG30/eVab1adamz2CmUqouHDSiKIEFmM4JVVycBdelh6z92Tv18zJUhfZWtw6c0buh11qImqbqIEtUY5Ue5Ji8eIAJOYLcarf6IO8/2imLKB4oTHrrOfVA+VGj+yOSPmjKDP7dy9RPWVmqQGSlJIpQIloP4jwPnugAQoGSXnQt+1CuqkgU6hhwCCAzfK3nMwDng5+Ua5VwtlnircTTQxdmoSd+v2NxtdypphlEAD5eIjlfpERpLtPjTbOoYl0JKCxl7rnBIQ2yLgQynPK+xBPSb96zsNoFKP8ANXcH05AgmkMGqSIEghP7xIK6i3PTt0KtR19F6ZcKlN0XtT01BMgA5cEEGe0mOANUp3RuJ0+L9tJBZlIcpBU8hynjHi6OYzGDDfp+8WtTSqk2OoZSQQSDkGDkSM51nKe230pfS2p7qN8LHaRNWDcYKuTGDMDyTGqVQAABAGABroPdGjRoA0aNGgDRo0aApdTrBQAVLXHEeIz4z/hBP01juv7c7gpt/VC9wZ0DAFaYMk2ICB4gsRJgRnGs60wVCzGFAN2Dx9YIxrL7QDb7d9xUg1KxvMfy/wC7QZJ4j9/pqio3eyLI2SuxL/2gdVKUlpUwFvtRVGIAwqr7RE/trFdUcmmxH9qAwlTgM0LaRJtgFhk3CR9jf6dvkbc7ms7TWpo3phwyoCT+LULEQrAIFgwYUAAxpQKHrNRogn8SqCYkBgWOPeZjIjP7aJxV1fbz8zBVk5zTt6/Rc6P0yXoqarAIlzMrlXuudaahuYFhzIPcoHGtD1TptR2DK8NDCSikEGPngKWjnLAmTk692aU/4utS5dQZPK2hoQYEAjuwc5PMadI48c/X/nrdg0orOt9dTJWk5aPYV0t26x6lN7cd1I3rKnlgB6gPgiCogydWduadRPVASqC4SUgwC3zEgzI5xkEjEzrjqlYp6UBeSWLmYKjHkZ8z9NXtj0xHC1GDK7BTcpKus5ALCCwEjDSMa0zpXipSV0UXpzeVrYbPsgq3DGVs9PIM+4AiJ+4jOk3xFu7ClM5OHIGEkl5kcz9Z8YjXjJWovIb1k7QkRTcBRESgsJxEEIuk/wAQdTWpVQEMjkRa6kGc8RhwJyVJH11XVk403Ju1jtKneaS1JNn1ZhUE3FRIi5gYZwcmfBxIAwI1qzu6e1Sl6sqB2CO4EkeBlzFvmOfOsC8g8HKMwjOFYy2OBIAzrZb+gN3tbriWFzIUCkgiQUIYEMJ7eAY+uqcPWjUvd3S5E8RRlBq6tfmZP/tC67RqNTCAMEmxo+ZjaSEnFoAAJjn6gA5Hp3Sqm4qBSHqNGFWWYe5P/wBxPPPvrU7v4e/hdsdzuD/tNVlp00BBWkHmVEYLWXcGAePJM/Rt822pFKZNzoGuUQWcgrAu9m4ABwBj5m0pUc/+lRfBeZ6uCoJrTZeL8hPvdk1PtKxaYKMOCAJGMTnwfGmPQOlHcVGo3BAaTFTE2vK2uB5ErnPjTyl0y1ErVag9SZpoyzmo0mA0sWklpPvxq30vqFBVNlcG0QSATaWYgA4mCfb31u9qS0PWvGEbJ2PnfUqhMh4WqmGUfMGFwaCPYqRP11U2vVjTvp14ebbfUkDkW3FROJuDEgDM6dfEfS29X+INp/iFJDrnOCw+kyD9bT9dJn2aUkR9z+I1gspAnvtAF1Ur8iY4+ZvEDu1CrDtKeWXgW1acK9NOS14PqX2oXS7+oKCsUUlZqvcf7GkBlgOwXEkKQD8wtN7e7gV6Ss8IaWaaCoSsErcIkEsM3Of5RkXAaV9I377kN6gLMpRStNf928hBTUcWG20D29zrQ/w60wTV72S4lEfCm2W9ZgZUMCHt5iZIONeRVpSptwjps/l+DwZrK7SW3rxJqu7plVaGL1FJCU4LNnzIAABFtxjiJ1b6f0o16iCqcGokUwZQCR8+O8/ft4xide9PpQKkqitfBsUKICrbEASAuJOdaH4RpzXHHarN/wAv/q16bq5sPnb4HmQglXyx5mm3fVlp1Qhp1jaOUouy5iIKqQfOot58RBaZdKNZiGRQr0qiElzAtlCTx4BjzAzq9S3K+owkE4EZkeY4jzpJ1DpvUDXqPR3CLTJBpqxJi4UwwIsIx6ZK85qvPiMENj2jpfjegGKsrqwqCmR2kAszqJN39zP3ETqXZ/GNCpUp0wtRWqEW3BeDeA2GOJpsPeY99RVtj1EupFenAqMSMAW2wg/s89xJIJ4VYIOddJtOozmtSt7CcCZCsXA/CHaXKj3tByCdSBpdGlXTaO6FNRWek1TNxCmOTxxiPp+/OjQFLbfGW2dio9QRz2zm4raApLFuDAHDA6nrfFW2Xl25I/s38GCflggc48Z41ffpVAgg0aRB5lFz98fQa9bptEmTSpkwBJReAbgOOLu7750BR/1o21zKXItvyVaD6cXwYzaTB88e41zQ+KtsxC3kMXWnBVvnfKqSAVkj6+RPOrn+hdvEehRgiCPTWIBmOOJzrv8A0XRm70acypmxZlflMxyPB8aArdWpeoIEFWESD74xAMY8jWP/AO0+u606aICCx7YJ5BUDMiImf04OtTvehlZfaP8Aw9QkllAmk5Mk30ziSTJZLWOJbxrD/G3WAUUbimadQFluBupMHEG18FTxhgM8Tzqtp50117yNW7psRdB2Ap0jBhnyXicRyR5Mf+caS/De0NR6WSAsEm4gjukwcFTBHnzrQbPeyrQDMkDH+eccjU/RKSUQkoGliVaB2sFWkYMctDeeDHvqdRRvGPBea+phi3Zvj+yXoiu1fcvVMteFkRwr1CBGYxaPcjnOnxIBEg59s+NZCl8RU9u9UAM5aozSlsAEkgeJEH/PmJLjZfEC1luQHGCDgiRORq7D1KajkT1/JRNqc9GXd5vQhCimXYywEcR5PPn6am227ui5WRo98Z4Me+PbwdZ/q9eobmQIL6dlzgsFzmQCCAR5zEcao7/qDKaMVoJT0lZlJC4LGpeAASDj0xJyJccatVVN2L1hm4pr6mv3FU0qRlBAwLRgz5Ptn/PWYqguyswvKlYwbpnBVrlCxyT45gRrj/WJ7np1wjKpARmgkSlwNS1oBgjHuYiQTqart3DYi0kwx+nJ/bx9D7ZxY1Sqxy30LMPF4eeexZqUBUBVQpLf3MRJEsCQHAe9vHz8a1WyHp0gs3R+nPsPA1m6O6WnCXBWIJzyQIk/oWH+Ie+mX8SwiSB7zjHGP1IH667/AB+Cp4OLbld/Qrx2LqYppWsl4mf+PK6PV2tJz23PUJutiLVBOPqR+p0uobGpdfYtKmoZlJkuTJCjPcQcHIByR76vfEg/2gNUuhKaxBIHc1S7jzCjSu4gyKrA2BiPUfiVAUC4QYIwf+uvRiz18IlGlFFnrzijtCxIRyDY7KbmIZiFUHIwSSTEYMax1Hrm5Z0Bq1HpiSqM5ItEzMH6HwMiYE6afEW2q1jTJYtglRcTg+ZnBwMfXSmn0yoAAOxvmuIyAoiFKzyDwSJj6Tr6X+PVGOHu7NvwMmKcnUNTu2qshYC5KBDtJMAAm9gCYaKZIwfr9lu+2aOahd1opTsLFu5oe7CKMsRb9BnJHOm3QzXowFqU6qMvcppst0rkTcYObQQpjyMaWdaqbYXK1GqWFqNFdQfMT+AeeR99eRipe3ZHpYCclCUTv4Z3KmtV29FDTQ0XDOx/HchkXuZYsEEi1P1LHOtPsungLUouwPqkx24U2DnPIiQPACjWV+FnV61V6FN6brTYu1V/WuDMpKqqU6ZulJmT5EGQRf6NvqtWrXqepRAooC7Gk3dN1rGKmCESIz8x15NVxUlz2+XE8rHJutKz007+BrtntfSS1jeeS3jgCB9AAOfJP200+C64/iGAHNN/ccMo/r/y1mdnudw1Ms9SgsAFh6Lm2+CFkVfYjx5zq90bZbk1qbrX2qnu7TSqSVg/l9TIyp5H/WMpxeGtHRW0MlCk1XTk9T6VtqguYSCZ/bGBq3rNbFN4WYCttZFv/wDHfyP/AHjUm7o78VFZHpukJcsWiVm8oDJFwY4LGCie7aoh7qPTkrM0OjWYt6l2GaIPcHHK5KWlRgmAGmSOW/u67pDqIaW9Eg2CAcDJvb3+30CzmdSOGk0aodH9f0V/iAnq5usPbyYI9pWDGY9zzo0BfOke0+LNrUVT6ltxAAYEESbQG8KZBwYIgzEGK253+7Sq/wCGppmqqpeyqClpJjjuLCMk+8YyoprWpqs7CiCWpwAqkgl4EAOSbBkZyJMqFjQGkq/E+2UT6k8YCsTk2wRGDPgxAzxnXdT4h2oRXevTpq9wW9rCbDawhoMqcEeDrNpQrgqp6dQ8z8khRXJtXuz2lWkx3CTzq9Q3W+QQu0RRIaEiJqFmqGLxJBM8i4k++gIt58UbRBjd0ansBWJ/eHjWN+Ieubd1UevQIN0hWX6cwfMn9tfS+r4ThpI9zA98cH/LWD+IFW5CUuYqwVy9qp7sf0944iNU/wDRI7V0oyZjEq00WoaFUCIaxCGThRIHKHBODGDjWkpUyoAWWIROTkr2ryTAiWP149tUBukKICVJJZWB/lMDg5AOc+cRo6f1AKFQyWSEBx3BaigRnnlTHnH11CUZKevExJ56Ltwd38NvB/Uk6n0dHLuim6CbY+ZgSOQ3nB4+vOAsTqq7R2RaasptYm8BjcoOcEYmP3ydP6gFUOl7RMB0MGZmAR4gD9z9gk6x0Ni7PShi78ECZaS3JyQc8cH6avqQaWemrM2fxNHBOr/ut/j06q3EWt8QVfxu5gKhJQg/2YmQAYP5e2Me+uulbl6tQU2cE1CApcDDAdrcQfafmEz7zS3+z9NgBUp1GzdYfl4gBgLWPMxI4yZxCKQ8mATbMcH2df8AmNY26iazevXgfYdhg5wlGnFK+l0ulk+fn3mm2nSadVilJUdlBEesCigtcWt+d+73xwNOd4qACkWYshzKmWJEsR47lcgTAlgPbWEarb2wVdDKsDkHyLhmDgg8jI1qeobouUr0SGUBZJBDFpcMSvsSCLuCQRiMaadVyjJWvz14cbHzP8v/AB7wyhOMrxfS1nw12d+BBvqrNTkEXpCMxJ7lPdTZB/eGZ58EfysNtvhV29NmIQlWUhnJiIF5YwYDBbpmL+SQDqrRq3tNpVGNqlfKvBZDPBDEsPYzHOIel0giOCWAZ2VluBJhrRZcBBuAayTcSIjC6rdRXcJcVa/NcH5nkKLtdcH+0R/xI3A25q3G1n29b8phGTLcyJgnC8sfy50G421ChTIRaYNokHJg/mbyYzmfGkNChNYElj6hF1qlhKDLHFoDJPzETzmTq3V6PTpCmyPcrwGYTUKrBIORkSYxcQG9hOtVHEwvGm75vD43N2GrJLK9uHkV32nqKHK+CqxhTETMQ04H3/zh6j0hVJJ8gxccSBEH6SP8tayg23EhHWr2nuBDQQTK4m0yflxGoNpXFWklVaDYBtGCWJjAuYQJk59h769GNWUfddjdKMZLVCXo9RaCgQGhi6qeZwMSIGR/UzGdZz4s301CVVlLGlUMiGL01CBhHjsmNPes7ZvVpkq5WBC+meckpxF2JIIESJxpeduVqCszH1U+Ug8ZJDMREt3HIx9+dRzbzk/myp14UNe5EHw9sD6NSjNlSuVDMRNqpLAcjJMDnBn6aa1t4lDb09rTuqAFmOJDuXL98ZAGWYAjtCrJJ1N0/qO5LAitWDfkDOxBOcsDJgYhYzIIngz9L21ZadVqm5qbiZDtWdvShyAVKNUACxIBJMz4415FSarz124eZ53tSk5bvceU7adO1nVzEHu7TliW+7XSx8nV34StaHYKxVQgJIlRgsRkHJCgj3TWd3O0pP2rQS6cLYoJkws4/NI+ndrSn4cSnQVP4Wm7GAStIEicueDAOY+4Gr8VUjlSjsdwlFqTct+poekbwXsbQhPMv/yb/kdM+pdUSjS9VpZAyKbIMXuqTzwC0nzAPPGkvRvh3b2mKVEicK1FcfQgiVP01L1jZ16bUhtKaikFqs9NVpBDUmmaV10ECQxlM8fTUIK0TRLcmpfFm2ZFcMxupioFCktaQSJjHiJmOM516Piza4/EJJLKAEcklIkABc8+OcxMaWNst0CANptCLkBYIoNouUEAtgqAPJgVIANpBio0d4rIDs9sXy15RfmlQxZlbtJGZAksCLbRdqZE2mjVXpr1DSU1gFqR3AcDP0Y+PqdGgKfxH0CnvUVKpYBWLC0+TTqU8zgiKh7TgxBBEgrz8G07i3q1bi1xJIMwKgtMg9p9RpXg/qZ02jQGaq/CQJn+IrzDqDKyoqNeY7fcx9o9hq90roS0KjVFd2LTIYyM2/5W/wDxN76b6NAQ7oKVIbg4/wDT66xHUen3YqQIMguAZI4a3kx4BGTM63G5p3KRrI9U2y0yWctcMlUlmK8AZgKPqAT4zqisno0W07bPZnzLqHSCK9SWNpdjcRkySRMSATn+vtq3vdwrq0wpDM90223DuM+xIA+gHvp5v9wdwgp7dJUmTUMiipH97moQJ+Xt5FwI0kbpfpVJctVIAYFlAExn014GeD83uda+3eISU90efPDuhPNB6EG36hU7rIQSDfVMAj/+sNBebY7iogjOrw2KVAZdnZhHqnJgwezFoXjCgA5nVHqPT3rlalIqylQJDTME5kmCP18D9IkquihR2gAlyTdJBJChWELzwBJx9J1KlDLH2tXwKe1ldyirJcjo/DjgDvUkm2ApIg/mnxAk/sAZI0kq7U2TII9QrMgyViWEYIlhke/jWzqXkZUG5ZKkkANCxJgkZEYiMnJ1D1DvpshtcXAxaRbmTkQDN3MexgnnLOnGxvpfyNZPfe34EfQtkG3qggVEF1wIIlQpzHIyRB+q6cdRqsAxV6Z9KLwuBGCCFLcWMAygyZJwGw42lMKrFKahy6hnw6ycBj55LRgceJGqlYK3bBRpEEwOJbAPAtAEQD2knJxTOksvs6ST36lOKxsq0k5bJWt82/uIq2KiqL2p1CCLZmQAYMAg4OeR/SL3plzcGUVCRk/miJJMi1iFiSYMAnu+a508NZbTIRjd2fLTYRJK5gRnE28wR8uo2qNUC/iANIYXgwym3KsDnAIlsZEGBGvMqVHGdpezr3fDp0IxV1pr64nZ27M6/laGvB/MRFuCfm54Gck5zrvdNzcCrR2yAguEwT2zmQJHgeTMxpUcKO0ukwTCuoggNDAwODNpByT4jVha0CAbZZYAJAEQc3MfzDnx/XULzk1ltpy0a+6OPLHe/rwIDtlkmVqFio7u1hJCjJgD/ETkx4Gr22qozFFJuUZBqmwTHAZ4J/T66Kb1fIFQScrTDDnt8NwOTOTkROvVqxAZUBxMqyTxJADiBzj7Zxm6nj60IyWa74NtO3eSbe2q7/sQV6RooWRlRVElUthhn5gJDTPB+mqdEUqgXsNNysrarGmPZmQmfqSDA8DAIvb91tQVaIsYwzOXpgEcSGqSAzcE9v1Miet6LKbXMFUDtVIHAhQQO058n6YJGaniKtWSVR3v3dy/A91evuLt9RqU6RNOma5JMvQDOFmZEqJUkMSSYORHuY6mx9Q0qnoAIVuqn0xUJxAoulAq5HytLgFSMk662FMoVHqmifzEoocqSWlai02IM4KEW8xg6Z7nbLuGlKCtWADev8uMAGSgBa0EL2gTHgEj1KdqStx1v62L4wVtNvXzLXQdqK1T1iAKSWhbEtlgbiSGJyjG3JPcp8rl9/ELUcNTqZAICMLbs557XuwIlT9Z0qp9bSjbRAeg8ABHHcAIOORUHuULefJ04223F0xTVuYWGWoG4ZQSCAf+RjMzlk25GtWSuaPpVEKghbfoef11d1DtEIUAiPpM/wBdTa2LYzBo0aNdAaNGjQBo0aNAcV6yorO5CqoJZiYAAySSeABquvU6RAPqLBMCTBktZEHI7u3741m+ofE4KVadfbVbW9YALILUltHqCQCJuJwe0LM8aVsm3cMDtNwZVizEtnuqVGYQMzbK2juvUQONAbPddQa3/Z0Fdpj5wqLiQXbJjj5VY5GNZ7e9A9SoG3Les03WKsUwf7iEkMeO9ySPy28ar/D/AFf+HpOBta5ZmZ85ZyaQqsTgKuSU5IwMyTrWUmFair2lb0VoYEMJAMEESD9CP01GSujqdjFVtoKRa1fw+TkG2CBZIgDuYY9gf5dQps/VBEBk/OzAWgeBnBJH5RmI4nTndU8Mp7vocqo8e8x91HtPldu1q1TYiVIkwxUoonhVEBVQD6SYznGsbVndGlPMrMoHp3zCkTGYBgEAf040j6n0wkEKCjYyIVQAeDEHyTIng++dXVQ00VRJLAMzkRjwFB+Uec5PJjA1wHFpu94E/QKTH+ID99aaWLlB662MtTCRkrx0MjtN2aYC1GgAYbkMPuJn2kePbTKpSFjmoYBBE8WjjwffuH1gatb7oaODJMW4kyRhZh2llJCjg5yTnOkXVdk6fh1C6qp7Q/BkYBiZ55H7c60Kqp31vczToNdPoWqW4W4cC0RAtEkkyR4jugnk499S1d32wagpxaBfmCxFoggnLCD55jOqtWmqgEqQbMwPsGzwAcHnwfCzqntV9ap6rCFI/D/WQahHgnx7KfqQIy1MsovdjfbUy4VWBghrckWgzlYiDkmMjCnOq603FJey9TN1xvXE2uBJKAi03DJk51Y2m5FLvtLNkHiYMf0wP31z/ESWIE3FyJPAIbPmDBgcYJ1B04ySz8/0RUnHVHNdhSa5MAZYrOJC8k90AY/XziOf9IE3XlHgAy8exkzllEj3x3c65UWljJaeMzyBgQPDYGTx99Q0lGJAEyMAjgnkj9cnmT7a7HAQlGzWiOdtK+5Zp7hCxAGMmfUxgiR3I8AT5YHBxAnU616bMhD1BEwo7TyASZEj/CMA6z25ommS4wrEepGBOIqQDxPaZ8ZJgEm50qlUrMwN5xdiR+g+g5/rwdR/8qMot326lnbtNdRtW3FNQw9NIYdxaGDCACGEAEx4KkQOeQEtOo9IgOzGnIWmzfNIHajsTJE8N54Pgs42ewBZkUxWB+QiRgNMEA2k+/GB/NOrtD4W9Rf9oGD81OYJByQ5BwJntBIIOSdShRpYZabllOE6u+xU6R0t67ANcgAksV4lZXmJmQcf08a8EUKYp8iMM3cPu3/64x4jSqjuztytBiTTJihVPKE8Uqh85wrnmQp7oL3G3IghptI7mAkKTMMf5c++DnjWWtXlPTgepQw6p68SvuNqlaBUpoyHKgywYgzMMTIPGDIaOJ1f6H0qvRAagb0BJFKuSQJ8U6sFgCc9wf8ATk9J09WIhLIIIZR2n2IzKk/dh9dajYoQgDc6nRg1qxUknsUavXUprNVKlMhGd1tvsVbu5jTuABtMGcx4gx3/AKwbbP49PHMsMYnPtyOfce41Y3nTKVUzURWMFc+x5B9xnzqF+hbczNFDJYnHJeLp+9q/qqnkDWgpIz8RbaAfWQy1ggyS3bKwMyLhj6/Q6s9P6pSrj8J1ftViAcgOCVJ9pg/sdQt0DbFg3opcCWBjMkAE/eANWNl06lR/s0VO1Vx7LMD7C4/voC1o0aNAGjRo0ByyA8gHBH6Hka60aNAGjRqKvuESL2VbjAuIEk8ATyfpoDO9cpkbqkATa1LcMVHFytQAYjzAZh+sDnS7cbIY/DLR+SMufYwZMcmYUAQI51oai+pu6NRIdFo7hWYEEAu1AqDnzY37HUXV6MMLRM+PBP8AeGJA/lJgkjiDqqpC6JwlZmM6ntHBaq7dzETkGZgdsYIERI7RgZ15UNRVpgJcCBbnyTkcc8AwPYRpnvNkFJYXuxMmefc2C0EkkjMBVkY0t3ezYMHqm004PpqwuFsQoCyElioyZzJ1kaaeppT00J1YUgKtdgQSbVWe8+QCwHaMS0RwATr3Z75azGUiJYznAySeAMf5jS7e0WrMHq/h01hVW4ZPNiETnPc2Yk5mAIPiCoKFFKK1bHrH1HKDIpjC2yDjEgGSTaSIUxK3I5c63u3Xe1WAJFNG/EbkOxM+n7wOW8cL/NFrddHdmcgrJY5yCAZOBBHkfsPsaO0U0ksVSAtL1Cp9vmJJ+gjnLEMfOrm36q8GQZFNahJggA/pwAQPPv8AafazRTPDU5bku16E7FVZkCgNMKSSIMAGQBmDkHVja/DlPhy5DY5sBnAiM+eQZ1afqlgMyGAssGDLZZmx4HaP+8fbUrbmBRdzAuJ9z+GQY/U41HtZs4sJSWtiEdJocMgzxLE/Y864fp9FMFFH0z/11zWJancM2kKw9rvlP2Jx99dIfUQgnvpz55XzHvaf6H6a6qtS27JdjS4RXcSLtNvGaSHOcSII8+/HB1X6WtOi3okA291FjktSIQwSc3IWVT9Cjctqy1IhKYH5jVkn3Ci0/bH+eod5s3qUQR2VKaU3pk8AhQpU/RpIP0bGQDqPay5k+yhwSG+5YC0jAPtjj/z/AJajq7kEZPHj3Gl+x33qoBEEypQ8q6kq1M55DDkfpMiYts7NcoplihUMs2t3GO2fI+uDBHnVbu9C5WWpO23FS+kAtQwex/cYKPOMiR5nnwdHT0O1exmJoVT+BVYm6m5+WjWM5BgqrHDEBW7gC7HZbKkuZNwPzxLxU7rXP5hxDeCAD9WOz2QqqyV0DhgyupEqwOTI4IJJ/WdX0ocyipO5c2OzKHkFT4AgD3x/0+vvphpA2+GxWnTrO9VXqBKRMF1U2gLUZmF5DNAI7iLZDNLGcfE+1IkVZ+UQEeZebABbJuiRjIgjBE6krFDdxxo0v6V1iluLvSJNpgypHlgCJ5BKmCPbwZGmGunA0aNGgDRo0aANGjRoA0aNGgDVDqPTBVZGuZClw7bTKsVLKQ6sIJRciCIwROr+jQGe2XwjSpPSdalYmkxYAlYJYEG7snhjwRzq23w5QJn8X/x63/5NNtGgEtTo6UgxplxMTLu5xxBdiREkwIn9tLOo9KBAZoSYPEwBMSPztJMSDkkxrWEaqdT9NabPUtCopLM2AFGTJ9o1CUEyUZWMH1gekyVGktISkrQXaFJAAItDu0kmAEVCfe5Fs/h+pWF1Un1XYGo7EmLxKoLjcxCAY57hPk63HTujVKt253AIdlIpUzzTVskmfztyRwsKvgs0lWg6z25yFE/Lccnjkic+AAONUODRappmV6jSNWqlKldYHirUBglj2sSR4UMZIwWcxiNWqSIdyhCj1ACbWE2oRCB/5SSVCpyBJaC0C9Q2bi0glWYE3ThS2WeOCVDBVkQACYyNVj010tSmWJLo7PcbgCxj7xTDE+7POcaqtpcs42EfQNt+KlSsxd6ryEM4vBc1Hn+7BCjywxjTHZ1v4hqCmRSpKgctgvUqMT6Y+5gT7Kx9tMV26LVle5aTkOIgu8elTQewAn9fuNU9h0uK5JPbTqiIbBZbrm/w0yf0GgdiHp1Rl/GJgWMzD8rXMyqkfVlH2AJ8atGFou0yYRfrBWk7H/L9zqvvNld6VpKgAD0zzl2j9lbn66YFZQShBNWGERgogxPspEe/6Trm50sbNS1wZwbUpKoGYJBRj7HufVTaGoU/D9jB4BKHI45BAx5xHGrux6WF7mMujQCCQvbABicw6g5/m1c21K1VRMWho8TCwSJ4714+/wBNdyN6nM6Rlt1sjtn/AIip3U2/t1TIBAIp1lOMEQrSMQhwF1rNr0+SQATIKlpzaCLLj57QIPOrFLplwKOs02AAB/lmbSD4jGfbXvQR6DnaMSbVuosxkvSECCTktTJCHmQabEyxi+FLmUznyLuz2JVjd3ex+nOffM/01B187gCj/DhjNUeraaYIp2Px6mPnsGM5/XTbRq9KxVcxZ328rBT6G3qKuGINNx3LLKZrcq1otkXlcsg1Sr7avUpOw6ft4CkKFCKD3yQGvU2ctcCoNxwRlnX+o+37RfVheASrCbUWTch/9mDHHOIxrs/B1KIFWsB+HMGnJFO2Ax9OSDYOTjIEDGugq7E71P7PaUKa3RK29yAuymRV5z5nLkxzLroNbcMh/iUCMIiLTOMmVczn6LHABAuKyp8E0WENUrNAqBZKdvqRNvZyIwecnnWnGgDRo0aANGjRoA0aNGgDRo0aANGjRoA1Dut0lJbqjBFkCWMCTwNTap9V6am4SypMXBsRyvHIIP6jQCv4hrbgPSO2qIB+ICrlQrNAKAybsZwOZ/Lzqjun3jAJU/hXUvK3RkIgqIYLReHQsPEKTiJ0h3C0QaxfZVrlfcW2OPxJaopY9otusDYk5PNuZ6W02oZ76VfNVwLYEH0mSRESrhIB+W5rRABkDRdObeCqDWekULAOojAsYmzzIewZnBb6HT3sqDkMI8fXXzmltdmaYU7TcFmVQyAiF9a1TF0fyAkxMGdbjonTaVMGpSDL6oViG54HPmYjH00BNU6fMmcxAPtmZ/f/ACGqv8EymVGZETxAtA49gv8AXTjRqLgmdUmjOUulWPLeGDTmCQDHJ8QP1Zj51R3Pw0Le53IKvK45dSCwlcsMATIyca2EaCNR7KJLOzP/AOrqsfUYS8o0HIFlvjie3V3a7QMbmBmF5/mBnz54/bTTRruRXuczMpDYAQFiM8/WP+mrPoLMwNSaNSsREPXOr16NULToGolsswBMGHIGPcoBwfmEkSJW1euvUVGfZVi9M3rbcO4ITglR2wTTafLAAMMjYaNdBmz8S1fy7Osfa4MvkLmUwc3R/LnmVE3TviB6tVUba1qasagvYYFgkTAxOeYEjkyNPtGgDRo0aANGjRoA0aNGgDRo0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xQSEhUUExQWFBUXGBgaGBgWGR8cGxweGB4bHRwaGSAbHSgiHiElHRoeIjMiJSktLi4uHB8zODMtNygtLisBCgoKDg0OGxAQGzQkICYwNCw1LSwsLCwtLDE2LC8wLDQsMCw0LCwsLy8tNSwsLzQsLSwsLCwsLCwsLCwsLCwsLP/AABEIANAA8wMBIgACEQEDEQH/xAAbAAACAwEBAQAAAAAAAAAAAAAABQMEBgIBB//EAEcQAAIBAwMDAgQEAwQHBQgDAAECEQMSIQAEMQUiQRNRBjJhcSNCgZEUUqEzYpKxFRYkQ4LB0Qdyk/DxU3SissLS0+FEY3P/xAAaAQEAAwEBAQAAAAAAAAAAAAAAAgMEAQUG/8QAMREAAgECBAMFCAMBAQAAAAAAAAECAxEEEiExQVFhE5Gh0fAiMnGBscHh8QUUI0MV/9oADAMBAAIRAxEAPwD7jo0aNAGjRo0AaNGjQBqDd7xKQBqMFBZVBPuxgD9TqfVTqfTqe4Q06q3oeRJH05BB86Ai2/XNu6hlrU4ZQwlgJUxDC6DEsBPuQNcf6f219grIWhTgyIdiimRjLAj9DqOj8NbZTK0yPkxe8H0zcsgtBg+/1GuR8LbWI9M+M+pUntNwzdMg+fsPGgLg6vt//b0uLv7Rfli67ni0Ez7a5qdZ26mDXpA55dfGff6jVIfCezAt9LE3Re/NoSfm/lAH9edcVvhnaHsNIwVtw7gRcSBhv5iT+3sNAPgde6UdH6galFwRbUpFqbKPBUShEknuQo4BJ+aD51aG9gkMRA/8z/UfbUXJI7Yu6zfWvhypXr+qu4amtoBQAkEqHVWw4GBVeRGew/lGpuqb493dC3qq/UqQWP74+umW03M9p5/6Rz++uZ1ex1xdribbdA3CKq/xbMFFMZDGQiWmT6kyT3c583aqbXp1R2ehT37lqARaiw1y3G8SS35kxdyIifGrNHqxprXqu/4aMxOOAGqEn/AAP+H66r9NJoNtar4auaiV8yA9Ymqkk5IR5pL/AP6DSM1IOLRP/q7uJZju2JLBh2tEh0YSL4gKrLAgd0xI096VtnpUkSpUNVlBBc8nJicnxA/TUfT+oiqSB7KcH+YXAf4bT/xat06ytgEE8x5jIB+2D+2pJpkbEmjRo10Bo0aNAGjRo0AaNGjQBo0aNAGjRo0AaNGjQBo0aNAGlXWN5WpMClMvTFKszR4dfTNMHN0EepwDwPpLXRoDNJ1Pfyf9lWJpkG8cMBeDLSCpnMRgck9vC9T6gVH+yKGtM9wiQMR38MZA9oBPMDUa8Y6AUdL31cuy7imlIdq0yGy7WktAn6ExMwD99M2rqIzySJ8Y9z4/XS/eItalZW7ZghlwQwghk5tZWAI5iPvpPseoNDpWhK1MguyDtqI3yV1X2YiGXlWDDIAJrc9Loko8x7vK/lSMYu9iTAn6TAP31Ed16gMYb5SD4YTE/wDEI/XSvcbgqpyrS4tiYdGFrA+xkkR/3eJGl1frS0Q9zSAqPcB32EhRUeYk0yBdnhTqh1NS1U9C3ud16NWnuAfw6wFGpPgyTRc5xBZqZjJNRP5dVuv9R/GZEMvCsPYXi1SfcFlKkeQTxjWV+I+uI9Hd7U1VZSs02U5OZtBiGKtPdwR586S7DdbndtRq7daty0loVytK5RmGjBkRB98KfbR3asdSSdzTfGW6NFVIrlNvtzSpizLVKt0uHJHyxBMGcHXP/aH1dUFMpXKOxVwEchoKJDEKZi6nzxqr8S9Bq7ixEp1Vo0psDU2Ek/M7SPmJJz5knzqj8Q9BrVTSLDKUkQ/8N2cD6/01xPa4a5Fv4f6i9fp7belVVty7M7ByCwWmS8uG5Vnspknw59td9M69W3EUagUhxCuqmVdf7NyJIhWVWPERPjWf+Eg223ZqOWWkLqb2qGuABkcTioRxns++q3Sdy1Gsr5gEyPcMCCP66k1yOJrifQuifFdNVhlam4kkHIkBUCkjggIoMiAWPtrTmsEKsrC1rnZpxZTUKDPsTb+jHXxqtU9OqRdKvFXuMmWY+pJ8n1FLGc5GtRT3DVCrJUPqwgYMQAUp5RAIgiYJn348lex3Lc+k7TqRZgW7QWsVfqAWJP1GFI8EHTbWB6L1dSqpUxVpowWf949Qgs4+vdkD+Yxp8vWGEfmllprMZhgrOY9yWED+SeJ1bCoralUoO5oNeTqHZ7kVFBH/AK5iR9MaznxR0xUd92zOO2hSIpj8SBVwFa9QAxqQfpOrSBZ6j1Ld0672UBUohe2A1xb8PkicQzcL+SPvU33xNuF7RtCtRhVCBiTLJ8oAA7gRDEyBEidIDWplbk3m4vdVklWFpqFSnqNcRKmqF7ZAUsALobVjcJTAX/bq6ljVLAI6n5EEtLBrUDJAJJyvME6A3ewrM6BnSxpIKzPBIkSBgxI++rGsJQ21KtU9Jd9uGqGBMOBOaoKz2BrR4/l1tNlQKIqk3FRE5z+5J/cnQE+jRo0AaNGjQBo0aNAVtzv6dNkV3VWf5QTEwVGP1ZR92A866G8p/wA6cT8w4iZ59hOq/Uej0a7BqqByqVEE+BUtuj2PYMjIzHOqVP4T2y5CEHOQSPmCA8Y/3aH7j6mQGn8bTz3r289wxABP9CP316d2kkXrI57hjgZz7kfuNJk+DdoLYRhaECw7YFMIEHObRTXBniTJ17U+DtoRBp4ziSeWLQZ5Ek86Aes0CTjVGruWECQDMSBg4OCDx7xOlXU+sNQd/UaKNwirYR6ciLakiCpPFQccGIuKnrPWlWFSpT9SCShgJVjBpyxhCZuAMzH0INNSdtiyEbjKt1GGsaLvCcXjwaROCw9vP01ldz12nWpmpDJUoXx25F2Hp1Qkk06kAEjAIVoBUaTbzrVTbmEtqUbrjRqg/htPykmSIjtIbHI9tMum9Cqb38R6NTZkiDVapNynkLTtVoP94x/3tZ1zLmktCx1PqyVdiau2YMCDahj1VqSBaFgl2BgWiZ7ecTB0r4U326qDcbiodoCqgohJqGM8ElUuPcZHP5dMW2G26S61NuTVcKRVSbqrIfzrjsKxwAAyyIJCxxuviipWKlZWmRcLCMjEEkSWB58Az45N1OhKW2nVmepiLabjnadK2GzIKorVQCJb8SpiJgn5RkcQMjVL/WMUt0WVLUrWq15iKqyEkRhnpgLk/wC7pgfNpM+6VRLZ4ETPgcwI9vYfSdSegK1veQjmZm1lYG4WyTkekW5JweATO+OCio5mmzz54uTlbMl4mrPxKwAJpDHzw3E8EGOPuBqLqPxdSp03Y02cqshRbF2LU7iDLExEf5iUj7Mm264gWg2tKAicQAB/kT2z4in1ane9FCHII9UhriQFiwMDwfUZW+npsfB0eEp8iMcXK+rND0zdbNKFNXRXhQWdkTvYyzvz5MsfvqY77ZjH8KMk/wC6p+PPPHtrL7iutM2m4y0gqQe0ZuzgEETBBzGeYsUqcreGOQGMecZ5zECPeY1L+lBK7v3nP7sm7KS7vyM+odToJV29WnQi1ijwijsrFVBwfFX0s+12nI+IUhi1NlC3EmVwFMTzEHnnjXymv1CpWUgs6h1MICRAIkceRhuZ4z7MNn1yoDnIYhc5Egz3HEgxODj66qVCm9crsaZdul7yufQqu12u8DWkLUX8yC11JHJHtB54PvpOgfaulPcEGwOaVSO0hEKov/eJc45OPeSl2fWleO5lYZDgwVJ8jGeIjII5nOtbtN3T3tI0K4F8SIxcPFSnPEE5GYkcggmivh+z9qO3iviWYfEuXszVn4P4Hex6p6YVVHqPYuJgADBdzBCrMxEk+Acw82VT1KYL2tkHiBIMggEmIIxnxOsnToVKd9GraDdPqA23pHzyT8wXt9lgt4zd6WgWa9QgKIYGCIWIFin5Q0wo+YiM9wVYU5vY0Tihn1gUqKApRpNWdlWipUC6pBtkgSAoBYkSQqsRxqxtOkUlRVZKbsECs3poLsZwBAByYGM6p9FP8Q/8WQbCCu3U+EnuqY81CAR/cVOCWGnmrisgpbKmsFaaKRxCgRAjED2x9tT6NGgDRo0aANGjRoA0aNVanUaSuULqGAkgmI45PAOQY5g6AtaNU6vVaCkhqtMEBiQXEwsT58XD9xrv/SFKQvqJJnFw8FQR95dRH94aAs6qdQeFBDEQZwRn/FjU9KsrC5WDDOQZGOcjSffG1yzYz8yyv2DRIbHvGoVJWRKKuxb1nd1Apekt7EAFXIVDPkk9pETNp+/vr59W2+4d3pLSJ26kXIRf/DrP+7YS1nJCrJj5ZXA326p1z/YhVkwHprGSQO4WcDybhgHzq3u9yuyohLizmTc/LHF1RyIH7QBgCAMZoqU3Zblk5xpxuxX0bo212dMVbhWYi5KhhsHg0hMAQeZ/XXnVus1WU+nKL7rBbnMnxH0zjE6zO4qmlUd1FyHuq0wMS1xJpjgEgElODk4J7udr1pHUD1VjmFU55JNQwADJkoY7sHBIHoU8PTp6z1fU82pXqVX7OiJkZSLVIUksST+bMYx7ZP3886qVkXbVAMGjVaBP5HflTP5GifofoRDCqKDgHuWRwBEiDgkDEx8x8+dcvsyysDDKVIKvE5MWArIYmMR/Q41oyN6ozutH3dkD7U1CSO0gkH3P6xjH08xqzs94NvRqQoLDx5ZmkDgCAAD9/pJJpdN6s9G6hURi0TTdhl14II8uuAfeQfJAv7bpl1KoasKXggHwBMz9wf012VSq4ZFwIRp0lUzS4iXZfE1ZFIZkdZyCcQftJWAJjIMGJzpp0rciq71JsLOEAcEtbTlRDfLBqFiIAHeogSBrNbnbWFxdcoMMwmMHtkDBx+nj6jzaVXVyyRcWDdhkDskwJmQJHvj6jUYpr2ou66+vj5GudKE1a1n09fDzNpW2wYxBgSRb2glpkSPJP+c64L2LBNqi0DHMEmIg4iBj6+dVNhvBWsL/ADAgwEkTEXSTCmTkc4wM4o9Y6s4en6Vn4gMMGyOWweWDoFYCIwTOJF7rRyZnseY6Eozy8Sar0FIUjsA4BjA4C4xjxB8D76U7jYsCbSlQ/Qi+RBmPJkDAJgE+Dhbu+pFXBcvUAJm1lUnGIu9Sc45BGccas06O4Kq7Kon8oxMxDXsDwJAIxk68/wDuQTtFP5+W56Me1SvJr7ktakVDYgBsECDgSDM4XHP1mdabp1NrEOVK9yt+aYlSB4GbYPIuBwc53a9X9MgutmcXi5J8WsOOAZ7QNP8AY7unUwLblHaswvdJxHbAEC7Jgkec3UasKr13S2/ZXiajtZLjv+jVU6tLqFKx7RWpkNGGKMPlcAnKnBg88HWa6lvHNUbXduAZucKCQykwCIm5qnyhABaof8xUnnc7p6I9QMbg62BMu5OLMgYaSADgCGPGHfRqNOtS9PcW/wAQ59R3B+aowEmkxzCgBApFwVACCMnJXoOk7x2NmGxKqRtLf1safpO4lFDKKZ4CzJGJtPgsAMxgZGYk3idYNqVfYkuT6tIYWJhVkEiMlSYEmSMD660dHc09/t2QytwF6z3ATMY945GuQmpGmUbDmdAOsj0jowqQae6rvTRsMcJUMAMRaQGEiZAtuJInjU9L4RKqEG6rhYti4jHZAEMIiyARHaY+urCBqNGq3TdqaVJKZc1CqgXNyY8nVnQBo0aNAGle/wCg0axe9WIe0utzBWK2wxWbSRYokjgDTTRoBL/qttpn0/5vzGO6JxP0H21y3wltSQTTkgkiWJHcQSIJiPp9Tp5o0Air9HWlRFOhVbbqLyAQHQ3ZIcNkKD4Vl++kjdUq0v7amzL4q7VWqD7sqd2fYK/1Otb1CsqjuBM+2IjzJIA/fSGrVcvCU7/djaWH/ht/8xH31TVLIFXo26G43LVUrLVpUaVsArcKjk3XwAQQo4I8+86T9f6iL6lRjK08fopgx+s6uJslG3qVtxncM9QrUB9OqFU2ol6MTaSoEXEEETOsH1SuFUU6ldjeRYwUFgwdSbwGUOv2Egx802mzCpRvP5GXGPM1Aq7/AK1UYOvcMFrckASWF1uSYBIxOAMDJ8+GtgEd6ghtwjyyVfKMAAU8U2kYjgQDgiPF2Tr+JTZXooLhUogPLHuvqiLkCwrAFYLKsfMx1P8ADu2e5qhqCKjFUuNoIDGCAckkAHjhvrrsVKdXXV/T1+SlyUIckarabhK8xKlQwIYCUYYNw8GDjOQ3sdd7Z/wKb1DBCnBJIIOSCAQG7AYkYEmOdJ93024l0qAuQVJINjhTJSpBkgG4cgqTjmDXXduwzbkhipjkC2OzBIHbxxgqc60TxMcO1n4nm4mtCNh7ugtZQkkENNNrRhhJuEYhYtgxiQfmB1ztd2XpOGASrTFhUCQuAJTyEZRI/rkECzsqhqorAWygaP5ZkCB9YP7aodb2jTSrLcnzIwEKDGQHPmT3TPuBEnW+C7RrK9ypTSjdk3TOlraygLxx9DAMeIjxwf10u3PQKiD8sDCkExzz7zJKwfpnTXpXSXalcCRUM2BgLeMEyJA+2Y1a3HT91TWQUcSIA7SSx9jA+YzzJnWapTnCej/JuoYmOWzW/MzU19ujsCUkMCFOcSSef7sAXeMnOsvdXrKXMUkOSzckH6fm8ZI/XW26x1c00YOsVBHzRGfPsRmcSfaeNY7qVe7uqMyriFUw+Y+Yzic4EkiRnXn1dJWbv027zQ5Z3mS+/cV19HbWMy1CXQMGckuVOJtyQJwLomDExrR7PcUmW4s9ARywszIgyJz+nnWc6XubmNRkqVHLmCYKqDhQO02kAwQZERxB1oKLpWtRgqACfU9VCzG2AKgKhjjzz/mKoU3WaVu5K3eybTW2vzd+5Fx6Vwe6rMnio/aR4zUtYjjBBgzE8mp/DeiQwEqZBF8A4kWyGBOBwJPvjTNrbEV7GgCAoIAImM0on7MT9dI9vVpLUwDSqEwJPaWMwAwCkfL5ABEQSTGq/wDaCtKFutreJF04t7/L8DHY7tnqg1y1ML/ZAyGhxmoxIBkqbQZuXOYaNaLbFaiiCrBhcDHbgyX5tiSGHv4JBnWUV6VRWoVmMBgFMw6FySrL7LdKj2KxABUG30/eVab1adamz2CmUqouHDSiKIEFmM4JVVycBdelh6z92Tv18zJUhfZWtw6c0buh11qImqbqIEtUY5Ue5Ji8eIAJOYLcarf6IO8/2imLKB4oTHrrOfVA+VGj+yOSPmjKDP7dy9RPWVmqQGSlJIpQIloP4jwPnugAQoGSXnQt+1CuqkgU6hhwCCAzfK3nMwDng5+Ua5VwtlnircTTQxdmoSd+v2NxtdypphlEAD5eIjlfpERpLtPjTbOoYl0JKCxl7rnBIQ2yLgQynPK+xBPSb96zsNoFKP8ANXcH05AgmkMGqSIEghP7xIK6i3PTt0KtR19F6ZcKlN0XtT01BMgA5cEEGe0mOANUp3RuJ0+L9tJBZlIcpBU8hynjHi6OYzGDDfp+8WtTSqk2OoZSQQSDkGDkSM51nKe230pfS2p7qN8LHaRNWDcYKuTGDMDyTGqVQAABAGABroPdGjRoA0aNGgDRo0aApdTrBQAVLXHEeIz4z/hBP01juv7c7gpt/VC9wZ0DAFaYMk2ICB4gsRJgRnGs60wVCzGFAN2Dx9YIxrL7QDb7d9xUg1KxvMfy/wC7QZJ4j9/pqio3eyLI2SuxL/2gdVKUlpUwFvtRVGIAwqr7RE/trFdUcmmxH9qAwlTgM0LaRJtgFhk3CR9jf6dvkbc7ms7TWpo3phwyoCT+LULEQrAIFgwYUAAxpQKHrNRogn8SqCYkBgWOPeZjIjP7aJxV1fbz8zBVk5zTt6/Rc6P0yXoqarAIlzMrlXuudaahuYFhzIPcoHGtD1TptR2DK8NDCSikEGPngKWjnLAmTk692aU/4utS5dQZPK2hoQYEAjuwc5PMadI48c/X/nrdg0orOt9dTJWk5aPYV0t26x6lN7cd1I3rKnlgB6gPgiCogydWduadRPVASqC4SUgwC3zEgzI5xkEjEzrjqlYp6UBeSWLmYKjHkZ8z9NXtj0xHC1GDK7BTcpKus5ALCCwEjDSMa0zpXipSV0UXpzeVrYbPsgq3DGVs9PIM+4AiJ+4jOk3xFu7ClM5OHIGEkl5kcz9Z8YjXjJWovIb1k7QkRTcBRESgsJxEEIuk/wAQdTWpVQEMjkRa6kGc8RhwJyVJH11XVk403Ju1jtKneaS1JNn1ZhUE3FRIi5gYZwcmfBxIAwI1qzu6e1Sl6sqB2CO4EkeBlzFvmOfOsC8g8HKMwjOFYy2OBIAzrZb+gN3tbriWFzIUCkgiQUIYEMJ7eAY+uqcPWjUvd3S5E8RRlBq6tfmZP/tC67RqNTCAMEmxo+ZjaSEnFoAAJjn6gA5Hp3Sqm4qBSHqNGFWWYe5P/wBxPPPvrU7v4e/hdsdzuD/tNVlp00BBWkHmVEYLWXcGAePJM/Rt822pFKZNzoGuUQWcgrAu9m4ABwBj5m0pUc/+lRfBeZ6uCoJrTZeL8hPvdk1PtKxaYKMOCAJGMTnwfGmPQOlHcVGo3BAaTFTE2vK2uB5ErnPjTyl0y1ErVag9SZpoyzmo0mA0sWklpPvxq30vqFBVNlcG0QSATaWYgA4mCfb31u9qS0PWvGEbJ2PnfUqhMh4WqmGUfMGFwaCPYqRP11U2vVjTvp14ebbfUkDkW3FROJuDEgDM6dfEfS29X+INp/iFJDrnOCw+kyD9bT9dJn2aUkR9z+I1gspAnvtAF1Ur8iY4+ZvEDu1CrDtKeWXgW1acK9NOS14PqX2oXS7+oKCsUUlZqvcf7GkBlgOwXEkKQD8wtN7e7gV6Ss8IaWaaCoSsErcIkEsM3Of5RkXAaV9I377kN6gLMpRStNf928hBTUcWG20D29zrQ/w60wTV72S4lEfCm2W9ZgZUMCHt5iZIONeRVpSptwjps/l+DwZrK7SW3rxJqu7plVaGL1FJCU4LNnzIAABFtxjiJ1b6f0o16iCqcGokUwZQCR8+O8/ft4xide9PpQKkqitfBsUKICrbEASAuJOdaH4RpzXHHarN/wAv/q16bq5sPnb4HmQglXyx5mm3fVlp1Qhp1jaOUouy5iIKqQfOot58RBaZdKNZiGRQr0qiElzAtlCTx4BjzAzq9S3K+owkE4EZkeY4jzpJ1DpvUDXqPR3CLTJBpqxJi4UwwIsIx6ZK85qvPiMENj2jpfjegGKsrqwqCmR2kAszqJN39zP3ETqXZ/GNCpUp0wtRWqEW3BeDeA2GOJpsPeY99RVtj1EupFenAqMSMAW2wg/s89xJIJ4VYIOddJtOozmtSt7CcCZCsXA/CHaXKj3tByCdSBpdGlXTaO6FNRWek1TNxCmOTxxiPp+/OjQFLbfGW2dio9QRz2zm4raApLFuDAHDA6nrfFW2Xl25I/s38GCflggc48Z41ffpVAgg0aRB5lFz98fQa9bptEmTSpkwBJReAbgOOLu7750BR/1o21zKXItvyVaD6cXwYzaTB88e41zQ+KtsxC3kMXWnBVvnfKqSAVkj6+RPOrn+hdvEehRgiCPTWIBmOOJzrv8A0XRm70acypmxZlflMxyPB8aArdWpeoIEFWESD74xAMY8jWP/AO0+u606aICCx7YJ5BUDMiImf04OtTvehlZfaP8Aw9QkllAmk5Mk30ziSTJZLWOJbxrD/G3WAUUbimadQFluBupMHEG18FTxhgM8Tzqtp50117yNW7psRdB2Ap0jBhnyXicRyR5Mf+caS/De0NR6WSAsEm4gjukwcFTBHnzrQbPeyrQDMkDH+eccjU/RKSUQkoGliVaB2sFWkYMctDeeDHvqdRRvGPBea+phi3Zvj+yXoiu1fcvVMteFkRwr1CBGYxaPcjnOnxIBEg59s+NZCl8RU9u9UAM5aozSlsAEkgeJEH/PmJLjZfEC1luQHGCDgiRORq7D1KajkT1/JRNqc9GXd5vQhCimXYywEcR5PPn6am227ui5WRo98Z4Me+PbwdZ/q9eobmQIL6dlzgsFzmQCCAR5zEcao7/qDKaMVoJT0lZlJC4LGpeAASDj0xJyJccatVVN2L1hm4pr6mv3FU0qRlBAwLRgz5Ptn/PWYqguyswvKlYwbpnBVrlCxyT45gRrj/WJ7np1wjKpARmgkSlwNS1oBgjHuYiQTqart3DYi0kwx+nJ/bx9D7ZxY1Sqxy30LMPF4eeexZqUBUBVQpLf3MRJEsCQHAe9vHz8a1WyHp0gs3R+nPsPA1m6O6WnCXBWIJzyQIk/oWH+Ie+mX8SwiSB7zjHGP1IH667/AB+Cp4OLbld/Qrx2LqYppWsl4mf+PK6PV2tJz23PUJutiLVBOPqR+p0uobGpdfYtKmoZlJkuTJCjPcQcHIByR76vfEg/2gNUuhKaxBIHc1S7jzCjSu4gyKrA2BiPUfiVAUC4QYIwf+uvRiz18IlGlFFnrzijtCxIRyDY7KbmIZiFUHIwSSTEYMax1Hrm5Z0Bq1HpiSqM5ItEzMH6HwMiYE6afEW2q1jTJYtglRcTg+ZnBwMfXSmn0yoAAOxvmuIyAoiFKzyDwSJj6Tr6X+PVGOHu7NvwMmKcnUNTu2qshYC5KBDtJMAAm9gCYaKZIwfr9lu+2aOahd1opTsLFu5oe7CKMsRb9BnJHOm3QzXowFqU6qMvcppst0rkTcYObQQpjyMaWdaqbYXK1GqWFqNFdQfMT+AeeR99eRipe3ZHpYCclCUTv4Z3KmtV29FDTQ0XDOx/HchkXuZYsEEi1P1LHOtPsungLUouwPqkx24U2DnPIiQPACjWV+FnV61V6FN6brTYu1V/WuDMpKqqU6ZulJmT5EGQRf6NvqtWrXqepRAooC7Gk3dN1rGKmCESIz8x15NVxUlz2+XE8rHJutKz007+BrtntfSS1jeeS3jgCB9AAOfJP200+C64/iGAHNN/ccMo/r/y1mdnudw1Ms9SgsAFh6Lm2+CFkVfYjx5zq90bZbk1qbrX2qnu7TSqSVg/l9TIyp5H/WMpxeGtHRW0MlCk1XTk9T6VtqguYSCZ/bGBq3rNbFN4WYCttZFv/wDHfyP/AHjUm7o78VFZHpukJcsWiVm8oDJFwY4LGCie7aoh7qPTkrM0OjWYt6l2GaIPcHHK5KWlRgmAGmSOW/u67pDqIaW9Eg2CAcDJvb3+30CzmdSOGk0aodH9f0V/iAnq5usPbyYI9pWDGY9zzo0BfOke0+LNrUVT6ltxAAYEESbQG8KZBwYIgzEGK253+7Sq/wCGppmqqpeyqClpJjjuLCMk+8YyoprWpqs7CiCWpwAqkgl4EAOSbBkZyJMqFjQGkq/E+2UT6k8YCsTk2wRGDPgxAzxnXdT4h2oRXevTpq9wW9rCbDawhoMqcEeDrNpQrgqp6dQ8z8khRXJtXuz2lWkx3CTzq9Q3W+QQu0RRIaEiJqFmqGLxJBM8i4k++gIt58UbRBjd0ansBWJ/eHjWN+Ieubd1UevQIN0hWX6cwfMn9tfS+r4ThpI9zA98cH/LWD+IFW5CUuYqwVy9qp7sf0944iNU/wDRI7V0oyZjEq00WoaFUCIaxCGThRIHKHBODGDjWkpUyoAWWIROTkr2ryTAiWP149tUBukKICVJJZWB/lMDg5AOc+cRo6f1AKFQyWSEBx3BaigRnnlTHnH11CUZKevExJ56Ltwd38NvB/Uk6n0dHLuim6CbY+ZgSOQ3nB4+vOAsTqq7R2RaasptYm8BjcoOcEYmP3ydP6gFUOl7RMB0MGZmAR4gD9z9gk6x0Ni7PShi78ECZaS3JyQc8cH6avqQaWemrM2fxNHBOr/ut/j06q3EWt8QVfxu5gKhJQg/2YmQAYP5e2Me+uulbl6tQU2cE1CApcDDAdrcQfafmEz7zS3+z9NgBUp1GzdYfl4gBgLWPMxI4yZxCKQ8mATbMcH2df8AmNY26iazevXgfYdhg5wlGnFK+l0ulk+fn3mm2nSadVilJUdlBEesCigtcWt+d+73xwNOd4qACkWYshzKmWJEsR47lcgTAlgPbWEarb2wVdDKsDkHyLhmDgg8jI1qeobouUr0SGUBZJBDFpcMSvsSCLuCQRiMaadVyjJWvz14cbHzP8v/AB7wyhOMrxfS1nw12d+BBvqrNTkEXpCMxJ7lPdTZB/eGZ58EfysNtvhV29NmIQlWUhnJiIF5YwYDBbpmL+SQDqrRq3tNpVGNqlfKvBZDPBDEsPYzHOIel0giOCWAZ2VluBJhrRZcBBuAayTcSIjC6rdRXcJcVa/NcH5nkKLtdcH+0R/xI3A25q3G1n29b8phGTLcyJgnC8sfy50G421ChTIRaYNokHJg/mbyYzmfGkNChNYElj6hF1qlhKDLHFoDJPzETzmTq3V6PTpCmyPcrwGYTUKrBIORkSYxcQG9hOtVHEwvGm75vD43N2GrJLK9uHkV32nqKHK+CqxhTETMQ04H3/zh6j0hVJJ8gxccSBEH6SP8tayg23EhHWr2nuBDQQTK4m0yflxGoNpXFWklVaDYBtGCWJjAuYQJk59h769GNWUfddjdKMZLVCXo9RaCgQGhi6qeZwMSIGR/UzGdZz4s301CVVlLGlUMiGL01CBhHjsmNPes7ZvVpkq5WBC+meckpxF2JIIESJxpeduVqCszH1U+Ug8ZJDMREt3HIx9+dRzbzk/myp14UNe5EHw9sD6NSjNlSuVDMRNqpLAcjJMDnBn6aa1t4lDb09rTuqAFmOJDuXL98ZAGWYAjtCrJJ1N0/qO5LAitWDfkDOxBOcsDJgYhYzIIngz9L21ZadVqm5qbiZDtWdvShyAVKNUACxIBJMz4415FSarz124eZ53tSk5bvceU7adO1nVzEHu7TliW+7XSx8nV34StaHYKxVQgJIlRgsRkHJCgj3TWd3O0pP2rQS6cLYoJkws4/NI+ndrSn4cSnQVP4Wm7GAStIEicueDAOY+4Gr8VUjlSjsdwlFqTct+poekbwXsbQhPMv/yb/kdM+pdUSjS9VpZAyKbIMXuqTzwC0nzAPPGkvRvh3b2mKVEicK1FcfQgiVP01L1jZ16bUhtKaikFqs9NVpBDUmmaV10ECQxlM8fTUIK0TRLcmpfFm2ZFcMxupioFCktaQSJjHiJmOM516Piza4/EJJLKAEcklIkABc8+OcxMaWNst0CANptCLkBYIoNouUEAtgqAPJgVIANpBio0d4rIDs9sXy15RfmlQxZlbtJGZAksCLbRdqZE2mjVXpr1DSU1gFqR3AcDP0Y+PqdGgKfxH0CnvUVKpYBWLC0+TTqU8zgiKh7TgxBBEgrz8G07i3q1bi1xJIMwKgtMg9p9RpXg/qZ02jQGaq/CQJn+IrzDqDKyoqNeY7fcx9o9hq90roS0KjVFd2LTIYyM2/5W/wDxN76b6NAQ7oKVIbg4/wDT66xHUen3YqQIMguAZI4a3kx4BGTM63G5p3KRrI9U2y0yWctcMlUlmK8AZgKPqAT4zqisno0W07bPZnzLqHSCK9SWNpdjcRkySRMSATn+vtq3vdwrq0wpDM90223DuM+xIA+gHvp5v9wdwgp7dJUmTUMiipH97moQJ+Xt5FwI0kbpfpVJctVIAYFlAExn014GeD83uda+3eISU90efPDuhPNB6EG36hU7rIQSDfVMAj/+sNBebY7iogjOrw2KVAZdnZhHqnJgwezFoXjCgA5nVHqPT3rlalIqylQJDTME5kmCP18D9IkquihR2gAlyTdJBJChWELzwBJx9J1KlDLH2tXwKe1ldyirJcjo/DjgDvUkm2ApIg/mnxAk/sAZI0kq7U2TII9QrMgyViWEYIlhke/jWzqXkZUG5ZKkkANCxJgkZEYiMnJ1D1DvpshtcXAxaRbmTkQDN3MexgnnLOnGxvpfyNZPfe34EfQtkG3qggVEF1wIIlQpzHIyRB+q6cdRqsAxV6Z9KLwuBGCCFLcWMAygyZJwGw42lMKrFKahy6hnw6ycBj55LRgceJGqlYK3bBRpEEwOJbAPAtAEQD2knJxTOksvs6ST36lOKxsq0k5bJWt82/uIq2KiqL2p1CCLZmQAYMAg4OeR/SL3plzcGUVCRk/miJJMi1iFiSYMAnu+a508NZbTIRjd2fLTYRJK5gRnE28wR8uo2qNUC/iANIYXgwym3KsDnAIlsZEGBGvMqVHGdpezr3fDp0IxV1pr64nZ27M6/laGvB/MRFuCfm54Gck5zrvdNzcCrR2yAguEwT2zmQJHgeTMxpUcKO0ukwTCuoggNDAwODNpByT4jVha0CAbZZYAJAEQc3MfzDnx/XULzk1ltpy0a+6OPLHe/rwIDtlkmVqFio7u1hJCjJgD/ETkx4Gr22qozFFJuUZBqmwTHAZ4J/T66Kb1fIFQScrTDDnt8NwOTOTkROvVqxAZUBxMqyTxJADiBzj7Zxm6nj60IyWa74NtO3eSbe2q7/sQV6RooWRlRVElUthhn5gJDTPB+mqdEUqgXsNNysrarGmPZmQmfqSDA8DAIvb91tQVaIsYwzOXpgEcSGqSAzcE9v1Miet6LKbXMFUDtVIHAhQQO058n6YJGaniKtWSVR3v3dy/A91evuLt9RqU6RNOma5JMvQDOFmZEqJUkMSSYORHuY6mx9Q0qnoAIVuqn0xUJxAoulAq5HytLgFSMk662FMoVHqmifzEoocqSWlai02IM4KEW8xg6Z7nbLuGlKCtWADev8uMAGSgBa0EL2gTHgEj1KdqStx1v62L4wVtNvXzLXQdqK1T1iAKSWhbEtlgbiSGJyjG3JPcp8rl9/ELUcNTqZAICMLbs557XuwIlT9Z0qp9bSjbRAeg8ABHHcAIOORUHuULefJ04223F0xTVuYWGWoG4ZQSCAf+RjMzlk25GtWSuaPpVEKghbfoef11d1DtEIUAiPpM/wBdTa2LYzBo0aNdAaNGjQBo0aNAcV6yorO5CqoJZiYAAySSeABquvU6RAPqLBMCTBktZEHI7u3741m+ofE4KVadfbVbW9YALILUltHqCQCJuJwe0LM8aVsm3cMDtNwZVizEtnuqVGYQMzbK2juvUQONAbPddQa3/Z0Fdpj5wqLiQXbJjj5VY5GNZ7e9A9SoG3Les03WKsUwf7iEkMeO9ySPy28ar/D/AFf+HpOBta5ZmZ85ZyaQqsTgKuSU5IwMyTrWUmFair2lb0VoYEMJAMEESD9CP01GSujqdjFVtoKRa1fw+TkG2CBZIgDuYY9gf5dQps/VBEBk/OzAWgeBnBJH5RmI4nTndU8Mp7vocqo8e8x91HtPldu1q1TYiVIkwxUoonhVEBVQD6SYznGsbVndGlPMrMoHp3zCkTGYBgEAf040j6n0wkEKCjYyIVQAeDEHyTIng++dXVQ00VRJLAMzkRjwFB+Uec5PJjA1wHFpu94E/QKTH+ID99aaWLlB662MtTCRkrx0MjtN2aYC1GgAYbkMPuJn2kePbTKpSFjmoYBBE8WjjwffuH1gatb7oaODJMW4kyRhZh2llJCjg5yTnOkXVdk6fh1C6qp7Q/BkYBiZ55H7c60Kqp31vczToNdPoWqW4W4cC0RAtEkkyR4jugnk499S1d32wagpxaBfmCxFoggnLCD55jOqtWmqgEqQbMwPsGzwAcHnwfCzqntV9ap6rCFI/D/WQahHgnx7KfqQIy1MsovdjfbUy4VWBghrckWgzlYiDkmMjCnOq603FJey9TN1xvXE2uBJKAi03DJk51Y2m5FLvtLNkHiYMf0wP31z/ESWIE3FyJPAIbPmDBgcYJ1B04ySz8/0RUnHVHNdhSa5MAZYrOJC8k90AY/XziOf9IE3XlHgAy8exkzllEj3x3c65UWljJaeMzyBgQPDYGTx99Q0lGJAEyMAjgnkj9cnmT7a7HAQlGzWiOdtK+5Zp7hCxAGMmfUxgiR3I8AT5YHBxAnU616bMhD1BEwo7TyASZEj/CMA6z25ommS4wrEepGBOIqQDxPaZ8ZJgEm50qlUrMwN5xdiR+g+g5/rwdR/8qMot326lnbtNdRtW3FNQw9NIYdxaGDCACGEAEx4KkQOeQEtOo9IgOzGnIWmzfNIHajsTJE8N54Pgs42ewBZkUxWB+QiRgNMEA2k+/GB/NOrtD4W9Rf9oGD81OYJByQ5BwJntBIIOSdShRpYZabllOE6u+xU6R0t67ANcgAksV4lZXmJmQcf08a8EUKYp8iMM3cPu3/64x4jSqjuztytBiTTJihVPKE8Uqh85wrnmQp7oL3G3IghptI7mAkKTMMf5c++DnjWWtXlPTgepQw6p68SvuNqlaBUpoyHKgywYgzMMTIPGDIaOJ1f6H0qvRAagb0BJFKuSQJ8U6sFgCc9wf8ATk9J09WIhLIIIZR2n2IzKk/dh9dajYoQgDc6nRg1qxUknsUavXUprNVKlMhGd1tvsVbu5jTuABtMGcx4gx3/AKwbbP49PHMsMYnPtyOfce41Y3nTKVUzURWMFc+x5B9xnzqF+hbczNFDJYnHJeLp+9q/qqnkDWgpIz8RbaAfWQy1ggyS3bKwMyLhj6/Q6s9P6pSrj8J1ftViAcgOCVJ9pg/sdQt0DbFg3opcCWBjMkAE/eANWNl06lR/s0VO1Vx7LMD7C4/voC1o0aNAGjRo0ByyA8gHBH6Hka60aNAGjRqKvuESL2VbjAuIEk8ATyfpoDO9cpkbqkATa1LcMVHFytQAYjzAZh+sDnS7cbIY/DLR+SMufYwZMcmYUAQI51oai+pu6NRIdFo7hWYEEAu1AqDnzY37HUXV6MMLRM+PBP8AeGJA/lJgkjiDqqpC6JwlZmM6ntHBaq7dzETkGZgdsYIERI7RgZ15UNRVpgJcCBbnyTkcc8AwPYRpnvNkFJYXuxMmefc2C0EkkjMBVkY0t3ezYMHqm004PpqwuFsQoCyElioyZzJ1kaaeppT00J1YUgKtdgQSbVWe8+QCwHaMS0RwATr3Z75azGUiJYznAySeAMf5jS7e0WrMHq/h01hVW4ZPNiETnPc2Yk5mAIPiCoKFFKK1bHrH1HKDIpjC2yDjEgGSTaSIUxK3I5c63u3Xe1WAJFNG/EbkOxM+n7wOW8cL/NFrddHdmcgrJY5yCAZOBBHkfsPsaO0U0ksVSAtL1Cp9vmJJ+gjnLEMfOrm36q8GQZFNahJggA/pwAQPPv8AafazRTPDU5bku16E7FVZkCgNMKSSIMAGQBmDkHVja/DlPhy5DY5sBnAiM+eQZ1afqlgMyGAssGDLZZmx4HaP+8fbUrbmBRdzAuJ9z+GQY/U41HtZs4sJSWtiEdJocMgzxLE/Y864fp9FMFFH0z/11zWJancM2kKw9rvlP2Jx99dIfUQgnvpz55XzHvaf6H6a6qtS27JdjS4RXcSLtNvGaSHOcSII8+/HB1X6WtOi3okA291FjktSIQwSc3IWVT9Cjctqy1IhKYH5jVkn3Ci0/bH+eod5s3qUQR2VKaU3pk8AhQpU/RpIP0bGQDqPay5k+yhwSG+5YC0jAPtjj/z/AJajq7kEZPHj3Gl+x33qoBEEypQ8q6kq1M55DDkfpMiYts7NcoplihUMs2t3GO2fI+uDBHnVbu9C5WWpO23FS+kAtQwex/cYKPOMiR5nnwdHT0O1exmJoVT+BVYm6m5+WjWM5BgqrHDEBW7gC7HZbKkuZNwPzxLxU7rXP5hxDeCAD9WOz2QqqyV0DhgyupEqwOTI4IJJ/WdX0ocyipO5c2OzKHkFT4AgD3x/0+vvphpA2+GxWnTrO9VXqBKRMF1U2gLUZmF5DNAI7iLZDNLGcfE+1IkVZ+UQEeZebABbJuiRjIgjBE6krFDdxxo0v6V1iluLvSJNpgypHlgCJ5BKmCPbwZGmGunA0aNGgDRo0aANGjRoA0aNGgDVDqPTBVZGuZClw7bTKsVLKQ6sIJRciCIwROr+jQGe2XwjSpPSdalYmkxYAlYJYEG7snhjwRzq23w5QJn8X/x63/5NNtGgEtTo6UgxplxMTLu5xxBdiREkwIn9tLOo9KBAZoSYPEwBMSPztJMSDkkxrWEaqdT9NabPUtCopLM2AFGTJ9o1CUEyUZWMH1gekyVGktISkrQXaFJAAItDu0kmAEVCfe5Fs/h+pWF1Un1XYGo7EmLxKoLjcxCAY57hPk63HTujVKt253AIdlIpUzzTVskmfztyRwsKvgs0lWg6z25yFE/Lccnjkic+AAONUODRappmV6jSNWqlKldYHirUBglj2sSR4UMZIwWcxiNWqSIdyhCj1ACbWE2oRCB/5SSVCpyBJaC0C9Q2bi0glWYE3ThS2WeOCVDBVkQACYyNVj010tSmWJLo7PcbgCxj7xTDE+7POcaqtpcs42EfQNt+KlSsxd6ryEM4vBc1Hn+7BCjywxjTHZ1v4hqCmRSpKgctgvUqMT6Y+5gT7Kx9tMV26LVle5aTkOIgu8elTQewAn9fuNU9h0uK5JPbTqiIbBZbrm/w0yf0GgdiHp1Rl/GJgWMzD8rXMyqkfVlH2AJ8atGFou0yYRfrBWk7H/L9zqvvNld6VpKgAD0zzl2j9lbn66YFZQShBNWGERgogxPspEe/6Trm50sbNS1wZwbUpKoGYJBRj7HufVTaGoU/D9jB4BKHI45BAx5xHGrux6WF7mMujQCCQvbABicw6g5/m1c21K1VRMWho8TCwSJ4714+/wBNdyN6nM6Rlt1sjtn/AIip3U2/t1TIBAIp1lOMEQrSMQhwF1rNr0+SQATIKlpzaCLLj57QIPOrFLplwKOs02AAB/lmbSD4jGfbXvQR6DnaMSbVuosxkvSECCTktTJCHmQabEyxi+FLmUznyLuz2JVjd3ex+nOffM/01B187gCj/DhjNUeraaYIp2Px6mPnsGM5/XTbRq9KxVcxZ328rBT6G3qKuGINNx3LLKZrcq1otkXlcsg1Sr7avUpOw6ft4CkKFCKD3yQGvU2ctcCoNxwRlnX+o+37RfVheASrCbUWTch/9mDHHOIxrs/B1KIFWsB+HMGnJFO2Ax9OSDYOTjIEDGugq7E71P7PaUKa3RK29yAuymRV5z5nLkxzLroNbcMh/iUCMIiLTOMmVczn6LHABAuKyp8E0WENUrNAqBZKdvqRNvZyIwecnnWnGgDRo0aANGjRoA0aNGgDRo0aANGjRoA1Dut0lJbqjBFkCWMCTwNTap9V6am4SypMXBsRyvHIIP6jQCv4hrbgPSO2qIB+ICrlQrNAKAybsZwOZ/Lzqjun3jAJU/hXUvK3RkIgqIYLReHQsPEKTiJ0h3C0QaxfZVrlfcW2OPxJaopY9otusDYk5PNuZ6W02oZ76VfNVwLYEH0mSRESrhIB+W5rRABkDRdObeCqDWekULAOojAsYmzzIewZnBb6HT3sqDkMI8fXXzmltdmaYU7TcFmVQyAiF9a1TF0fyAkxMGdbjonTaVMGpSDL6oViG54HPmYjH00BNU6fMmcxAPtmZ/f/ACGqv8EymVGZETxAtA49gv8AXTjRqLgmdUmjOUulWPLeGDTmCQDHJ8QP1Zj51R3Pw0Le53IKvK45dSCwlcsMATIyca2EaCNR7KJLOzP/AOrqsfUYS8o0HIFlvjie3V3a7QMbmBmF5/mBnz54/bTTRruRXuczMpDYAQFiM8/WP+mrPoLMwNSaNSsREPXOr16NULToGolsswBMGHIGPcoBwfmEkSJW1euvUVGfZVi9M3rbcO4ITglR2wTTafLAAMMjYaNdBmz8S1fy7Osfa4MvkLmUwc3R/LnmVE3TviB6tVUba1qasagvYYFgkTAxOeYEjkyNPtGgDRo0aANGjRoA0aNGgDRo0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2" name="Picture 10" descr="https://encrypted-tbn1.gstatic.com/images?q=tbn:ANd9GcRMixt2gBXFxbQGoAwsHmEmn7ldR-0oLqh8DIlduoiNM2OTOvJ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8800" y="3886200"/>
            <a:ext cx="19304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Lipid bilayer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495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Lipid </a:t>
            </a:r>
            <a:r>
              <a:rPr lang="en-US" b="1" dirty="0" err="1">
                <a:solidFill>
                  <a:srgbClr val="0000FF"/>
                </a:solidFill>
              </a:rPr>
              <a:t>bilayer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A double layer of phospholipids organized with their hydrophilic heads outwards and their hydrophobic tails inwards</a:t>
            </a:r>
          </a:p>
          <a:p>
            <a:pPr lvl="1"/>
            <a:r>
              <a:rPr lang="en-US" dirty="0"/>
              <a:t>Many types of proteins embedded or attached to the </a:t>
            </a:r>
            <a:r>
              <a:rPr lang="en-US" dirty="0" err="1"/>
              <a:t>bilayer</a:t>
            </a:r>
            <a:r>
              <a:rPr lang="en-US" dirty="0"/>
              <a:t> carry out membrane functions </a:t>
            </a:r>
          </a:p>
          <a:p>
            <a:endParaRPr lang="en-US" dirty="0"/>
          </a:p>
        </p:txBody>
      </p:sp>
      <p:pic>
        <p:nvPicPr>
          <p:cNvPr id="4" name="Picture1" descr="0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7391400" cy="407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Prokaryote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105400" cy="48768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Cell wall</a:t>
            </a:r>
            <a:r>
              <a:rPr lang="en-US" dirty="0"/>
              <a:t> surrounds the plasma membrane</a:t>
            </a:r>
          </a:p>
          <a:p>
            <a:pPr lvl="1"/>
            <a:r>
              <a:rPr lang="en-US" dirty="0"/>
              <a:t>Made of </a:t>
            </a:r>
            <a:r>
              <a:rPr lang="en-US" dirty="0" err="1"/>
              <a:t>peptidoglycan</a:t>
            </a:r>
            <a:r>
              <a:rPr lang="en-US" dirty="0"/>
              <a:t> (in bacteria) or proteins (in </a:t>
            </a:r>
            <a:r>
              <a:rPr lang="en-US" dirty="0" err="1"/>
              <a:t>archaea</a:t>
            </a:r>
            <a:r>
              <a:rPr lang="en-US" dirty="0"/>
              <a:t>) and coated with a sticky </a:t>
            </a:r>
            <a:r>
              <a:rPr lang="en-US" b="1" dirty="0">
                <a:solidFill>
                  <a:srgbClr val="0000FF"/>
                </a:solidFill>
              </a:rPr>
              <a:t>capsule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Flagellum</a:t>
            </a:r>
            <a:r>
              <a:rPr lang="en-US" dirty="0"/>
              <a:t> for motion</a:t>
            </a:r>
          </a:p>
          <a:p>
            <a:endParaRPr lang="en-US" dirty="0"/>
          </a:p>
          <a:p>
            <a:r>
              <a:rPr lang="en-US" b="1" dirty="0" err="1">
                <a:solidFill>
                  <a:srgbClr val="0000FF"/>
                </a:solidFill>
              </a:rPr>
              <a:t>Pili</a:t>
            </a:r>
            <a:r>
              <a:rPr lang="en-US" dirty="0"/>
              <a:t> help cells move across surfaces</a:t>
            </a:r>
          </a:p>
          <a:p>
            <a:pPr lvl="1"/>
            <a:r>
              <a:rPr lang="en-US" dirty="0"/>
              <a:t>Sex </a:t>
            </a:r>
            <a:r>
              <a:rPr lang="en-US" dirty="0" err="1"/>
              <a:t>pilus</a:t>
            </a:r>
            <a:r>
              <a:rPr lang="en-US" dirty="0"/>
              <a:t> aids in sexual reproduction</a:t>
            </a:r>
          </a:p>
          <a:p>
            <a:endParaRPr lang="en-US" dirty="0"/>
          </a:p>
        </p:txBody>
      </p:sp>
      <p:pic>
        <p:nvPicPr>
          <p:cNvPr id="4" name="Picture1" descr="04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77788"/>
            <a:ext cx="2760663" cy="6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4.5 Microbial mobs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Although prokaryotes are all single-celled, few live alone</a:t>
            </a:r>
          </a:p>
          <a:p>
            <a:r>
              <a:rPr lang="en-US" b="1" dirty="0" err="1">
                <a:solidFill>
                  <a:srgbClr val="0000FF"/>
                </a:solidFill>
              </a:rPr>
              <a:t>Biofilm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Single-celled organisms sharing a secreted layer of polysaccharides and </a:t>
            </a:r>
            <a:r>
              <a:rPr lang="en-US" dirty="0" err="1"/>
              <a:t>glycoproteins</a:t>
            </a:r>
            <a:endParaRPr lang="en-US" dirty="0"/>
          </a:p>
          <a:p>
            <a:pPr lvl="1"/>
            <a:r>
              <a:rPr lang="en-US" dirty="0"/>
              <a:t>May include bacteria, algae, fungi, </a:t>
            </a:r>
            <a:r>
              <a:rPr lang="en-US" dirty="0" err="1"/>
              <a:t>protists</a:t>
            </a:r>
            <a:r>
              <a:rPr lang="en-US" dirty="0"/>
              <a:t>, and </a:t>
            </a:r>
            <a:r>
              <a:rPr lang="en-US" dirty="0" err="1"/>
              <a:t>archaeans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1" descr="04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0"/>
            <a:ext cx="27462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792162"/>
          </a:xfrm>
        </p:spPr>
        <p:txBody>
          <a:bodyPr/>
          <a:lstStyle/>
          <a:p>
            <a:r>
              <a:rPr lang="en-US" dirty="0"/>
              <a:t>4.6 Eukaryotic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3962400" cy="5029200"/>
          </a:xfrm>
        </p:spPr>
        <p:txBody>
          <a:bodyPr/>
          <a:lstStyle/>
          <a:p>
            <a:r>
              <a:rPr lang="en-US" dirty="0"/>
              <a:t>Eukaryotic (“true nucleus”)  carry out metabolism inside membrane-enclosed organelles</a:t>
            </a:r>
          </a:p>
          <a:p>
            <a:r>
              <a:rPr lang="en-US" b="1" dirty="0">
                <a:solidFill>
                  <a:srgbClr val="0000FF"/>
                </a:solidFill>
              </a:rPr>
              <a:t>Organelle = </a:t>
            </a:r>
            <a:r>
              <a:rPr lang="en-US" dirty="0"/>
              <a:t> structure that carries out a specialized function within a cell</a:t>
            </a:r>
          </a:p>
          <a:p>
            <a:endParaRPr lang="en-US" dirty="0"/>
          </a:p>
        </p:txBody>
      </p:sp>
      <p:pic>
        <p:nvPicPr>
          <p:cNvPr id="4" name="Picture1" descr="04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3329" y="1447800"/>
            <a:ext cx="4450671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www.ebi.ac.uk/microarray/biology_intro_files/cell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64" y="4038600"/>
            <a:ext cx="3916336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4.7 A Eukaryote – plant cell pg. 63</a:t>
            </a:r>
          </a:p>
        </p:txBody>
      </p:sp>
      <p:pic>
        <p:nvPicPr>
          <p:cNvPr id="4" name="Picture1" descr="0415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87576"/>
            <a:ext cx="7772400" cy="449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Lab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For each prepared slide </a:t>
            </a:r>
          </a:p>
          <a:p>
            <a:pPr marL="514350" indent="-514350">
              <a:buAutoNum type="arabicParenR"/>
            </a:pPr>
            <a:r>
              <a:rPr lang="en-US" dirty="0"/>
              <a:t>Draw each cell – remember to draw the field of view and label any structures you can identify.</a:t>
            </a:r>
          </a:p>
          <a:p>
            <a:pPr marL="788670" lvl="1" indent="-5143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C00000"/>
                </a:solidFill>
              </a:rPr>
              <a:t>Cell Membrane, Cell Wall, Cytoplasm, Nucleus, DNA?, </a:t>
            </a:r>
            <a:r>
              <a:rPr lang="en-US" b="1" dirty="0">
                <a:solidFill>
                  <a:srgbClr val="00B050"/>
                </a:solidFill>
              </a:rPr>
              <a:t>Chloroplasts, Central Vacuole</a:t>
            </a:r>
            <a:r>
              <a:rPr lang="en-US" dirty="0"/>
              <a:t> </a:t>
            </a:r>
          </a:p>
          <a:p>
            <a:pPr marL="514350" indent="-514350">
              <a:buAutoNum type="arabicParenR"/>
            </a:pPr>
            <a:r>
              <a:rPr lang="en-US" dirty="0"/>
              <a:t>Record the magnification of each</a:t>
            </a:r>
          </a:p>
          <a:p>
            <a:pPr marL="514350" indent="-514350">
              <a:buAutoNum type="arabicParenR"/>
            </a:pPr>
            <a:r>
              <a:rPr lang="en-US" dirty="0"/>
              <a:t>Make observations of the cells.  Include items such as color, structures, size, etc….</a:t>
            </a:r>
          </a:p>
          <a:p>
            <a:pPr marL="514350" indent="-514350">
              <a:buAutoNum type="arabicParenR"/>
            </a:pPr>
            <a:r>
              <a:rPr lang="en-US" dirty="0"/>
              <a:t>Conclusion:  Write a conclusion paragraph stating similarities and differences in cells.  Why do you see the similarities and differences?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Eukaryote – animal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1" descr="041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9168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4.8 The nucleus – the control center!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nucleus keeps DNA away from damaging reactions in the cytoplasm</a:t>
            </a:r>
          </a:p>
          <a:p>
            <a:endParaRPr lang="en-US" dirty="0"/>
          </a:p>
        </p:txBody>
      </p:sp>
      <p:pic>
        <p:nvPicPr>
          <p:cNvPr id="2050" name="Picture 2" descr="https://encrypted-tbn3.gstatic.com/images?q=tbn:ANd9GcSm0PNkML_b-DOWfcTioKq2mVxn1hhnKTVb6_c1xymKJz0eGQ97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6022806" cy="276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Holding the nucleus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Nuclear envelope</a:t>
            </a:r>
          </a:p>
          <a:p>
            <a:pPr lvl="1"/>
            <a:r>
              <a:rPr lang="en-US" dirty="0"/>
              <a:t>Two lipid </a:t>
            </a:r>
            <a:r>
              <a:rPr lang="en-US" dirty="0" err="1"/>
              <a:t>bilayers</a:t>
            </a:r>
            <a:r>
              <a:rPr lang="en-US" dirty="0"/>
              <a:t> pressed together as a single membrane surrounding the nucleus</a:t>
            </a:r>
          </a:p>
          <a:p>
            <a:pPr lvl="1"/>
            <a:r>
              <a:rPr lang="en-US" dirty="0"/>
              <a:t>Outer </a:t>
            </a:r>
            <a:r>
              <a:rPr lang="en-US" dirty="0" err="1"/>
              <a:t>bilayer</a:t>
            </a:r>
            <a:r>
              <a:rPr lang="en-US" dirty="0"/>
              <a:t> is continuous with the ER</a:t>
            </a:r>
          </a:p>
          <a:p>
            <a:pPr lvl="1"/>
            <a:r>
              <a:rPr lang="en-US" dirty="0"/>
              <a:t>Nuclear pores allow certain substances to pass through the membrane</a:t>
            </a:r>
          </a:p>
          <a:p>
            <a:endParaRPr lang="en-US" dirty="0"/>
          </a:p>
        </p:txBody>
      </p:sp>
      <p:pic>
        <p:nvPicPr>
          <p:cNvPr id="1026" name="Picture 2" descr="http://classconnection.s3.amazonaws.com/643/flashcards/836643/png/nucleus_of_a_cell13212344587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30887"/>
            <a:ext cx="3886200" cy="3127113"/>
          </a:xfrm>
          <a:prstGeom prst="rect">
            <a:avLst/>
          </a:prstGeom>
          <a:noFill/>
        </p:spPr>
      </p:pic>
      <p:pic>
        <p:nvPicPr>
          <p:cNvPr id="1028" name="Picture 4" descr="http://www.yellowtang.org/images/lipid_bilayer_c_la_784.jpg"/>
          <p:cNvPicPr>
            <a:picLocks noChangeAspect="1" noChangeArrowheads="1"/>
          </p:cNvPicPr>
          <p:nvPr/>
        </p:nvPicPr>
        <p:blipFill>
          <a:blip r:embed="rId3" cstate="print"/>
          <a:srcRect r="20732"/>
          <a:stretch>
            <a:fillRect/>
          </a:stretch>
        </p:blipFill>
        <p:spPr bwMode="auto">
          <a:xfrm>
            <a:off x="381000" y="4107081"/>
            <a:ext cx="4953000" cy="2750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 the nucleus?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Two Important areas</a:t>
            </a:r>
          </a:p>
          <a:p>
            <a:r>
              <a:rPr lang="en-US" b="1" dirty="0">
                <a:solidFill>
                  <a:srgbClr val="0000FF"/>
                </a:solidFill>
              </a:rPr>
              <a:t>Nucleoplasm = </a:t>
            </a:r>
            <a:r>
              <a:rPr lang="en-US" dirty="0"/>
              <a:t>Viscous fluid inside the nuclear envelope, similar to cytoplasm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Nucleolus = </a:t>
            </a:r>
            <a:r>
              <a:rPr lang="en-US" dirty="0"/>
              <a:t>A dense region in the nucleus where subunits of </a:t>
            </a:r>
            <a:r>
              <a:rPr lang="en-US" dirty="0" err="1"/>
              <a:t>ribosomes</a:t>
            </a:r>
            <a:r>
              <a:rPr lang="en-US" dirty="0"/>
              <a:t> are assembled from proteins and RNA</a:t>
            </a:r>
          </a:p>
          <a:p>
            <a:endParaRPr lang="en-US" dirty="0"/>
          </a:p>
        </p:txBody>
      </p:sp>
      <p:pic>
        <p:nvPicPr>
          <p:cNvPr id="4" name="Picture 2" descr="http://classconnection.s3.amazonaws.com/643/flashcards/836643/png/nucleus_of_a_cell13212344587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30887"/>
            <a:ext cx="3886200" cy="31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dirty="0"/>
              <a:t>DNA in the Nucleus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4419600" cy="4572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Chromatin = </a:t>
            </a:r>
            <a:r>
              <a:rPr lang="en-US" dirty="0"/>
              <a:t>All DNA and its associated proteins in the nucleus</a:t>
            </a:r>
          </a:p>
          <a:p>
            <a:r>
              <a:rPr lang="en-US" b="1" dirty="0">
                <a:solidFill>
                  <a:srgbClr val="0000FF"/>
                </a:solidFill>
              </a:rPr>
              <a:t>Chromosome = </a:t>
            </a:r>
            <a:r>
              <a:rPr lang="en-US" dirty="0"/>
              <a:t>A single DNA molecule with its attached proteins</a:t>
            </a:r>
          </a:p>
          <a:p>
            <a:pPr lvl="1"/>
            <a:r>
              <a:rPr lang="en-US" dirty="0"/>
              <a:t>During cell division, chromosomes condense and become visible in micrographs</a:t>
            </a:r>
          </a:p>
          <a:p>
            <a:pPr lvl="1"/>
            <a:r>
              <a:rPr lang="en-US" dirty="0"/>
              <a:t>Human body cells have 46 chromosomes</a:t>
            </a:r>
          </a:p>
          <a:p>
            <a:endParaRPr lang="en-US" dirty="0"/>
          </a:p>
        </p:txBody>
      </p:sp>
      <p:pic>
        <p:nvPicPr>
          <p:cNvPr id="34818" name="Picture 2" descr="http://www.nature.com/scitable/content/ne0000/ne0000/ne0000/ne0000/6873458/EssGen1-1_karyotypeFig7_MID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724400"/>
            <a:ext cx="3086100" cy="1962150"/>
          </a:xfrm>
          <a:prstGeom prst="rect">
            <a:avLst/>
          </a:prstGeom>
          <a:noFill/>
        </p:spPr>
      </p:pic>
      <p:pic>
        <p:nvPicPr>
          <p:cNvPr id="34820" name="Picture 4" descr="http://www.nature.com/nrneph/journal/v6/n6/images/nrneph.2010.55-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4491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4.9 The </a:t>
            </a:r>
            <a:r>
              <a:rPr lang="en-US" dirty="0" err="1"/>
              <a:t>Endomembrane</a:t>
            </a:r>
            <a:r>
              <a:rPr lang="en-US" dirty="0"/>
              <a:t>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34400" cy="518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Endoplasmic reticulum (ER)</a:t>
            </a:r>
            <a:r>
              <a:rPr lang="en-US" dirty="0"/>
              <a:t>  = An extension of the nuclear envelope that forms a continuous, folded compartment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Rough ER </a:t>
            </a:r>
            <a:r>
              <a:rPr lang="en-US" dirty="0"/>
              <a:t>(with </a:t>
            </a:r>
            <a:r>
              <a:rPr lang="en-US" dirty="0" err="1"/>
              <a:t>ribosomes</a:t>
            </a:r>
            <a:r>
              <a:rPr lang="en-US" dirty="0"/>
              <a:t>) makes proteins and folds them into their tertiary form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RIBOSOMES</a:t>
            </a:r>
            <a:r>
              <a:rPr lang="en-US" dirty="0"/>
              <a:t> – small organelles that are the site for protein synthesis</a:t>
            </a:r>
          </a:p>
          <a:p>
            <a:pPr lvl="2"/>
            <a:r>
              <a:rPr lang="en-US" dirty="0"/>
              <a:t>Cells that make proteins have lots of rough ER – ex. Pancreas makes digestive enzymes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Smooth ER </a:t>
            </a:r>
            <a:r>
              <a:rPr lang="en-US" dirty="0"/>
              <a:t>(no </a:t>
            </a:r>
            <a:r>
              <a:rPr lang="en-US" dirty="0" err="1"/>
              <a:t>ribosomes</a:t>
            </a:r>
            <a:r>
              <a:rPr lang="en-US" dirty="0"/>
              <a:t>) makes lipids, breaks down carbohydrates and lipids, detoxifies poisons</a:t>
            </a:r>
          </a:p>
          <a:p>
            <a:endParaRPr lang="en-US" dirty="0"/>
          </a:p>
        </p:txBody>
      </p:sp>
      <p:pic>
        <p:nvPicPr>
          <p:cNvPr id="4" name="Picture1" descr="04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962400"/>
            <a:ext cx="3657600" cy="258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Vesicles – transport and breakdown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Vesicles = </a:t>
            </a:r>
            <a:r>
              <a:rPr lang="en-US" dirty="0"/>
              <a:t>Small, membrane-enclosed saclike organelles that store or transport substances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</a:rPr>
              <a:t>Peroxisomes</a:t>
            </a:r>
            <a:r>
              <a:rPr lang="en-US" b="1" dirty="0">
                <a:solidFill>
                  <a:srgbClr val="0000FF"/>
                </a:solidFill>
              </a:rPr>
              <a:t> = </a:t>
            </a:r>
            <a:r>
              <a:rPr lang="en-US" dirty="0"/>
              <a:t>Vesicles containing enzymes that break down fatty acids, amino acids, hydrogen peroxide, alcohol, and other toxins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Vacuoles = </a:t>
            </a:r>
            <a:r>
              <a:rPr lang="en-US" dirty="0"/>
              <a:t>Vesicles for waste disposal/storage</a:t>
            </a:r>
          </a:p>
          <a:p>
            <a:endParaRPr lang="en-US" dirty="0"/>
          </a:p>
        </p:txBody>
      </p:sp>
      <p:pic>
        <p:nvPicPr>
          <p:cNvPr id="32770" name="Picture 2" descr="http://isite.lps.org/sputnam/Biology/U3Cell/vesicl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3505200" cy="2196227"/>
          </a:xfrm>
          <a:prstGeom prst="rect">
            <a:avLst/>
          </a:prstGeom>
          <a:noFill/>
        </p:spPr>
      </p:pic>
      <p:pic>
        <p:nvPicPr>
          <p:cNvPr id="32772" name="Picture 4" descr="http://gleesonbiology.pbworks.com/f/1221957726/Golgi%20body%20to%20vesicle%20to%20membr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127402"/>
            <a:ext cx="3137219" cy="2730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Endomembrane</a:t>
            </a:r>
            <a:r>
              <a:rPr lang="en-US" dirty="0"/>
              <a:t> system: cont.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4953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Golgi body = </a:t>
            </a:r>
            <a:r>
              <a:rPr lang="en-US" dirty="0"/>
              <a:t>A folded membrane containing enzymes that finish polypeptides and lipids delivered by the ER</a:t>
            </a:r>
          </a:p>
          <a:p>
            <a:pPr lvl="1"/>
            <a:r>
              <a:rPr lang="en-US" dirty="0"/>
              <a:t>Packages finished products in vesicles that carry them to the plasma membrane or to </a:t>
            </a:r>
            <a:r>
              <a:rPr lang="en-US" dirty="0" err="1"/>
              <a:t>lysosomes</a:t>
            </a:r>
            <a:endParaRPr lang="en-US" dirty="0"/>
          </a:p>
          <a:p>
            <a:r>
              <a:rPr lang="en-US" b="1" dirty="0" err="1">
                <a:solidFill>
                  <a:srgbClr val="0000FF"/>
                </a:solidFill>
              </a:rPr>
              <a:t>Lysosomes</a:t>
            </a:r>
            <a:r>
              <a:rPr lang="en-US" b="1" dirty="0">
                <a:solidFill>
                  <a:srgbClr val="0000FF"/>
                </a:solidFill>
              </a:rPr>
              <a:t> = </a:t>
            </a:r>
            <a:r>
              <a:rPr lang="en-US" dirty="0"/>
              <a:t>Vesicles containing enzymes that fuse with vacuoles and digest waste materials</a:t>
            </a:r>
          </a:p>
          <a:p>
            <a:endParaRPr lang="en-US" dirty="0"/>
          </a:p>
        </p:txBody>
      </p:sp>
      <p:pic>
        <p:nvPicPr>
          <p:cNvPr id="4" name="Picture1" descr="04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3657600" cy="258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http://www.daviddarling.info/images/lysos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97548"/>
            <a:ext cx="3352800" cy="296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Endomembrane</a:t>
            </a:r>
            <a:r>
              <a:rPr lang="en-US" dirty="0"/>
              <a:t> transport</a:t>
            </a:r>
          </a:p>
        </p:txBody>
      </p:sp>
      <p:pic>
        <p:nvPicPr>
          <p:cNvPr id="38914" name="Picture 2" descr="http://highered.mcgraw-hill.com/sites/dl/free/007281795x/227602/F_04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486400" cy="5020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4.10 </a:t>
            </a:r>
            <a:r>
              <a:rPr lang="en-US" dirty="0" err="1"/>
              <a:t>Lysosome</a:t>
            </a:r>
            <a:r>
              <a:rPr lang="en-US" dirty="0"/>
              <a:t> malfunction – for your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3820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</a:t>
            </a:r>
            <a:r>
              <a:rPr lang="en-US" dirty="0" err="1"/>
              <a:t>lysosomes</a:t>
            </a:r>
            <a:r>
              <a:rPr lang="en-US" dirty="0"/>
              <a:t> do not work properly, some cellular materials are not properly recycled, which can have devastating results</a:t>
            </a:r>
          </a:p>
          <a:p>
            <a:r>
              <a:rPr lang="en-US" dirty="0"/>
              <a:t>Different kinds of molecules are broken down by </a:t>
            </a:r>
            <a:r>
              <a:rPr lang="en-US" dirty="0" err="1"/>
              <a:t>lysosomal</a:t>
            </a:r>
            <a:r>
              <a:rPr lang="en-US" dirty="0"/>
              <a:t> enzymes</a:t>
            </a:r>
          </a:p>
          <a:p>
            <a:r>
              <a:rPr lang="en-US" dirty="0"/>
              <a:t>There are more than 40 known </a:t>
            </a:r>
            <a:r>
              <a:rPr lang="en-US" dirty="0" err="1"/>
              <a:t>lysosomal</a:t>
            </a:r>
            <a:r>
              <a:rPr lang="en-US" dirty="0"/>
              <a:t> storage diseases:  </a:t>
            </a:r>
          </a:p>
          <a:p>
            <a:pPr lvl="1"/>
            <a:r>
              <a:rPr lang="en-US" dirty="0" err="1"/>
              <a:t>Fabry</a:t>
            </a:r>
            <a:r>
              <a:rPr lang="en-US" dirty="0"/>
              <a:t> disease - causes kidney and heart problems, pain and a skin rash</a:t>
            </a:r>
          </a:p>
          <a:p>
            <a:pPr lvl="1"/>
            <a:r>
              <a:rPr lang="en-US" dirty="0" err="1"/>
              <a:t>Gaucher</a:t>
            </a:r>
            <a:r>
              <a:rPr lang="en-US" dirty="0"/>
              <a:t> disease - causes the spleen to enlarge, anemia and bone lesions if untreated</a:t>
            </a:r>
          </a:p>
          <a:p>
            <a:pPr lvl="1"/>
            <a:r>
              <a:rPr lang="en-US" dirty="0" err="1"/>
              <a:t>Pompe</a:t>
            </a:r>
            <a:r>
              <a:rPr lang="en-US" dirty="0"/>
              <a:t> disease - an often fatal storage disease in which glycogen builds up in the liver, heart and muscle, especially during infancy (also known as acid maltase deficiency)</a:t>
            </a:r>
          </a:p>
          <a:p>
            <a:pPr lvl="1"/>
            <a:r>
              <a:rPr lang="en-US" dirty="0" err="1"/>
              <a:t>Tay</a:t>
            </a:r>
            <a:r>
              <a:rPr lang="en-US" dirty="0"/>
              <a:t>-Sachs disease - a </a:t>
            </a:r>
            <a:r>
              <a:rPr lang="en-US" dirty="0" err="1"/>
              <a:t>lysosomal</a:t>
            </a:r>
            <a:r>
              <a:rPr lang="en-US" dirty="0"/>
              <a:t> storage disease that causes degeneration of the brain in infants because cells can’t break down a specific lipid –  (die by age 5) </a:t>
            </a:r>
            <a:r>
              <a:rPr lang="en-US" dirty="0">
                <a:hlinkClick r:id="rId2"/>
              </a:rPr>
              <a:t>Nathan - a boy with </a:t>
            </a:r>
            <a:r>
              <a:rPr lang="en-US" dirty="0" err="1">
                <a:hlinkClick r:id="rId2"/>
              </a:rPr>
              <a:t>Tay</a:t>
            </a:r>
            <a:r>
              <a:rPr lang="en-US" dirty="0">
                <a:hlinkClick r:id="rId2"/>
              </a:rPr>
              <a:t> Sachs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4.2 Prokaryote vs. Eukaryote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534400" cy="5791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Eukaryotic cell</a:t>
            </a:r>
          </a:p>
          <a:p>
            <a:pPr lvl="1"/>
            <a:r>
              <a:rPr lang="en-US" dirty="0"/>
              <a:t>Cell interior is divided into functional compartments, including a nucleus</a:t>
            </a:r>
          </a:p>
          <a:p>
            <a:r>
              <a:rPr lang="en-US" b="1" dirty="0">
                <a:solidFill>
                  <a:srgbClr val="0000FF"/>
                </a:solidFill>
              </a:rPr>
              <a:t>Prokaryotic cell</a:t>
            </a:r>
          </a:p>
          <a:p>
            <a:pPr lvl="1"/>
            <a:r>
              <a:rPr lang="en-US" dirty="0"/>
              <a:t>Small, simple cells without a nucleus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sz="4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1" descr="0404"/>
          <p:cNvPicPr>
            <a:picLocks noChangeAspect="1" noChangeArrowheads="1"/>
          </p:cNvPicPr>
          <p:nvPr/>
        </p:nvPicPr>
        <p:blipFill>
          <a:blip r:embed="rId2" cstate="print"/>
          <a:srcRect t="47553" b="3452"/>
          <a:stretch>
            <a:fillRect/>
          </a:stretch>
        </p:blipFill>
        <p:spPr bwMode="auto">
          <a:xfrm>
            <a:off x="609600" y="2971800"/>
            <a:ext cx="8061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4.11 More Organelles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447800"/>
            <a:ext cx="4876800" cy="51054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Mitochondrion</a:t>
            </a:r>
          </a:p>
          <a:p>
            <a:pPr lvl="1"/>
            <a:r>
              <a:rPr lang="en-US" b="1" dirty="0"/>
              <a:t>Makes the energy molecule ATP through aerobic respiration </a:t>
            </a:r>
          </a:p>
          <a:p>
            <a:pPr lvl="1">
              <a:buNone/>
            </a:pPr>
            <a:r>
              <a:rPr lang="en-US" b="1" dirty="0"/>
              <a:t>	(Ch 6)</a:t>
            </a:r>
          </a:p>
          <a:p>
            <a:pPr lvl="1"/>
            <a:r>
              <a:rPr lang="en-US" dirty="0"/>
              <a:t>Contains two membranes and an inner and outer compartment</a:t>
            </a:r>
          </a:p>
          <a:p>
            <a:pPr lvl="1"/>
            <a:r>
              <a:rPr lang="en-US" dirty="0"/>
              <a:t>Has its own DNA (inherited from mother) and </a:t>
            </a:r>
            <a:r>
              <a:rPr lang="en-US" dirty="0" err="1"/>
              <a:t>ribosomes</a:t>
            </a:r>
            <a:endParaRPr lang="en-US" dirty="0"/>
          </a:p>
          <a:p>
            <a:pPr lvl="1"/>
            <a:r>
              <a:rPr lang="en-US" dirty="0"/>
              <a:t>Resembles bacteria; may have evolved through </a:t>
            </a:r>
            <a:r>
              <a:rPr lang="en-US" dirty="0" err="1"/>
              <a:t>endosymbiosis</a:t>
            </a:r>
            <a:endParaRPr lang="en-US" dirty="0"/>
          </a:p>
          <a:p>
            <a:pPr>
              <a:buNone/>
            </a:pPr>
            <a:r>
              <a:rPr lang="en-US" dirty="0"/>
              <a:t>What types of cells would have lots of mitochondria?  </a:t>
            </a:r>
          </a:p>
        </p:txBody>
      </p:sp>
      <p:pic>
        <p:nvPicPr>
          <p:cNvPr id="4" name="Picture1" descr="0420"/>
          <p:cNvPicPr>
            <a:picLocks noChangeAspect="1" noChangeArrowheads="1"/>
          </p:cNvPicPr>
          <p:nvPr/>
        </p:nvPicPr>
        <p:blipFill>
          <a:blip r:embed="rId2" cstate="print"/>
          <a:srcRect r="29992"/>
          <a:stretch>
            <a:fillRect/>
          </a:stretch>
        </p:blipFill>
        <p:spPr bwMode="auto">
          <a:xfrm>
            <a:off x="152400" y="17526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7700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Muscles cells,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868362"/>
          </a:xfrm>
        </p:spPr>
        <p:txBody>
          <a:bodyPr/>
          <a:lstStyle/>
          <a:p>
            <a:r>
              <a:rPr lang="en-US" dirty="0"/>
              <a:t>Plastids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/>
              <a:t>Plastids function in storage and photosynthesis in plants and some types of algae</a:t>
            </a:r>
          </a:p>
          <a:p>
            <a:r>
              <a:rPr lang="en-US" b="1" dirty="0">
                <a:solidFill>
                  <a:srgbClr val="0000FF"/>
                </a:solidFill>
              </a:rPr>
              <a:t>1) Chloroplasts</a:t>
            </a:r>
          </a:p>
          <a:p>
            <a:pPr lvl="1"/>
            <a:r>
              <a:rPr lang="en-US" dirty="0"/>
              <a:t>Plastids specialized for photosynthesis</a:t>
            </a:r>
          </a:p>
          <a:p>
            <a:pPr lvl="1"/>
            <a:r>
              <a:rPr lang="en-US" dirty="0"/>
              <a:t>Resemble photosynthetic bacteria; may have evolved by </a:t>
            </a:r>
            <a:r>
              <a:rPr lang="en-US" dirty="0" err="1"/>
              <a:t>endosymbiosis</a:t>
            </a:r>
            <a:endParaRPr lang="en-US" dirty="0"/>
          </a:p>
          <a:p>
            <a:r>
              <a:rPr lang="en-US" dirty="0"/>
              <a:t>2) </a:t>
            </a:r>
            <a:r>
              <a:rPr lang="en-US" dirty="0" err="1">
                <a:solidFill>
                  <a:srgbClr val="0070C0"/>
                </a:solidFill>
              </a:rPr>
              <a:t>Chromoplasts</a:t>
            </a:r>
            <a:r>
              <a:rPr lang="en-US" dirty="0"/>
              <a:t> – make/store other plant pigments</a:t>
            </a:r>
          </a:p>
          <a:p>
            <a:r>
              <a:rPr lang="en-US" dirty="0"/>
              <a:t>3) </a:t>
            </a:r>
            <a:r>
              <a:rPr lang="en-US" dirty="0" err="1">
                <a:solidFill>
                  <a:srgbClr val="0070C0"/>
                </a:solidFill>
              </a:rPr>
              <a:t>Amylolasts</a:t>
            </a:r>
            <a:r>
              <a:rPr lang="en-US" dirty="0"/>
              <a:t> – colorless, store starch grains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1" descr="04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027487"/>
            <a:ext cx="4353504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Vacuole – plants!!!!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Central vacuole</a:t>
            </a:r>
          </a:p>
          <a:p>
            <a:pPr lvl="1"/>
            <a:r>
              <a:rPr lang="en-US" dirty="0"/>
              <a:t>A plant organelle that occupies 50 to 90 percent of a cell’s interior</a:t>
            </a:r>
          </a:p>
          <a:p>
            <a:pPr lvl="1"/>
            <a:r>
              <a:rPr lang="en-US" dirty="0"/>
              <a:t>Stores amino acids, sugars, ions, wastes, toxins</a:t>
            </a:r>
          </a:p>
          <a:p>
            <a:pPr lvl="1"/>
            <a:r>
              <a:rPr lang="en-US" dirty="0"/>
              <a:t>Fluid pressure keeps plant cells firm</a:t>
            </a:r>
          </a:p>
          <a:p>
            <a:endParaRPr lang="en-US" dirty="0"/>
          </a:p>
        </p:txBody>
      </p:sp>
      <p:pic>
        <p:nvPicPr>
          <p:cNvPr id="5122" name="Picture 2" descr="http://wiki.pingry.org/u/ap-biology/images/b/b1/Plant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29000"/>
            <a:ext cx="3962400" cy="3241243"/>
          </a:xfrm>
          <a:prstGeom prst="rect">
            <a:avLst/>
          </a:prstGeom>
          <a:noFill/>
        </p:spPr>
      </p:pic>
      <p:pic>
        <p:nvPicPr>
          <p:cNvPr id="5124" name="Picture 4" descr="https://encrypted-tbn1.gstatic.com/images?q=tbn:ANd9GcT__OXluUUKrR3n6S9piJYH2XVaKiDyZEUoRdIfyX9yJnzT0v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4038600"/>
            <a:ext cx="3106615" cy="201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4.12 Cell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Found in plant cells and many </a:t>
            </a:r>
            <a:r>
              <a:rPr lang="en-US" dirty="0" err="1"/>
              <a:t>protist</a:t>
            </a:r>
            <a:r>
              <a:rPr lang="en-US" dirty="0"/>
              <a:t> and fungal cells </a:t>
            </a:r>
            <a:endParaRPr lang="en-US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Primary cell wall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thin, pliable wall formed by secretion of cellulose into the coating around young plant cells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Secondary cell wall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strong wall composed of </a:t>
            </a:r>
            <a:r>
              <a:rPr lang="en-US" b="1" dirty="0">
                <a:solidFill>
                  <a:srgbClr val="0000FF"/>
                </a:solidFill>
              </a:rPr>
              <a:t>lignin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(polymer of alcohols),</a:t>
            </a:r>
            <a:r>
              <a:rPr lang="en-US" dirty="0"/>
              <a:t> formed in some plant stems and roots after maturity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1" descr="04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657600"/>
            <a:ext cx="7073900" cy="361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Extracellular matrix (ECM)</a:t>
            </a:r>
          </a:p>
          <a:p>
            <a:pPr lvl="1"/>
            <a:r>
              <a:rPr lang="en-US" dirty="0"/>
              <a:t>A nonliving, complex mixture of fibrous proteins and polysaccharides secreted by and surrounding cells; structure and function varies with the type of tissue</a:t>
            </a:r>
          </a:p>
          <a:p>
            <a:pPr lvl="1"/>
            <a:r>
              <a:rPr lang="en-US" i="1" dirty="0"/>
              <a:t>Example:</a:t>
            </a:r>
            <a:r>
              <a:rPr lang="en-US" dirty="0"/>
              <a:t> Bone is mostly ECM, composed of collagen (fibrous protein) and hardened by mineral deposits</a:t>
            </a:r>
          </a:p>
          <a:p>
            <a:endParaRPr lang="en-US" dirty="0"/>
          </a:p>
        </p:txBody>
      </p:sp>
      <p:pic>
        <p:nvPicPr>
          <p:cNvPr id="4" name="Picture1" descr="0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038600"/>
            <a:ext cx="3581399" cy="254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r>
              <a:rPr lang="en-US" dirty="0"/>
              <a:t>4.13 – THE END OF CHAPTER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3429000" cy="4343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Cytoskeleton</a:t>
            </a:r>
          </a:p>
          <a:p>
            <a:pPr lvl="1"/>
            <a:r>
              <a:rPr lang="en-US" dirty="0"/>
              <a:t>An interconnected system of many protein</a:t>
            </a:r>
          </a:p>
          <a:p>
            <a:pPr lvl="1"/>
            <a:r>
              <a:rPr lang="en-US" dirty="0"/>
              <a:t>Reinforce, organize, and move cell structures, or even a whole cell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agi.seaford.k12.de.us/sites/dhammaker/anatomy/Anatomy%20pics/cytoskelet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05000"/>
            <a:ext cx="5105400" cy="4297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/>
              <a:t>Microtubules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6781800" cy="5029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Microtubules</a:t>
            </a:r>
          </a:p>
          <a:p>
            <a:pPr lvl="1"/>
            <a:r>
              <a:rPr lang="en-US" dirty="0"/>
              <a:t>Long, hollow cylinders made of </a:t>
            </a:r>
            <a:r>
              <a:rPr lang="en-US" dirty="0" err="1"/>
              <a:t>tubulin</a:t>
            </a:r>
            <a:endParaRPr lang="en-US" dirty="0"/>
          </a:p>
          <a:p>
            <a:pPr lvl="1"/>
            <a:r>
              <a:rPr lang="en-US" dirty="0"/>
              <a:t>Form dynamic scaffolding for cell processes (directing nerve cells, separating chromosomes in cell division)</a:t>
            </a:r>
          </a:p>
          <a:p>
            <a:r>
              <a:rPr lang="en-US" b="1" dirty="0">
                <a:solidFill>
                  <a:srgbClr val="0000FF"/>
                </a:solidFill>
              </a:rPr>
              <a:t>Eukaryotic flagella </a:t>
            </a:r>
            <a:r>
              <a:rPr lang="en-US" dirty="0"/>
              <a:t>and </a:t>
            </a:r>
            <a:r>
              <a:rPr lang="en-US" b="1" dirty="0">
                <a:solidFill>
                  <a:srgbClr val="0000FF"/>
                </a:solidFill>
              </a:rPr>
              <a:t>cilia</a:t>
            </a:r>
          </a:p>
          <a:p>
            <a:pPr lvl="1"/>
            <a:r>
              <a:rPr lang="en-US" dirty="0" err="1"/>
              <a:t>Whiplike</a:t>
            </a:r>
            <a:r>
              <a:rPr lang="en-US" dirty="0"/>
              <a:t> structures formed from microtubules organized into 9 + 2 arrays</a:t>
            </a:r>
          </a:p>
          <a:p>
            <a:pPr lvl="1"/>
            <a:r>
              <a:rPr lang="en-US" dirty="0"/>
              <a:t>Grow from a </a:t>
            </a:r>
            <a:r>
              <a:rPr lang="en-US" b="1" dirty="0" err="1">
                <a:solidFill>
                  <a:srgbClr val="0000FF"/>
                </a:solidFill>
              </a:rPr>
              <a:t>centriole</a:t>
            </a:r>
            <a:r>
              <a:rPr lang="en-US" dirty="0"/>
              <a:t> which remains in the cytoplasm as a basal body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1" descr="042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887" y="0"/>
            <a:ext cx="204311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0426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"/>
            <a:ext cx="2362200" cy="18665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1524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Microfilaments – nerve cell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09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microtubules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95800" y="914400"/>
            <a:ext cx="11430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4953000" y="337066"/>
            <a:ext cx="914400" cy="439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r>
              <a:rPr lang="en-US" dirty="0"/>
              <a:t>Flagella and cilia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382000" cy="41148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Eukaryotic flagella </a:t>
            </a:r>
            <a:r>
              <a:rPr lang="en-US" dirty="0"/>
              <a:t>and </a:t>
            </a:r>
            <a:r>
              <a:rPr lang="en-US" b="1" dirty="0">
                <a:solidFill>
                  <a:srgbClr val="0000FF"/>
                </a:solidFill>
              </a:rPr>
              <a:t>cilia</a:t>
            </a:r>
          </a:p>
          <a:p>
            <a:pPr lvl="1"/>
            <a:r>
              <a:rPr lang="en-US" dirty="0" err="1"/>
              <a:t>Whiplike</a:t>
            </a:r>
            <a:r>
              <a:rPr lang="en-US" dirty="0"/>
              <a:t> structures formed from microtubules organized into 9 + 2 arrays</a:t>
            </a:r>
          </a:p>
          <a:p>
            <a:endParaRPr lang="en-US" dirty="0"/>
          </a:p>
        </p:txBody>
      </p:sp>
      <p:pic>
        <p:nvPicPr>
          <p:cNvPr id="4" name="Picture1" descr="042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3900750"/>
            <a:ext cx="3257550" cy="288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1" descr="042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35758"/>
            <a:ext cx="2895600" cy="302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0" name="AutoShape 2" descr="data:image/jpeg;base64,/9j/4AAQSkZJRgABAQAAAQABAAD/2wCEAAkGBxQSEhQUEhQUFRUUFBQUFBQXFxUVFBQUFBQWFhQUFBQYHCggGBolHBQVITEhJSkrLi4uFx8zODMsNygtLiwBCgoKDg0OFBAQGiwcHBwsLCwsLCwsLCwsLCwsLCwsLCwsLCwsLCwtLCwsLCwsLCwsLCwsLCwsLCwsLCwrLCwsLP/AABEIAMQBAQMBIgACEQEDEQH/xAAbAAADAAMBAQAAAAAAAAAAAAAAAQIEBQYDB//EADcQAAICAQIFAgQEBAUFAAAAAAABAhEDBCEFEjFBUSJhEzJxgQZSobEUQpHBI3Lh8PEVQ4KS0f/EABoBAQEBAQEBAQAAAAAAAAAAAAABAgQFAwb/xAAlEQEAAgEEAgICAwEAAAAAAAAAAQIRAwQSITFBIlEFE3GhsSP/2gAMAwEAAhEDEQA/ANymOyIlpHS4zieiPKyXkb6AZDyV4F/Ex7v9GY6iUojAyIyjL5Wn9CJKjwnhT9n5XUvDlfyy38PyBdg2SwKGmNMkCCkwbJsdlDsViE2QU2S2DEA0FiEwHYWJiCnYrEABzCbEJsKqyWxWS2A2xNktk2FOUibBk2FO/cZN+wBW0lgcPnpPw2rPGWZdtzGxaKEekf7nuopB8x16lUQy4lQ0h2IAHZGTpfdblNhQF3e4haaO1d0+nt2Nlh4LmkrUNvfYvH2NcBlarh2TH80WvfqjFcRMAAAIAVgxBQ2FhQEAIAKATARAWIGIKBDsllUMlsbIbAlsmxsRFS5CE0NFDALAKzUwEhoPmYxJjsBhYkMALxwtkl4mUb3hGjqSml6OkpPsZGr/ABF8yh/L0/8AF72cf/HTyZJweTkUOkeZRtOqa89zB0S58ksTy8s27UXdyXt5OHcxayx0+j8K41DUxdxret63MHjPBq9WPdPsfPp67Np8yjXouuZX17WmdrwT8Vxqsn3tNnBpbzV29sXjNTqWrlGiTptVpsOqi56eUXJdYpq/6HNZItOmqZ7eneurXnTwkxghAFlAKxiZAAxAAmIYiqGIZLALEBLYUMgdiAVkspksKliHQqCmAgCMwaJRVhgxkJlICkMkYDHFiAowuK8Ihnpu4yjvGcdpJ/3XsajV/GwcvxrfJK8Wpx2pQ8rJW6X6fQ6VMtSR87ViYxI0VfHg4c8ZOt+XHPZ+fiNtS+vkweGcK+NJ4oZOaUb5ozbhFeHa+a/Bm8X4RKKlPTScU95Y1+soPs/boajC1cPhuSjJVPnUk3JbO7Xnw+5x2pFJhutObeaDRZMGR8nLGUdmnFV9t/1Oq03FI6j/AA9XFQn0jmj0f+dd/qc3p8s49YxmvzW+ZLsZ+Vpr0tNrfaXT610Z2REYiY6ljwzOJcMnhaveL6SW6f0fcwVI2Oj4tOMUkozg/mxTdxfvGX8r9zO1HBY58fxdNv8Amxv54Pur7mucT1bqVx9NFYjyk3F1LsXGdlmMIpkjERSsAAoGSNkSZAmxWKwbCiwsQkAxUMTKpEsYmAgFYDCstMaZKGiPmdlEjKLQWTY7AbAQAOx2IAPSMzVcX4Qp7wbW9tJuN+enk2SZSkSaxK5x4efDMcKUY0musXs7+/7l6vScm6pO72/ds8dVgU1v17NbNfRmFHJPE7lJyiujaUq/zITOE8s6EZTdtpyV9t0r2vsbL8PauenlLek9+npb77+Tz0vFYSUU+WTe+0UrXl1sYvFdVOKfM4KCbUUnbbf6UeL+Q3Ga8I6kzh0+r0ePWReTFSyfzx7S917nKavTSxOmjF4L+IngnF9d1+/Q7jWSx66CcKWRLePn2OzY7mb0it/P2vntyEMtllcT4bLC9017PsY2PKd490ILCwEzzkejIYVDEU4iIqWA6BhCENiCkS2UyWyhWAgAy0OyUykGDASAChkoYDQxWBQxiABgKxkDs882O0WxWBzXFNC1bxr35X8rrv7P6Gi/6hKUuWfpa7dF9vJ3+bCmaLifBYT3rc4dxs62+UC/wxpo5MsVOX+GnzZJdqXRWdtj4/jx5EscUox254xtyX33R84w5Ph+iV8vjpHb2Rt9DkjdQu5bP/fU4dPNbYXv0+lSzY9eqgmpRW7apfQ5XjnBpYZ0v9/Q8eGax4Ojd3uk6/5Op0Othqk45ZQjXR9JH30/yH/T9c+Ptqf7cTjzNbM91Kzdca/Djj6oVKPaS6fc56cJQe6PWjuMwy9mxJChkspkVMmSWSwJALEyKTENkgBLG2TYUAIYGTYyUOyvmqxkodgVYE2FgWBFhzFFjJTGAxoQEDAQAUDjYhoo1fENApGDoV8Oa5laT6fvudC42YGq0p8b6MW79rEsTVcRi5ulGCi3Ud3cfezbfh74rcpxWBxtenJPklJuLfoX26M5jKlDInKHxFe0bav6teDLlr3NqoJNPZO6jfZLweNOhNNWZWX0zg/F8kL58b5N1t8np6099zIy8Nwatc0U8TfTpyz9+X/g4xcRmoQi5TxpO5KLlGM/KN5pPxfigqeN+nZNP+x6FdaafKrUT6lquM/h/Np2243HtKO6/wBPuazFlOm034xcpS9KeNypc36pX8xk5+F6bVLmxOMMn5U1T+hjS/LaV7/r1Y4T9+kxHpyrYmy9ZppYZOM+x5HpTCExDsRlSYhtiATJY2xIKAEMD3TKTIsaYYUwsmxNlRdgRzDUgKAVjQXCkVZKGVDGIYDAQwAdiAoZM1YwINTxHR8y8e67M02HNJS5J9bpPt7M6zJGzRcX0ezkr26pd0cG90eUcoaiGThlvyynJd0nco7eF2MzFwmOapSlPGr3UU/XXhvZfY5zT66NcruSru6l92jo+GcYrCoKPKrfRyk17tvuefoWmImGojDI1uZYo1hTUY7N8rlG/Hq6sx9BxJq5QlGe+9Kq/U1z1/NPeWTqr/LX3fXYuepwf9uLSb3r0uX1o5NbSrfqfLNoy7XFrMesx1lXJkW0ZNNKXhW+pz+u0csMnGSaR7cL1bck/Tt0jTql09Xk6+GKOox8uV+utpflv+V+Ue1+Pm2np8bzmP8ADDhExNmdxbg+TBJ3F1+n1T8GAmehMfQCRgYVINgxMoBkWMivcEAGmDJBsAApCQyKaY0CKRUNDBAAwACoYCGAxAFhQDBisBnnlx2XYjMq4bj2jlgnzL5JP/1f/wAK0E28abnKnb79F3R1+r0yyRcX3Ryf8NHHN48mzSqM96a7N+55m40v1RNobp8upZU88FGrU230505pe+/ReKHh2e3+17mEsMYy5oyi30fZNv7m00uCct+Xor232R5nL2loxLqOF6mOOK9Klts3bil7RXc2ePXwu4Pxacmo32OK+M2qjJUvF7P3S3L0nEXjlcW2+l09jo09xNemfMu/0/4lhl/w5pOPRS8Gl4tw3kbcej3aX7o4+Gtaz+q0pvmi6de63O54fxDFODUslvalW67VufLbbzU0Nea3n4y1Pf8ALRSRLMziGDkl7fsYcj9HExMZhISSyhMKVAIAPcAArIYUMAhoYhhQihJDAaGJDsIaGSh2UMLEADsExWADEFiIGIBEUzW8c4b8aG20l02u/Y2NhFmbVi0YkfO9PH4c3GaySlzLZcqSXdU/tudVLibw46jLLzPpGU+er7JHtxjgkcu8dpezq14ZzWN/w+S8mNuS3i7dL/U8ncbfE5WZbHiU8kN6i73demn9WY0NWr32+97+T11WuWeNcyt7rmakr8b9PqeWlwSxtubSnW2yaX1VHFGMvpp15NjLPhy49uXZ065ue/2X2PPDrJYWviScfyyadSXZ83RP2dGXw7kk1PJKC7VSTS9orqdBp9fjScMq57S+G4KLi17/AJWdl9vp3r2zeEw18M+PZqU4rdLe4+djCo2XDdbgi6xxcJv5uWKcWu9pdzM1mgjK3D6peTt2l60pGnnLLn2Sz1yQp0zzZ2SqQAYHqhkjKyoaJGgGOxABQyRgOxoSGAwQgCHYCsApsTYmAAh2JsRBTYmxAADEFkFxkeWq0UMq3Sf1Sf2afUoqMjNqxaOxyHFPw04vmxvl9t+V+19vueMOabjjm6ktr3dx87Lejtue+pg6rg+LJu1TXi/7M47bSM5arM18MDLo440k82LlX8r5udPz6U6PB8TcfTJ3H+Xk9Vrz2r6OjG4p+HK3xxcf8spSj949V9rNRhhNNrmfj02v69zjvp6vt855TLoNFreWXpkubdU/S/V9djpNBxJRajkuPbdq7+qOK02ig05SndbXcZO11S36mz4fwqTqcrlCO6ip42q91FvfbfwZ2+lfnnLVYl0uvdvf+vn3MCRa1SlaXZKl4T7HnI9yPDSQACj2HZKGgigQhphDGSOwKGmSNAUgsQAMBWCYFCbFYmA0DYEoChAwRFFgABDsQA2RRQMQAFgmIGUekcnk13FuEwyq+ku0o7P/AFMxsakZmsSOL1WOeKUfiOnGoxfaUV03r5t63/qbTW8VxT5PRLmi16qS/brsbvUaaM1UkmvDMfBwzFB3GCT8mIpEdwqNBB+qclyubTUfyxSqKfv3MmRbIZ9YUgCgAtDACsyoYgApIAABoaAAGhAAQ6EMABAAEUIKAAFQDAIljGBFJiACABoAKEIAAQCAKLFJgBQiWAEkAAA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http://www.fcps.edu/islandcreekes/ecology/Miscellaneous/Euglena/E_grac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0"/>
            <a:ext cx="2438400" cy="1859280"/>
          </a:xfrm>
          <a:prstGeom prst="rect">
            <a:avLst/>
          </a:prstGeom>
          <a:noFill/>
        </p:spPr>
      </p:pic>
      <p:pic>
        <p:nvPicPr>
          <p:cNvPr id="48134" name="Picture 6" descr="http://www.daviddarling.info/images/paramec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33400"/>
            <a:ext cx="2057400" cy="1345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Microfilaments</a:t>
            </a:r>
          </a:p>
          <a:p>
            <a:pPr lvl="1"/>
            <a:r>
              <a:rPr lang="en-US" dirty="0"/>
              <a:t>Consist mainly of the globular protein </a:t>
            </a:r>
            <a:r>
              <a:rPr lang="en-US" dirty="0" err="1"/>
              <a:t>actin</a:t>
            </a:r>
            <a:endParaRPr lang="en-US" dirty="0"/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Strengthen or change the shape of cells</a:t>
            </a:r>
          </a:p>
          <a:p>
            <a:r>
              <a:rPr lang="en-US" b="1" dirty="0">
                <a:solidFill>
                  <a:srgbClr val="0000FF"/>
                </a:solidFill>
              </a:rPr>
              <a:t>Intermediate filaments</a:t>
            </a:r>
          </a:p>
          <a:p>
            <a:pPr lvl="1"/>
            <a:r>
              <a:rPr lang="en-US" dirty="0"/>
              <a:t>Maintain cell and tissue structures </a:t>
            </a:r>
          </a:p>
          <a:p>
            <a:pPr lvl="1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(supports inner surface of nuclear membrane)</a:t>
            </a:r>
          </a:p>
          <a:p>
            <a:endParaRPr lang="en-US" dirty="0"/>
          </a:p>
        </p:txBody>
      </p:sp>
      <p:pic>
        <p:nvPicPr>
          <p:cNvPr id="4" name="Picture1" descr="042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2400"/>
            <a:ext cx="18415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1" descr="042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43400"/>
            <a:ext cx="1517650" cy="22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Eukaryote – animal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1" descr="041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79168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4.1 Cell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7620000" cy="4953000"/>
          </a:xfrm>
        </p:spPr>
        <p:txBody>
          <a:bodyPr>
            <a:normAutofit/>
          </a:bodyPr>
          <a:lstStyle/>
          <a:p>
            <a:r>
              <a:rPr lang="en-US" dirty="0"/>
              <a:t>Review Chapter 1 for History of the Microscope</a:t>
            </a:r>
          </a:p>
          <a:p>
            <a:r>
              <a:rPr lang="en-US" dirty="0"/>
              <a:t>In 1839, </a:t>
            </a:r>
            <a:r>
              <a:rPr lang="en-US" dirty="0" err="1"/>
              <a:t>Schleiden</a:t>
            </a:r>
            <a:r>
              <a:rPr lang="en-US" dirty="0"/>
              <a:t> and Schwann proposed the basic concepts of the modern </a:t>
            </a:r>
            <a:r>
              <a:rPr lang="en-US" b="1" dirty="0">
                <a:solidFill>
                  <a:srgbClr val="0000FF"/>
                </a:solidFill>
              </a:rPr>
              <a:t>cell theory</a:t>
            </a:r>
          </a:p>
          <a:p>
            <a:pPr lvl="1">
              <a:buNone/>
            </a:pPr>
            <a:r>
              <a:rPr lang="en-US" dirty="0"/>
              <a:t>1) All organisms consists of one or more cells</a:t>
            </a:r>
          </a:p>
          <a:p>
            <a:pPr lvl="1">
              <a:buNone/>
            </a:pPr>
            <a:r>
              <a:rPr lang="en-US" dirty="0"/>
              <a:t>2) A cell is the smallest unit with the properties of life</a:t>
            </a:r>
          </a:p>
          <a:p>
            <a:pPr lvl="1">
              <a:buNone/>
            </a:pPr>
            <a:r>
              <a:rPr lang="en-US" dirty="0"/>
              <a:t>3) Each new cell arises from division of another, preexisting cell</a:t>
            </a:r>
          </a:p>
          <a:p>
            <a:pPr lvl="1">
              <a:buNone/>
            </a:pPr>
            <a:r>
              <a:rPr lang="en-US" dirty="0"/>
              <a:t>4) Each cell passes its hereditary material to its offspring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http://o.quizlet.com/i/5vxct3u4oqaAUBgHNi6QRA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14850"/>
            <a:ext cx="2794000" cy="2095500"/>
          </a:xfrm>
          <a:prstGeom prst="rect">
            <a:avLst/>
          </a:prstGeom>
          <a:noFill/>
        </p:spPr>
      </p:pic>
      <p:pic>
        <p:nvPicPr>
          <p:cNvPr id="9224" name="Picture 8" descr="http://www.biology.arizona.edu/cell_bio/tutorials/cells/graphics/timeli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31567"/>
            <a:ext cx="5181600" cy="2326434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51EB8F-3A66-49DA-B1FC-9E7BA3B75623}"/>
              </a:ext>
            </a:extLst>
          </p:cNvPr>
          <p:cNvSpPr/>
          <p:nvPr/>
        </p:nvSpPr>
        <p:spPr>
          <a:xfrm>
            <a:off x="3962400" y="557239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Cell Theory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4.7 A Eukaryote – plant cell pg. 63</a:t>
            </a:r>
          </a:p>
        </p:txBody>
      </p:sp>
      <p:pic>
        <p:nvPicPr>
          <p:cNvPr id="4" name="Picture1" descr="0415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87576"/>
            <a:ext cx="7772400" cy="449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839200" cy="51023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Controls what enters and leaves the cell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Gives support to cells, found in plants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Contains genetic material in the form of DNA and controls many of the cells activities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Makes ribosomes</a:t>
            </a:r>
          </a:p>
          <a:p>
            <a:r>
              <a:rPr lang="en-US" sz="3600" dirty="0">
                <a:latin typeface="Calibri" panose="020F0502020204030204" pitchFamily="34" charset="0"/>
                <a:ea typeface="ＭＳ Ｐゴシック" pitchFamily="-110" charset="-128"/>
                <a:cs typeface="Calibri" panose="020F0502020204030204" pitchFamily="34" charset="0"/>
              </a:rPr>
              <a:t>fluid portion of the cell outside the nucleus.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Controls what goes in and out of the nucleus</a:t>
            </a:r>
          </a:p>
          <a:p>
            <a:pPr>
              <a:buNone/>
            </a:pPr>
            <a:endParaRPr lang="en-US" sz="3600" dirty="0"/>
          </a:p>
          <a:p>
            <a:pPr marL="457200" indent="-457200">
              <a:buAutoNum type="alphaUcPeriod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/>
              <a:t>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22248"/>
            <a:ext cx="9144000" cy="56357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Breaks down and recycles organelles and other cell structures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“Protein factory”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Membrane that has ribosomes on it – makes proteins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Membrane that does not have ribosomes – makes lipids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modifies, sorts and packages proteins and other materials </a:t>
            </a:r>
          </a:p>
        </p:txBody>
      </p:sp>
    </p:spTree>
    <p:extLst>
      <p:ext uri="{BB962C8B-B14F-4D97-AF65-F5344CB8AC3E}">
        <p14:creationId xmlns:p14="http://schemas.microsoft.com/office/powerpoint/2010/main" val="38765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most helpful table you have ever seen!!!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1" descr="04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124078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Match the structure to the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876800" cy="5026152"/>
          </a:xfrm>
        </p:spPr>
        <p:txBody>
          <a:bodyPr/>
          <a:lstStyle/>
          <a:p>
            <a:pPr>
              <a:buNone/>
            </a:pPr>
            <a:r>
              <a:rPr lang="en-US" sz="3200" dirty="0"/>
              <a:t>23. A cell with a nucleus</a:t>
            </a:r>
          </a:p>
          <a:p>
            <a:pPr>
              <a:buNone/>
            </a:pPr>
            <a:r>
              <a:rPr lang="en-US" sz="3200" dirty="0"/>
              <a:t>24. A cell without a nucleus</a:t>
            </a:r>
          </a:p>
          <a:p>
            <a:pPr>
              <a:buNone/>
            </a:pPr>
            <a:r>
              <a:rPr lang="en-US" sz="3200" dirty="0"/>
              <a:t>25. Makes ATP </a:t>
            </a:r>
          </a:p>
          <a:p>
            <a:pPr>
              <a:buNone/>
            </a:pPr>
            <a:r>
              <a:rPr lang="en-US" sz="3200" dirty="0"/>
              <a:t>26. Structures in the nucleus made of DNA</a:t>
            </a:r>
          </a:p>
          <a:p>
            <a:pPr>
              <a:buNone/>
            </a:pPr>
            <a:r>
              <a:rPr lang="en-US" sz="3200" dirty="0"/>
              <a:t>27. Convert energy in sunlight to chemical energy food</a:t>
            </a:r>
          </a:p>
        </p:txBody>
      </p:sp>
    </p:spTree>
    <p:extLst>
      <p:ext uri="{BB962C8B-B14F-4D97-AF65-F5344CB8AC3E}">
        <p14:creationId xmlns:p14="http://schemas.microsoft.com/office/powerpoint/2010/main" val="4144897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8" y="2133600"/>
            <a:ext cx="4320702" cy="319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95900"/>
            <a:ext cx="4314825" cy="3086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9269" y="180436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5142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6249" y="218544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3900" y="2775860"/>
            <a:ext cx="2781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(has dots)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3914" y="405373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503921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4543" y="503921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7.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" y="333559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8. 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68655" y="42152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9.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99714" y="379194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00330" y="384479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11.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5658" y="591073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12.  </a:t>
            </a:r>
          </a:p>
        </p:txBody>
      </p:sp>
    </p:spTree>
    <p:extLst>
      <p:ext uri="{BB962C8B-B14F-4D97-AF65-F5344CB8AC3E}">
        <p14:creationId xmlns:p14="http://schemas.microsoft.com/office/powerpoint/2010/main" val="3934212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Junctions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Cell junctions</a:t>
            </a:r>
            <a:r>
              <a:rPr lang="en-US" dirty="0"/>
              <a:t> allow cells to interact with each other and the environment</a:t>
            </a:r>
          </a:p>
          <a:p>
            <a:r>
              <a:rPr lang="en-US" dirty="0"/>
              <a:t>In plants, </a:t>
            </a:r>
            <a:r>
              <a:rPr lang="en-US" b="1" dirty="0" err="1">
                <a:solidFill>
                  <a:srgbClr val="0000FF"/>
                </a:solidFill>
              </a:rPr>
              <a:t>plasmodesmata</a:t>
            </a:r>
            <a:r>
              <a:rPr lang="en-US" dirty="0"/>
              <a:t> extend through cell walls to connect the cytoplasm of two cells</a:t>
            </a:r>
          </a:p>
          <a:p>
            <a:r>
              <a:rPr lang="en-US" dirty="0"/>
              <a:t>Animals have three types of cell junctions: 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tight junctions –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seal cells tightly (gastrointestinal)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adhering junctions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anchor cells (strengthen heart muscles)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gap junctions –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open channels that connect cytoplasm of adjoining cells (allow heart muscles to contract as a unit)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4.bp.blogspot.com/_6Oo6sj3xSrM/S75OU_AwvUI/AAAAAAAACLc/tsbmFvcYoWw/s1600/Plant+and+Anml+Cell.jpg">
            <a:extLst>
              <a:ext uri="{FF2B5EF4-FFF2-40B4-BE49-F238E27FC236}">
                <a16:creationId xmlns:a16="http://schemas.microsoft.com/office/drawing/2014/main" id="{7F2DFEF5-10C2-41E0-B2CA-11722ABA9BD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1" r="4132" b="26094"/>
          <a:stretch/>
        </p:blipFill>
        <p:spPr bwMode="auto">
          <a:xfrm>
            <a:off x="1112044" y="152400"/>
            <a:ext cx="6919912" cy="3523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C94100-7B37-4A9E-9F35-AA19B34B9C45}"/>
              </a:ext>
            </a:extLst>
          </p:cNvPr>
          <p:cNvSpPr txBox="1"/>
          <p:nvPr/>
        </p:nvSpPr>
        <p:spPr>
          <a:xfrm>
            <a:off x="18288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Animal Cell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5440F-20D5-4A07-A52F-F54C947A53D7}"/>
              </a:ext>
            </a:extLst>
          </p:cNvPr>
          <p:cNvSpPr txBox="1"/>
          <p:nvPr/>
        </p:nvSpPr>
        <p:spPr>
          <a:xfrm>
            <a:off x="571500" y="3810000"/>
            <a:ext cx="4686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Cell Membrane </a:t>
            </a:r>
            <a:r>
              <a:rPr lang="en-US" b="1" i="1" dirty="0"/>
              <a:t>lipid bilayer</a:t>
            </a:r>
          </a:p>
          <a:p>
            <a:pPr marL="342900" indent="-342900">
              <a:buAutoNum type="arabicPeriod"/>
            </a:pPr>
            <a:r>
              <a:rPr lang="en-US" b="1" dirty="0"/>
              <a:t>Ribosomes </a:t>
            </a:r>
          </a:p>
          <a:p>
            <a:pPr marL="342900" indent="-342900">
              <a:buAutoNum type="arabicPeriod"/>
            </a:pPr>
            <a:r>
              <a:rPr lang="en-US" b="1" dirty="0"/>
              <a:t>Mitochondria</a:t>
            </a:r>
          </a:p>
          <a:p>
            <a:pPr marL="342900" indent="-342900">
              <a:buAutoNum type="arabicPeriod"/>
            </a:pPr>
            <a:r>
              <a:rPr lang="en-US" b="1" dirty="0"/>
              <a:t>Rough Endoplasmic Reticulum</a:t>
            </a:r>
          </a:p>
          <a:p>
            <a:pPr marL="342900" indent="-342900">
              <a:buAutoNum type="arabicPeriod"/>
            </a:pPr>
            <a:r>
              <a:rPr lang="en-US" b="1" dirty="0"/>
              <a:t>Nucleolus</a:t>
            </a:r>
          </a:p>
          <a:p>
            <a:pPr marL="342900" indent="-342900">
              <a:buAutoNum type="arabicPeriod"/>
            </a:pPr>
            <a:r>
              <a:rPr lang="en-US" b="1" dirty="0"/>
              <a:t>Cytoplasm</a:t>
            </a:r>
          </a:p>
          <a:p>
            <a:pPr marL="342900" indent="-342900">
              <a:buAutoNum type="arabicPeriod"/>
            </a:pPr>
            <a:r>
              <a:rPr lang="en-US" b="1" dirty="0"/>
              <a:t>Nucleus </a:t>
            </a:r>
          </a:p>
          <a:p>
            <a:pPr marL="342900" indent="-342900">
              <a:buAutoNum type="arabicPeriod"/>
            </a:pPr>
            <a:r>
              <a:rPr lang="en-US" b="1" dirty="0"/>
              <a:t>Smooth Endoplasmic Reticulum </a:t>
            </a:r>
          </a:p>
          <a:p>
            <a:pPr marL="342900" indent="-342900">
              <a:buAutoNum type="arabicPeriod"/>
            </a:pPr>
            <a:r>
              <a:rPr lang="en-US" b="1" dirty="0"/>
              <a:t>Golgi Apparatus </a:t>
            </a:r>
          </a:p>
          <a:p>
            <a:pPr marL="342900" indent="-342900">
              <a:buAutoNum type="arabicPeriod"/>
            </a:pPr>
            <a:r>
              <a:rPr lang="en-US" b="1" dirty="0"/>
              <a:t>Lysosome 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51E73-1262-4197-B0D0-B05A554E0CAA}"/>
              </a:ext>
            </a:extLst>
          </p:cNvPr>
          <p:cNvSpPr txBox="1"/>
          <p:nvPr/>
        </p:nvSpPr>
        <p:spPr>
          <a:xfrm>
            <a:off x="4928347" y="3649682"/>
            <a:ext cx="4686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Cell Wall </a:t>
            </a:r>
            <a:r>
              <a:rPr lang="en-US" b="1" i="1" dirty="0"/>
              <a:t>cellulose </a:t>
            </a:r>
          </a:p>
          <a:p>
            <a:pPr marL="342900" indent="-342900">
              <a:buAutoNum type="arabicPeriod"/>
            </a:pPr>
            <a:r>
              <a:rPr lang="en-US" b="1" dirty="0"/>
              <a:t>Cell Membrane</a:t>
            </a:r>
          </a:p>
          <a:p>
            <a:pPr marL="342900" indent="-342900">
              <a:buAutoNum type="arabicPeriod"/>
            </a:pPr>
            <a:r>
              <a:rPr lang="en-US" b="1" dirty="0"/>
              <a:t>Ribosomes</a:t>
            </a:r>
          </a:p>
          <a:p>
            <a:pPr marL="342900" indent="-342900">
              <a:buFontTx/>
              <a:buAutoNum type="arabicPeriod"/>
            </a:pPr>
            <a:r>
              <a:rPr lang="en-US" b="1" dirty="0"/>
              <a:t>Lysosome </a:t>
            </a:r>
          </a:p>
          <a:p>
            <a:pPr marL="342900" indent="-342900">
              <a:buAutoNum type="arabicPeriod"/>
            </a:pPr>
            <a:r>
              <a:rPr lang="en-US" b="1" dirty="0"/>
              <a:t>Mitochondria </a:t>
            </a:r>
          </a:p>
          <a:p>
            <a:pPr marL="342900" indent="-342900">
              <a:buAutoNum type="arabicPeriod"/>
            </a:pPr>
            <a:r>
              <a:rPr lang="en-US" b="1" dirty="0"/>
              <a:t>Rough E.R. </a:t>
            </a:r>
          </a:p>
          <a:p>
            <a:pPr marL="342900" indent="-342900">
              <a:buAutoNum type="arabicPeriod"/>
            </a:pPr>
            <a:r>
              <a:rPr lang="en-US" b="1" dirty="0"/>
              <a:t>Nucleolus </a:t>
            </a:r>
          </a:p>
          <a:p>
            <a:pPr marL="342900" indent="-342900">
              <a:buAutoNum type="arabicPeriod"/>
            </a:pPr>
            <a:r>
              <a:rPr lang="en-US" b="1" dirty="0"/>
              <a:t>Nucleus </a:t>
            </a:r>
          </a:p>
          <a:p>
            <a:pPr marL="342900" indent="-342900">
              <a:buAutoNum type="arabicPeriod"/>
            </a:pPr>
            <a:r>
              <a:rPr lang="en-US" b="1" dirty="0"/>
              <a:t>Central Vacuole </a:t>
            </a:r>
          </a:p>
          <a:p>
            <a:pPr marL="342900" indent="-342900">
              <a:buFontTx/>
              <a:buAutoNum type="arabicPeriod"/>
            </a:pPr>
            <a:r>
              <a:rPr lang="en-US" b="1" dirty="0"/>
              <a:t>Golgi Apparatus </a:t>
            </a:r>
          </a:p>
          <a:p>
            <a:pPr marL="342900" indent="-342900">
              <a:buAutoNum type="arabicPeriod"/>
            </a:pPr>
            <a:r>
              <a:rPr lang="en-US" b="1" dirty="0"/>
              <a:t>Smooth E.R. 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94D8C-93CA-4348-B562-F6AB739D93C2}"/>
              </a:ext>
            </a:extLst>
          </p:cNvPr>
          <p:cNvSpPr/>
          <p:nvPr/>
        </p:nvSpPr>
        <p:spPr>
          <a:xfrm>
            <a:off x="5715000" y="33528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57D0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Plant Cell</a:t>
            </a:r>
            <a:r>
              <a:rPr lang="en-US" b="1" dirty="0">
                <a:solidFill>
                  <a:srgbClr val="357D0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79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lassconnection.s3.amazonaws.com/705/flashcards/2624705/jpg/buccal_cell_methylene_blue_10241361747129403.jpg">
            <a:extLst>
              <a:ext uri="{FF2B5EF4-FFF2-40B4-BE49-F238E27FC236}">
                <a16:creationId xmlns:a16="http://schemas.microsoft.com/office/drawing/2014/main" id="{CB1C8355-2F86-4D4E-8C7C-C7561CE30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4" b="15196"/>
          <a:stretch/>
        </p:blipFill>
        <p:spPr bwMode="auto">
          <a:xfrm>
            <a:off x="15" y="857257"/>
            <a:ext cx="9143985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746FC5-5C89-4541-8006-D96D5517099F}"/>
              </a:ext>
            </a:extLst>
          </p:cNvPr>
          <p:cNvSpPr txBox="1"/>
          <p:nvPr/>
        </p:nvSpPr>
        <p:spPr>
          <a:xfrm>
            <a:off x="6016516" y="3281198"/>
            <a:ext cx="2889031" cy="137554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000" b="1">
                <a:latin typeface="+mj-lt"/>
                <a:ea typeface="+mj-ea"/>
                <a:cs typeface="+mj-cs"/>
              </a:rPr>
              <a:t>Animal vs Plant Cells Lab Review</a:t>
            </a:r>
          </a:p>
        </p:txBody>
      </p:sp>
    </p:spTree>
    <p:extLst>
      <p:ext uri="{BB962C8B-B14F-4D97-AF65-F5344CB8AC3E}">
        <p14:creationId xmlns:p14="http://schemas.microsoft.com/office/powerpoint/2010/main" val="177676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XnrGbpEZjRQ/TOFvcmLGS0I/AAAAAAAAAAU/DGlfwk4dL7k/s400/cheek_cells_3.jpg">
            <a:extLst>
              <a:ext uri="{FF2B5EF4-FFF2-40B4-BE49-F238E27FC236}">
                <a16:creationId xmlns:a16="http://schemas.microsoft.com/office/drawing/2014/main" id="{855AD8A9-AC76-4F17-9531-82DD2A9FE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39" y="1782554"/>
            <a:ext cx="4390523" cy="329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C2DA92-D5D9-44FC-90A6-19647DD0ABA4}"/>
              </a:ext>
            </a:extLst>
          </p:cNvPr>
          <p:cNvSpPr txBox="1"/>
          <p:nvPr/>
        </p:nvSpPr>
        <p:spPr>
          <a:xfrm>
            <a:off x="7514480" y="1226225"/>
            <a:ext cx="15768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40x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C2E0A-4D17-40E5-974A-B4B450730FFC}"/>
              </a:ext>
            </a:extLst>
          </p:cNvPr>
          <p:cNvSpPr txBox="1"/>
          <p:nvPr/>
        </p:nvSpPr>
        <p:spPr>
          <a:xfrm>
            <a:off x="178385" y="1226225"/>
            <a:ext cx="15768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Cheek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2286D-5713-418A-8503-FCDEBF84016A}"/>
              </a:ext>
            </a:extLst>
          </p:cNvPr>
          <p:cNvSpPr txBox="1"/>
          <p:nvPr/>
        </p:nvSpPr>
        <p:spPr>
          <a:xfrm>
            <a:off x="-117821" y="4325241"/>
            <a:ext cx="2169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Cell membrane</a:t>
            </a:r>
          </a:p>
          <a:p>
            <a:pPr algn="ctr"/>
            <a:r>
              <a:rPr lang="en-US" sz="2100" b="1" dirty="0"/>
              <a:t>Cytoplasm</a:t>
            </a:r>
          </a:p>
          <a:p>
            <a:pPr algn="ctr"/>
            <a:r>
              <a:rPr lang="en-US" sz="2100" b="1" dirty="0"/>
              <a:t>Nucleus</a:t>
            </a:r>
          </a:p>
          <a:p>
            <a:pPr algn="ctr"/>
            <a:r>
              <a:rPr lang="en-US" sz="2100" b="1" dirty="0"/>
              <a:t>Bacteria?</a:t>
            </a:r>
          </a:p>
        </p:txBody>
      </p:sp>
    </p:spTree>
    <p:extLst>
      <p:ext uri="{BB962C8B-B14F-4D97-AF65-F5344CB8AC3E}">
        <p14:creationId xmlns:p14="http://schemas.microsoft.com/office/powerpoint/2010/main" val="40479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college.edu/Departments/Biology/Biology%20109%20Lab%20Review%20for%20Practicum%201/Onion%20Cells.jpg">
            <a:extLst>
              <a:ext uri="{FF2B5EF4-FFF2-40B4-BE49-F238E27FC236}">
                <a16:creationId xmlns:a16="http://schemas.microsoft.com/office/drawing/2014/main" id="{13CAD1C4-EC5B-4F7E-985C-89CB290CE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36" y="1909059"/>
            <a:ext cx="4096910" cy="30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20245-99FD-4F19-8560-A231736F01C4}"/>
              </a:ext>
            </a:extLst>
          </p:cNvPr>
          <p:cNvSpPr txBox="1"/>
          <p:nvPr/>
        </p:nvSpPr>
        <p:spPr>
          <a:xfrm>
            <a:off x="7514480" y="1226225"/>
            <a:ext cx="15768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40x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A1D38-CD27-4292-A144-788F6E18FF38}"/>
              </a:ext>
            </a:extLst>
          </p:cNvPr>
          <p:cNvSpPr txBox="1"/>
          <p:nvPr/>
        </p:nvSpPr>
        <p:spPr>
          <a:xfrm>
            <a:off x="178385" y="1226225"/>
            <a:ext cx="15768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Onion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BA324-1CF2-40C7-B5B9-8791C773D403}"/>
              </a:ext>
            </a:extLst>
          </p:cNvPr>
          <p:cNvSpPr txBox="1"/>
          <p:nvPr/>
        </p:nvSpPr>
        <p:spPr>
          <a:xfrm>
            <a:off x="-68833" y="3829130"/>
            <a:ext cx="2169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Cell membrane</a:t>
            </a:r>
          </a:p>
          <a:p>
            <a:pPr algn="ctr"/>
            <a:r>
              <a:rPr lang="en-US" sz="2100" b="1" dirty="0"/>
              <a:t>Cell Wall</a:t>
            </a:r>
          </a:p>
          <a:p>
            <a:pPr algn="ctr"/>
            <a:r>
              <a:rPr lang="en-US" sz="2100" b="1" dirty="0"/>
              <a:t>Cytoplasm</a:t>
            </a:r>
          </a:p>
          <a:p>
            <a:pPr algn="ctr"/>
            <a:r>
              <a:rPr lang="en-US" sz="2100" b="1" dirty="0"/>
              <a:t>Nucleus</a:t>
            </a:r>
          </a:p>
          <a:p>
            <a:pPr algn="ctr"/>
            <a:r>
              <a:rPr lang="en-US" sz="2100" b="1" dirty="0"/>
              <a:t>DNA</a:t>
            </a:r>
          </a:p>
          <a:p>
            <a:pPr algn="ctr"/>
            <a:r>
              <a:rPr lang="en-US" sz="2100" b="1" dirty="0"/>
              <a:t>Nucleolus</a:t>
            </a:r>
          </a:p>
        </p:txBody>
      </p:sp>
    </p:spTree>
    <p:extLst>
      <p:ext uri="{BB962C8B-B14F-4D97-AF65-F5344CB8AC3E}">
        <p14:creationId xmlns:p14="http://schemas.microsoft.com/office/powerpoint/2010/main" val="11306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thinglink.me/api/image/733323671535353856/1240/10/scaletowidth">
            <a:extLst>
              <a:ext uri="{FF2B5EF4-FFF2-40B4-BE49-F238E27FC236}">
                <a16:creationId xmlns:a16="http://schemas.microsoft.com/office/drawing/2014/main" id="{51A677B9-13A3-4424-B75C-F3F7F36F3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86" y="2257496"/>
            <a:ext cx="3220629" cy="23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825A0-0D39-4A71-99D9-8F788A62A5A2}"/>
              </a:ext>
            </a:extLst>
          </p:cNvPr>
          <p:cNvSpPr txBox="1"/>
          <p:nvPr/>
        </p:nvSpPr>
        <p:spPr>
          <a:xfrm>
            <a:off x="7514480" y="1226225"/>
            <a:ext cx="15768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40x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DFB49-F6C4-4CFA-956F-0C0D324E8F95}"/>
              </a:ext>
            </a:extLst>
          </p:cNvPr>
          <p:cNvSpPr txBox="1"/>
          <p:nvPr/>
        </p:nvSpPr>
        <p:spPr>
          <a:xfrm>
            <a:off x="178385" y="1226225"/>
            <a:ext cx="15768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Elodia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30EFC-EDBC-4418-9329-8C220E2CADEC}"/>
              </a:ext>
            </a:extLst>
          </p:cNvPr>
          <p:cNvSpPr txBox="1"/>
          <p:nvPr/>
        </p:nvSpPr>
        <p:spPr>
          <a:xfrm>
            <a:off x="-117821" y="4325240"/>
            <a:ext cx="21692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Cell membrane</a:t>
            </a:r>
          </a:p>
          <a:p>
            <a:pPr algn="ctr"/>
            <a:r>
              <a:rPr lang="en-US" sz="2100" b="1" dirty="0"/>
              <a:t>Cytoplasm</a:t>
            </a:r>
          </a:p>
          <a:p>
            <a:pPr algn="ctr"/>
            <a:r>
              <a:rPr lang="en-US" sz="2100" b="1" dirty="0"/>
              <a:t>Cell wall</a:t>
            </a:r>
          </a:p>
          <a:p>
            <a:pPr algn="ctr"/>
            <a:r>
              <a:rPr lang="en-US" sz="2100" b="1" dirty="0"/>
              <a:t>Chloroplasts</a:t>
            </a:r>
          </a:p>
          <a:p>
            <a:pPr algn="ctr"/>
            <a:r>
              <a:rPr lang="en-US" sz="2100" b="1" dirty="0"/>
              <a:t>Central vacuole</a:t>
            </a:r>
          </a:p>
        </p:txBody>
      </p:sp>
    </p:spTree>
    <p:extLst>
      <p:ext uri="{BB962C8B-B14F-4D97-AF65-F5344CB8AC3E}">
        <p14:creationId xmlns:p14="http://schemas.microsoft.com/office/powerpoint/2010/main" val="25371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10377</TotalTime>
  <Words>1648</Words>
  <Application>Microsoft Office PowerPoint</Application>
  <PresentationFormat>On-screen Show (4:3)</PresentationFormat>
  <Paragraphs>321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MS PGothic</vt:lpstr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Equity</vt:lpstr>
      <vt:lpstr>Chapter 4 - CELLS</vt:lpstr>
      <vt:lpstr>Cell Lab </vt:lpstr>
      <vt:lpstr>4.2 Prokaryote vs. Eukaryote </vt:lpstr>
      <vt:lpstr>4.1 Cell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Size</vt:lpstr>
      <vt:lpstr>4.2 What is a cell? </vt:lpstr>
      <vt:lpstr>Lipid bilayer </vt:lpstr>
      <vt:lpstr>4.4 Prokaryote</vt:lpstr>
      <vt:lpstr>4.5 Microbial mobs</vt:lpstr>
      <vt:lpstr>4.6 Eukaryotic Cells</vt:lpstr>
      <vt:lpstr>4.7 A Eukaryote – plant cell pg. 63</vt:lpstr>
      <vt:lpstr>A Eukaryote – animal cell</vt:lpstr>
      <vt:lpstr>4.8 The nucleus – the control center! </vt:lpstr>
      <vt:lpstr>Holding the nucleus together</vt:lpstr>
      <vt:lpstr>What is in the nucleus? </vt:lpstr>
      <vt:lpstr>DNA in the Nucleus</vt:lpstr>
      <vt:lpstr>4.9 The Endomembrane System</vt:lpstr>
      <vt:lpstr>Vesicles – transport and breakdown </vt:lpstr>
      <vt:lpstr>Endomembrane system: cont.  </vt:lpstr>
      <vt:lpstr>Endomembrane transport</vt:lpstr>
      <vt:lpstr>4.10 Lysosome malfunction – for your info</vt:lpstr>
      <vt:lpstr>4.11 More Organelles </vt:lpstr>
      <vt:lpstr>Plastids</vt:lpstr>
      <vt:lpstr>The Central Vacuole – plants!!!!</vt:lpstr>
      <vt:lpstr>4.12 Cell Wall</vt:lpstr>
      <vt:lpstr>Matrixes</vt:lpstr>
      <vt:lpstr>4.13 – THE END OF CHAPTER 4</vt:lpstr>
      <vt:lpstr>Microtubules</vt:lpstr>
      <vt:lpstr>Flagella and cilia</vt:lpstr>
      <vt:lpstr>Cytoskeleton</vt:lpstr>
      <vt:lpstr>A Eukaryote – animal cell</vt:lpstr>
      <vt:lpstr>4.7 A Eukaryote – plant cell pg. 63</vt:lpstr>
      <vt:lpstr>Quick Review</vt:lpstr>
      <vt:lpstr>Structure and Function</vt:lpstr>
      <vt:lpstr>The most helpful table you have ever seen!!!</vt:lpstr>
      <vt:lpstr>Match the structure to the function</vt:lpstr>
      <vt:lpstr>PowerPoint Presentation</vt:lpstr>
      <vt:lpstr>Cell Junctions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Tuss, David</cp:lastModifiedBy>
  <cp:revision>177</cp:revision>
  <dcterms:created xsi:type="dcterms:W3CDTF">2013-09-30T15:52:00Z</dcterms:created>
  <dcterms:modified xsi:type="dcterms:W3CDTF">2018-11-13T21:54:33Z</dcterms:modified>
</cp:coreProperties>
</file>