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omfortaa" panose="020B0604020202020204" charset="0"/>
      <p:regular r:id="rId5"/>
      <p:bold r:id="rId6"/>
    </p:embeddedFont>
    <p:embeddedFont>
      <p:font typeface="Lobster" panose="00000500000000000000" pitchFamily="2" charset="0"/>
      <p:regular r:id="rId7"/>
    </p:embeddedFont>
    <p:embeddedFont>
      <p:font typeface="Oswald" panose="00000500000000000000" pitchFamily="2" charset="0"/>
      <p:regular r:id="rId8"/>
      <p:bold r:id="rId9"/>
    </p:embeddedFont>
    <p:embeddedFont>
      <p:font typeface="Playfair Display" panose="00000500000000000000" pitchFamily="2" charset="0"/>
      <p:regular r:id="rId10"/>
      <p:bold r:id="rId11"/>
      <p:italic r:id="rId12"/>
      <p:boldItalic r:id="rId13"/>
    </p:embeddedFont>
    <p:embeddedFont>
      <p:font typeface="Quicksand" panose="020B0604020202020204" charset="0"/>
      <p:regular r:id="rId14"/>
      <p:bold r:id="rId15"/>
    </p:embeddedFont>
    <p:embeddedFont>
      <p:font typeface="Seaford" panose="00000500000000000000" pitchFamily="2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n/E8E1bj/Jd1zEOf537vR/g1m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867" y="-87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34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5" Type="http://schemas.openxmlformats.org/officeDocument/2006/relationships/theme" Target="theme/theme1.xml"/><Relationship Id="rId8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isbury, Collin" userId="cb35a637-8ae1-46fd-8d5c-e6e62c066b2d" providerId="ADAL" clId="{818DD536-9BB4-45CC-A743-FDBF7D0B675F}"/>
    <pc:docChg chg="custSel modSld">
      <pc:chgData name="Salisbury, Collin" userId="cb35a637-8ae1-46fd-8d5c-e6e62c066b2d" providerId="ADAL" clId="{818DD536-9BB4-45CC-A743-FDBF7D0B675F}" dt="2024-08-30T18:07:38.827" v="164" actId="20577"/>
      <pc:docMkLst>
        <pc:docMk/>
      </pc:docMkLst>
      <pc:sldChg chg="modSp mod">
        <pc:chgData name="Salisbury, Collin" userId="cb35a637-8ae1-46fd-8d5c-e6e62c066b2d" providerId="ADAL" clId="{818DD536-9BB4-45CC-A743-FDBF7D0B675F}" dt="2024-08-30T18:07:38.827" v="164" actId="20577"/>
        <pc:sldMkLst>
          <pc:docMk/>
          <pc:sldMk cId="0" sldId="256"/>
        </pc:sldMkLst>
        <pc:spChg chg="mod">
          <ac:chgData name="Salisbury, Collin" userId="cb35a637-8ae1-46fd-8d5c-e6e62c066b2d" providerId="ADAL" clId="{818DD536-9BB4-45CC-A743-FDBF7D0B675F}" dt="2024-08-30T18:02:00.332" v="40" actId="20577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Salisbury, Collin" userId="cb35a637-8ae1-46fd-8d5c-e6e62c066b2d" providerId="ADAL" clId="{818DD536-9BB4-45CC-A743-FDBF7D0B675F}" dt="2024-08-30T18:03:31.493" v="44" actId="1076"/>
          <ac:spMkLst>
            <pc:docMk/>
            <pc:sldMk cId="0" sldId="256"/>
            <ac:spMk id="140" creationId="{00000000-0000-0000-0000-000000000000}"/>
          </ac:spMkLst>
        </pc:spChg>
        <pc:spChg chg="mod">
          <ac:chgData name="Salisbury, Collin" userId="cb35a637-8ae1-46fd-8d5c-e6e62c066b2d" providerId="ADAL" clId="{818DD536-9BB4-45CC-A743-FDBF7D0B675F}" dt="2024-08-30T18:07:38.827" v="164" actId="20577"/>
          <ac:spMkLst>
            <pc:docMk/>
            <pc:sldMk cId="0" sldId="256"/>
            <ac:spMk id="148" creationId="{00000000-0000-0000-0000-000000000000}"/>
          </ac:spMkLst>
        </pc:spChg>
      </pc:sldChg>
      <pc:sldChg chg="modSp mod">
        <pc:chgData name="Salisbury, Collin" userId="cb35a637-8ae1-46fd-8d5c-e6e62c066b2d" providerId="ADAL" clId="{818DD536-9BB4-45CC-A743-FDBF7D0B675F}" dt="2024-08-30T18:05:22.673" v="132" actId="20577"/>
        <pc:sldMkLst>
          <pc:docMk/>
          <pc:sldMk cId="0" sldId="257"/>
        </pc:sldMkLst>
        <pc:spChg chg="mod">
          <ac:chgData name="Salisbury, Collin" userId="cb35a637-8ae1-46fd-8d5c-e6e62c066b2d" providerId="ADAL" clId="{818DD536-9BB4-45CC-A743-FDBF7D0B675F}" dt="2024-08-26T21:27:07.686" v="36" actId="20577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Salisbury, Collin" userId="cb35a637-8ae1-46fd-8d5c-e6e62c066b2d" providerId="ADAL" clId="{818DD536-9BB4-45CC-A743-FDBF7D0B675F}" dt="2024-08-30T18:05:22.673" v="132" actId="20577"/>
          <ac:spMkLst>
            <pc:docMk/>
            <pc:sldMk cId="0" sldId="257"/>
            <ac:spMk id="171" creationId="{00000000-0000-0000-0000-000000000000}"/>
          </ac:spMkLst>
        </pc:spChg>
      </pc:sldChg>
    </pc:docChg>
  </pc:docChgLst>
  <pc:docChgLst>
    <pc:chgData name="Salisbury, Collin" userId="cb35a637-8ae1-46fd-8d5c-e6e62c066b2d" providerId="ADAL" clId="{7AC3C43F-11FF-4FF3-82A1-A93816B21544}"/>
    <pc:docChg chg="undo redo custSel modSld delMainMaster">
      <pc:chgData name="Salisbury, Collin" userId="cb35a637-8ae1-46fd-8d5c-e6e62c066b2d" providerId="ADAL" clId="{7AC3C43F-11FF-4FF3-82A1-A93816B21544}" dt="2023-08-30T19:04:35.780" v="2289" actId="1076"/>
      <pc:docMkLst>
        <pc:docMk/>
      </pc:docMkLst>
      <pc:sldChg chg="addSp delSp modSp mod modClrScheme chgLayout">
        <pc:chgData name="Salisbury, Collin" userId="cb35a637-8ae1-46fd-8d5c-e6e62c066b2d" providerId="ADAL" clId="{7AC3C43F-11FF-4FF3-82A1-A93816B21544}" dt="2023-08-30T19:04:35.780" v="2289" actId="1076"/>
        <pc:sldMkLst>
          <pc:docMk/>
          <pc:sldMk cId="0" sldId="256"/>
        </pc:sldMkLst>
        <pc:spChg chg="add del mod">
          <ac:chgData name="Salisbury, Collin" userId="cb35a637-8ae1-46fd-8d5c-e6e62c066b2d" providerId="ADAL" clId="{7AC3C43F-11FF-4FF3-82A1-A93816B21544}" dt="2023-08-29T20:02:51.753" v="218" actId="478"/>
          <ac:spMkLst>
            <pc:docMk/>
            <pc:sldMk cId="0" sldId="256"/>
            <ac:spMk id="7" creationId="{1E87DA87-CF9A-0BBA-9522-AE4EFDDC11F4}"/>
          </ac:spMkLst>
        </pc:spChg>
        <pc:spChg chg="add del">
          <ac:chgData name="Salisbury, Collin" userId="cb35a637-8ae1-46fd-8d5c-e6e62c066b2d" providerId="ADAL" clId="{7AC3C43F-11FF-4FF3-82A1-A93816B21544}" dt="2023-08-29T20:08:43.472" v="259" actId="478"/>
          <ac:spMkLst>
            <pc:docMk/>
            <pc:sldMk cId="0" sldId="256"/>
            <ac:spMk id="11" creationId="{E3F1F701-D3E6-D9E4-91F3-31DDFD5EDED1}"/>
          </ac:spMkLst>
        </pc:spChg>
        <pc:spChg chg="add del mod">
          <ac:chgData name="Salisbury, Collin" userId="cb35a637-8ae1-46fd-8d5c-e6e62c066b2d" providerId="ADAL" clId="{7AC3C43F-11FF-4FF3-82A1-A93816B21544}" dt="2023-08-29T20:43:08.535" v="1228"/>
          <ac:spMkLst>
            <pc:docMk/>
            <pc:sldMk cId="0" sldId="256"/>
            <ac:spMk id="13" creationId="{044AC86F-8052-FE12-F44D-EDA26FA3D2C9}"/>
          </ac:spMkLst>
        </pc:spChg>
        <pc:spChg chg="add del mod">
          <ac:chgData name="Salisbury, Collin" userId="cb35a637-8ae1-46fd-8d5c-e6e62c066b2d" providerId="ADAL" clId="{7AC3C43F-11FF-4FF3-82A1-A93816B21544}" dt="2023-08-29T20:43:54.557" v="1232"/>
          <ac:spMkLst>
            <pc:docMk/>
            <pc:sldMk cId="0" sldId="256"/>
            <ac:spMk id="16" creationId="{2686E956-39E3-B724-A9BA-1EDB881BE3B7}"/>
          </ac:spMkLst>
        </pc:spChg>
        <pc:spChg chg="add del mod">
          <ac:chgData name="Salisbury, Collin" userId="cb35a637-8ae1-46fd-8d5c-e6e62c066b2d" providerId="ADAL" clId="{7AC3C43F-11FF-4FF3-82A1-A93816B21544}" dt="2023-08-29T20:47:48.461" v="1263" actId="478"/>
          <ac:spMkLst>
            <pc:docMk/>
            <pc:sldMk cId="0" sldId="256"/>
            <ac:spMk id="17" creationId="{73B44ED0-36C2-B5A5-486A-C0006587E8CD}"/>
          </ac:spMkLst>
        </pc:spChg>
        <pc:spChg chg="add del mod ord">
          <ac:chgData name="Salisbury, Collin" userId="cb35a637-8ae1-46fd-8d5c-e6e62c066b2d" providerId="ADAL" clId="{7AC3C43F-11FF-4FF3-82A1-A93816B21544}" dt="2023-08-29T20:49:23.821" v="1272" actId="700"/>
          <ac:spMkLst>
            <pc:docMk/>
            <pc:sldMk cId="0" sldId="256"/>
            <ac:spMk id="25" creationId="{1FC2925D-1698-EAC4-0EDD-C33E1E4DFC9A}"/>
          </ac:spMkLst>
        </pc:spChg>
        <pc:spChg chg="add mod">
          <ac:chgData name="Salisbury, Collin" userId="cb35a637-8ae1-46fd-8d5c-e6e62c066b2d" providerId="ADAL" clId="{7AC3C43F-11FF-4FF3-82A1-A93816B21544}" dt="2023-08-30T19:04:21.630" v="2288" actId="14100"/>
          <ac:spMkLst>
            <pc:docMk/>
            <pc:sldMk cId="0" sldId="256"/>
            <ac:spMk id="30" creationId="{0B057DF4-D921-BF05-39AB-858634A19C2E}"/>
          </ac:spMkLst>
        </pc:spChg>
        <pc:spChg chg="mod">
          <ac:chgData name="Salisbury, Collin" userId="cb35a637-8ae1-46fd-8d5c-e6e62c066b2d" providerId="ADAL" clId="{7AC3C43F-11FF-4FF3-82A1-A93816B21544}" dt="2023-08-30T18:56:58.633" v="2202" actId="2711"/>
          <ac:spMkLst>
            <pc:docMk/>
            <pc:sldMk cId="0" sldId="256"/>
            <ac:spMk id="130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29T20:54:20.030" v="1343" actId="14100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57:28.056" v="2205" actId="1076"/>
          <ac:spMkLst>
            <pc:docMk/>
            <pc:sldMk cId="0" sldId="256"/>
            <ac:spMk id="132" creationId="{00000000-0000-0000-0000-000000000000}"/>
          </ac:spMkLst>
        </pc:spChg>
        <pc:spChg chg="del mod">
          <ac:chgData name="Salisbury, Collin" userId="cb35a637-8ae1-46fd-8d5c-e6e62c066b2d" providerId="ADAL" clId="{7AC3C43F-11FF-4FF3-82A1-A93816B21544}" dt="2023-08-29T21:18:53.569" v="1412" actId="478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21:57.599" v="2072" actId="255"/>
          <ac:spMkLst>
            <pc:docMk/>
            <pc:sldMk cId="0" sldId="256"/>
            <ac:spMk id="136" creationId="{00000000-0000-0000-0000-000000000000}"/>
          </ac:spMkLst>
        </pc:spChg>
        <pc:spChg chg="del mod">
          <ac:chgData name="Salisbury, Collin" userId="cb35a637-8ae1-46fd-8d5c-e6e62c066b2d" providerId="ADAL" clId="{7AC3C43F-11FF-4FF3-82A1-A93816B21544}" dt="2023-08-30T17:43:50.216" v="1697" actId="478"/>
          <ac:spMkLst>
            <pc:docMk/>
            <pc:sldMk cId="0" sldId="256"/>
            <ac:spMk id="137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6:32:14.873" v="1662" actId="1076"/>
          <ac:spMkLst>
            <pc:docMk/>
            <pc:sldMk cId="0" sldId="256"/>
            <ac:spMk id="138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17:28.138" v="2031" actId="1076"/>
          <ac:spMkLst>
            <pc:docMk/>
            <pc:sldMk cId="0" sldId="256"/>
            <ac:spMk id="139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22:14.179" v="2074" actId="255"/>
          <ac:spMkLst>
            <pc:docMk/>
            <pc:sldMk cId="0" sldId="256"/>
            <ac:spMk id="140" creationId="{00000000-0000-0000-0000-000000000000}"/>
          </ac:spMkLst>
        </pc:spChg>
        <pc:spChg chg="del mod">
          <ac:chgData name="Salisbury, Collin" userId="cb35a637-8ae1-46fd-8d5c-e6e62c066b2d" providerId="ADAL" clId="{7AC3C43F-11FF-4FF3-82A1-A93816B21544}" dt="2023-08-29T21:28:26.725" v="1478" actId="478"/>
          <ac:spMkLst>
            <pc:docMk/>
            <pc:sldMk cId="0" sldId="256"/>
            <ac:spMk id="141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9:04:35.780" v="2289" actId="1076"/>
          <ac:spMkLst>
            <pc:docMk/>
            <pc:sldMk cId="0" sldId="256"/>
            <ac:spMk id="142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7:45:54.772" v="1744" actId="20577"/>
          <ac:spMkLst>
            <pc:docMk/>
            <pc:sldMk cId="0" sldId="256"/>
            <ac:spMk id="143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17:19.304" v="2030" actId="1076"/>
          <ac:spMkLst>
            <pc:docMk/>
            <pc:sldMk cId="0" sldId="256"/>
            <ac:spMk id="145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6:13:37.129" v="1538" actId="20577"/>
          <ac:spMkLst>
            <pc:docMk/>
            <pc:sldMk cId="0" sldId="256"/>
            <ac:spMk id="146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9:03:58.173" v="2287" actId="1076"/>
          <ac:spMkLst>
            <pc:docMk/>
            <pc:sldMk cId="0" sldId="256"/>
            <ac:spMk id="148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20:55.099" v="2069" actId="1076"/>
          <ac:spMkLst>
            <pc:docMk/>
            <pc:sldMk cId="0" sldId="256"/>
            <ac:spMk id="149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7:46:10.737" v="1745" actId="1076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7:46:18.196" v="1746" actId="1076"/>
          <ac:spMkLst>
            <pc:docMk/>
            <pc:sldMk cId="0" sldId="256"/>
            <ac:spMk id="152" creationId="{00000000-0000-0000-0000-000000000000}"/>
          </ac:spMkLst>
        </pc:spChg>
        <pc:graphicFrameChg chg="add del mod">
          <ac:chgData name="Salisbury, Collin" userId="cb35a637-8ae1-46fd-8d5c-e6e62c066b2d" providerId="ADAL" clId="{7AC3C43F-11FF-4FF3-82A1-A93816B21544}" dt="2023-08-29T20:39:34.849" v="1165" actId="12084"/>
          <ac:graphicFrameMkLst>
            <pc:docMk/>
            <pc:sldMk cId="0" sldId="256"/>
            <ac:graphicFrameMk id="12" creationId="{B37719B3-9CC9-2870-A0D8-C6D82DF5A6D9}"/>
          </ac:graphicFrameMkLst>
        </pc:graphicFrameChg>
        <pc:picChg chg="add del mod">
          <ac:chgData name="Salisbury, Collin" userId="cb35a637-8ae1-46fd-8d5c-e6e62c066b2d" providerId="ADAL" clId="{7AC3C43F-11FF-4FF3-82A1-A93816B21544}" dt="2023-08-29T20:00:48.556" v="205" actId="478"/>
          <ac:picMkLst>
            <pc:docMk/>
            <pc:sldMk cId="0" sldId="256"/>
            <ac:picMk id="3" creationId="{0F2F5458-4E85-D7E2-9382-C6E28A5C75A4}"/>
          </ac:picMkLst>
        </pc:picChg>
        <pc:picChg chg="add del mod">
          <ac:chgData name="Salisbury, Collin" userId="cb35a637-8ae1-46fd-8d5c-e6e62c066b2d" providerId="ADAL" clId="{7AC3C43F-11FF-4FF3-82A1-A93816B21544}" dt="2023-08-29T20:02:37.699" v="216" actId="478"/>
          <ac:picMkLst>
            <pc:docMk/>
            <pc:sldMk cId="0" sldId="256"/>
            <ac:picMk id="5" creationId="{1B214F43-F471-796D-04FA-3786FF5119E3}"/>
          </ac:picMkLst>
        </pc:picChg>
        <pc:picChg chg="add del mod">
          <ac:chgData name="Salisbury, Collin" userId="cb35a637-8ae1-46fd-8d5c-e6e62c066b2d" providerId="ADAL" clId="{7AC3C43F-11FF-4FF3-82A1-A93816B21544}" dt="2023-08-29T20:40:43.922" v="1168" actId="478"/>
          <ac:picMkLst>
            <pc:docMk/>
            <pc:sldMk cId="0" sldId="256"/>
            <ac:picMk id="9" creationId="{43B825DF-6697-0352-DD96-9FBA0431CEA3}"/>
          </ac:picMkLst>
        </pc:picChg>
        <pc:picChg chg="add del mod">
          <ac:chgData name="Salisbury, Collin" userId="cb35a637-8ae1-46fd-8d5c-e6e62c066b2d" providerId="ADAL" clId="{7AC3C43F-11FF-4FF3-82A1-A93816B21544}" dt="2023-08-29T20:45:08.928" v="1237" actId="21"/>
          <ac:picMkLst>
            <pc:docMk/>
            <pc:sldMk cId="0" sldId="256"/>
            <ac:picMk id="15" creationId="{6731E0C0-1D2E-70F2-061B-F69603854CEB}"/>
          </ac:picMkLst>
        </pc:picChg>
        <pc:picChg chg="add del mod">
          <ac:chgData name="Salisbury, Collin" userId="cb35a637-8ae1-46fd-8d5c-e6e62c066b2d" providerId="ADAL" clId="{7AC3C43F-11FF-4FF3-82A1-A93816B21544}" dt="2023-08-29T20:45:23.359" v="1245"/>
          <ac:picMkLst>
            <pc:docMk/>
            <pc:sldMk cId="0" sldId="256"/>
            <ac:picMk id="18" creationId="{912BE434-23B4-B140-084D-FAFFC4D11750}"/>
          </ac:picMkLst>
        </pc:picChg>
        <pc:picChg chg="add del mod">
          <ac:chgData name="Salisbury, Collin" userId="cb35a637-8ae1-46fd-8d5c-e6e62c066b2d" providerId="ADAL" clId="{7AC3C43F-11FF-4FF3-82A1-A93816B21544}" dt="2023-08-29T20:45:41.560" v="1248" actId="478"/>
          <ac:picMkLst>
            <pc:docMk/>
            <pc:sldMk cId="0" sldId="256"/>
            <ac:picMk id="19" creationId="{5E6FC309-D83C-BA0A-F15B-303CE86BA293}"/>
          </ac:picMkLst>
        </pc:picChg>
        <pc:picChg chg="add del mod">
          <ac:chgData name="Salisbury, Collin" userId="cb35a637-8ae1-46fd-8d5c-e6e62c066b2d" providerId="ADAL" clId="{7AC3C43F-11FF-4FF3-82A1-A93816B21544}" dt="2023-08-29T20:46:05.802" v="1250" actId="478"/>
          <ac:picMkLst>
            <pc:docMk/>
            <pc:sldMk cId="0" sldId="256"/>
            <ac:picMk id="21" creationId="{1B2413DD-380D-0F33-0495-2551FF2BC303}"/>
          </ac:picMkLst>
        </pc:picChg>
        <pc:picChg chg="add mod modCrop">
          <ac:chgData name="Salisbury, Collin" userId="cb35a637-8ae1-46fd-8d5c-e6e62c066b2d" providerId="ADAL" clId="{7AC3C43F-11FF-4FF3-82A1-A93816B21544}" dt="2023-08-30T18:58:06.661" v="2207" actId="14826"/>
          <ac:picMkLst>
            <pc:docMk/>
            <pc:sldMk cId="0" sldId="256"/>
            <ac:picMk id="23" creationId="{355D563D-9F49-E2DE-CEFC-3DF555621681}"/>
          </ac:picMkLst>
        </pc:picChg>
        <pc:picChg chg="add del mod">
          <ac:chgData name="Salisbury, Collin" userId="cb35a637-8ae1-46fd-8d5c-e6e62c066b2d" providerId="ADAL" clId="{7AC3C43F-11FF-4FF3-82A1-A93816B21544}" dt="2023-08-29T20:47:52.519" v="1264" actId="478"/>
          <ac:picMkLst>
            <pc:docMk/>
            <pc:sldMk cId="0" sldId="256"/>
            <ac:picMk id="24" creationId="{36789B3D-F921-ABA7-FB07-A74FE5450D84}"/>
          </ac:picMkLst>
        </pc:picChg>
        <pc:picChg chg="add del mod">
          <ac:chgData name="Salisbury, Collin" userId="cb35a637-8ae1-46fd-8d5c-e6e62c066b2d" providerId="ADAL" clId="{7AC3C43F-11FF-4FF3-82A1-A93816B21544}" dt="2023-08-29T20:59:59.647" v="1353" actId="478"/>
          <ac:picMkLst>
            <pc:docMk/>
            <pc:sldMk cId="0" sldId="256"/>
            <ac:picMk id="27" creationId="{D36C5F6F-931F-65E6-1F69-6037853342AC}"/>
          </ac:picMkLst>
        </pc:picChg>
        <pc:picChg chg="add del mod">
          <ac:chgData name="Salisbury, Collin" userId="cb35a637-8ae1-46fd-8d5c-e6e62c066b2d" providerId="ADAL" clId="{7AC3C43F-11FF-4FF3-82A1-A93816B21544}" dt="2023-08-29T21:06:45.013" v="1366" actId="478"/>
          <ac:picMkLst>
            <pc:docMk/>
            <pc:sldMk cId="0" sldId="256"/>
            <ac:picMk id="29" creationId="{B6D89BD9-54ED-E58E-79F0-492FEFD51EC8}"/>
          </ac:picMkLst>
        </pc:picChg>
        <pc:picChg chg="mod">
          <ac:chgData name="Salisbury, Collin" userId="cb35a637-8ae1-46fd-8d5c-e6e62c066b2d" providerId="ADAL" clId="{7AC3C43F-11FF-4FF3-82A1-A93816B21544}" dt="2023-08-29T21:18:48.951" v="1411" actId="1076"/>
          <ac:picMkLst>
            <pc:docMk/>
            <pc:sldMk cId="0" sldId="256"/>
            <ac:picMk id="129" creationId="{00000000-0000-0000-0000-000000000000}"/>
          </ac:picMkLst>
        </pc:picChg>
        <pc:picChg chg="mod">
          <ac:chgData name="Salisbury, Collin" userId="cb35a637-8ae1-46fd-8d5c-e6e62c066b2d" providerId="ADAL" clId="{7AC3C43F-11FF-4FF3-82A1-A93816B21544}" dt="2023-08-30T18:17:05.374" v="2029" actId="14100"/>
          <ac:picMkLst>
            <pc:docMk/>
            <pc:sldMk cId="0" sldId="256"/>
            <ac:picMk id="147" creationId="{00000000-0000-0000-0000-000000000000}"/>
          </ac:picMkLst>
        </pc:picChg>
        <pc:picChg chg="del mod">
          <ac:chgData name="Salisbury, Collin" userId="cb35a637-8ae1-46fd-8d5c-e6e62c066b2d" providerId="ADAL" clId="{7AC3C43F-11FF-4FF3-82A1-A93816B21544}" dt="2023-08-29T19:47:11.432" v="47" actId="478"/>
          <ac:picMkLst>
            <pc:docMk/>
            <pc:sldMk cId="0" sldId="256"/>
            <ac:picMk id="150" creationId="{00000000-0000-0000-0000-000000000000}"/>
          </ac:picMkLst>
        </pc:picChg>
      </pc:sldChg>
      <pc:sldChg chg="modSp mod">
        <pc:chgData name="Salisbury, Collin" userId="cb35a637-8ae1-46fd-8d5c-e6e62c066b2d" providerId="ADAL" clId="{7AC3C43F-11FF-4FF3-82A1-A93816B21544}" dt="2023-08-30T18:55:41.681" v="2196" actId="1076"/>
        <pc:sldMkLst>
          <pc:docMk/>
          <pc:sldMk cId="0" sldId="257"/>
        </pc:sldMkLst>
        <pc:spChg chg="mod">
          <ac:chgData name="Salisbury, Collin" userId="cb35a637-8ae1-46fd-8d5c-e6e62c066b2d" providerId="ADAL" clId="{7AC3C43F-11FF-4FF3-82A1-A93816B21544}" dt="2023-08-30T18:54:29.306" v="2191" actId="255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47:38.367" v="2115" actId="113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43:40.141" v="2086" actId="255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54:54.168" v="2192" actId="113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55:00.787" v="2193" actId="113"/>
          <ac:spMkLst>
            <pc:docMk/>
            <pc:sldMk cId="0" sldId="257"/>
            <ac:spMk id="163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55:09.178" v="2194" actId="113"/>
          <ac:spMkLst>
            <pc:docMk/>
            <pc:sldMk cId="0" sldId="257"/>
            <ac:spMk id="165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49:48.718" v="2126" actId="20577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45:44.645" v="209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Salisbury, Collin" userId="cb35a637-8ae1-46fd-8d5c-e6e62c066b2d" providerId="ADAL" clId="{7AC3C43F-11FF-4FF3-82A1-A93816B21544}" dt="2023-08-30T18:53:19.182" v="2186" actId="20577"/>
          <ac:spMkLst>
            <pc:docMk/>
            <pc:sldMk cId="0" sldId="257"/>
            <ac:spMk id="171" creationId="{00000000-0000-0000-0000-000000000000}"/>
          </ac:spMkLst>
        </pc:spChg>
        <pc:picChg chg="mod">
          <ac:chgData name="Salisbury, Collin" userId="cb35a637-8ae1-46fd-8d5c-e6e62c066b2d" providerId="ADAL" clId="{7AC3C43F-11FF-4FF3-82A1-A93816B21544}" dt="2023-08-30T18:55:41.681" v="2196" actId="1076"/>
          <ac:picMkLst>
            <pc:docMk/>
            <pc:sldMk cId="0" sldId="257"/>
            <ac:picMk id="162" creationId="{00000000-0000-0000-0000-000000000000}"/>
          </ac:picMkLst>
        </pc:picChg>
      </pc:sldChg>
      <pc:sldMasterChg chg="del delSldLayout">
        <pc:chgData name="Salisbury, Collin" userId="cb35a637-8ae1-46fd-8d5c-e6e62c066b2d" providerId="ADAL" clId="{7AC3C43F-11FF-4FF3-82A1-A93816B21544}" dt="2023-08-29T20:08:05.779" v="257" actId="700"/>
        <pc:sldMasterMkLst>
          <pc:docMk/>
          <pc:sldMasterMk cId="0" sldId="2147483648"/>
        </pc:sldMasterMkLst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Salisbury, Collin" userId="cb35a637-8ae1-46fd-8d5c-e6e62c066b2d" providerId="ADAL" clId="{7AC3C43F-11FF-4FF3-82A1-A93816B21544}" dt="2023-08-29T20:08:05.779" v="257" actId="700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0f6e2c60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0f6e2c60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0f6e2c60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0f6e2c60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0f6e2c60e_0_293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g150f6e2c60e_0_293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g150f6e2c60e_0_29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0f6e2c60e_0_328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g150f6e2c60e_0_328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g150f6e2c60e_0_32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0f6e2c60e_0_33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0f6e2c60e_0_297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g150f6e2c60e_0_29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0f6e2c60e_0_300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50f6e2c60e_0_300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150f6e2c60e_0_30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0f6e2c60e_0_30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50f6e2c60e_0_30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g150f6e2c60e_0_304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g150f6e2c60e_0_30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0f6e2c60e_0_309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50f6e2c60e_0_30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0f6e2c60e_0_312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g150f6e2c60e_0_312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g150f6e2c60e_0_3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0f6e2c60e_0_316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g150f6e2c60e_0_31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0f6e2c60e_0_31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50f6e2c60e_0_31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g150f6e2c60e_0_31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g150f6e2c60e_0_31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g150f6e2c60e_0_3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0f6e2c60e_0_325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g150f6e2c60e_0_32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f6e2c60e_0_289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150f6e2c60e_0_289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g150f6e2c60e_0_28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50f6e2c60e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25" y="515475"/>
            <a:ext cx="6659800" cy="884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50f6e2c60e_0_167"/>
          <p:cNvSpPr txBox="1"/>
          <p:nvPr/>
        </p:nvSpPr>
        <p:spPr>
          <a:xfrm>
            <a:off x="632787" y="445473"/>
            <a:ext cx="2202395" cy="36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Seaford" panose="00000500000000000000" pitchFamily="2" charset="0"/>
                <a:ea typeface="Comfortaa"/>
                <a:cs typeface="Comfortaa"/>
                <a:sym typeface="Comfortaa"/>
              </a:rPr>
              <a:t>CLASS SYLLABUS</a:t>
            </a:r>
            <a:endParaRPr sz="1600" dirty="0">
              <a:latin typeface="Seaford" panose="00000500000000000000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g150f6e2c60e_0_167"/>
          <p:cNvSpPr txBox="1"/>
          <p:nvPr/>
        </p:nvSpPr>
        <p:spPr>
          <a:xfrm>
            <a:off x="1948858" y="881316"/>
            <a:ext cx="2577422" cy="8882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AP Language </a:t>
            </a:r>
            <a:endParaRPr sz="24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&amp; Composition</a:t>
            </a:r>
            <a:endParaRPr sz="24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2" name="Google Shape;132;g150f6e2c60e_0_167"/>
          <p:cNvSpPr txBox="1"/>
          <p:nvPr/>
        </p:nvSpPr>
        <p:spPr>
          <a:xfrm>
            <a:off x="667825" y="1763034"/>
            <a:ext cx="4249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eaford" panose="00000500000000000000" pitchFamily="2" charset="0"/>
                <a:ea typeface="Comfortaa"/>
                <a:cs typeface="Comfortaa"/>
                <a:sym typeface="Comfortaa"/>
              </a:rPr>
              <a:t>HELENA HIGH SCHOOL:  2024-2025</a:t>
            </a:r>
            <a:endParaRPr sz="1800" dirty="0">
              <a:latin typeface="Seaford" panose="00000500000000000000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g150f6e2c60e_0_167"/>
          <p:cNvSpPr/>
          <p:nvPr/>
        </p:nvSpPr>
        <p:spPr>
          <a:xfrm>
            <a:off x="5138050" y="2334075"/>
            <a:ext cx="2032800" cy="374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50f6e2c60e_0_167"/>
          <p:cNvSpPr/>
          <p:nvPr/>
        </p:nvSpPr>
        <p:spPr>
          <a:xfrm>
            <a:off x="5276600" y="7961550"/>
            <a:ext cx="2032800" cy="14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50f6e2c60e_0_167"/>
          <p:cNvSpPr txBox="1"/>
          <p:nvPr/>
        </p:nvSpPr>
        <p:spPr>
          <a:xfrm>
            <a:off x="5331216" y="7994597"/>
            <a:ext cx="2032800" cy="46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Seaford" panose="00000500000000000000" pitchFamily="2" charset="0"/>
                <a:ea typeface="Comfortaa"/>
                <a:cs typeface="Comfortaa"/>
                <a:sym typeface="Comfortaa"/>
              </a:rPr>
              <a:t>CONTACT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Seaford" panose="00000500000000000000" pitchFamily="2" charset="0"/>
                <a:ea typeface="Comfortaa"/>
                <a:cs typeface="Comfortaa"/>
                <a:sym typeface="Comfortaa"/>
              </a:rPr>
              <a:t>Mr. Collin Salisbury</a:t>
            </a:r>
            <a:endParaRPr sz="1050" dirty="0">
              <a:latin typeface="Seaford" panose="00000500000000000000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g150f6e2c60e_0_167"/>
          <p:cNvSpPr txBox="1"/>
          <p:nvPr/>
        </p:nvSpPr>
        <p:spPr>
          <a:xfrm>
            <a:off x="2835182" y="5556383"/>
            <a:ext cx="1866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 - Be Involved 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9" name="Google Shape;139;g150f6e2c60e_0_167"/>
          <p:cNvSpPr txBox="1"/>
          <p:nvPr/>
        </p:nvSpPr>
        <p:spPr>
          <a:xfrm>
            <a:off x="5104391" y="2510317"/>
            <a:ext cx="2032800" cy="355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class will prepare students for the AP Language and Composition exam, which offers college credit for passing students.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will study </a:t>
            </a:r>
            <a:r>
              <a:rPr lang="en-US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argumentation, rhetoric, and analysis</a:t>
            </a:r>
            <a:r>
              <a:rPr lang="en-US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Most of our texts will be non-fiction, though we will also read </a:t>
            </a:r>
            <a:r>
              <a:rPr lang="en-US" sz="9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Things They Carried</a:t>
            </a:r>
            <a:r>
              <a:rPr lang="en-US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by Tim O’Brien and one additional junior-level novel (TBD). We will write extensively, including processed essays, journal-style “quick-writes,” and timed writes. 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 courses are intended to be taught as college-level courses. This course will be challenging, requiring intellectual engagement, and rigorous preparation. I expect to be able to treat you as a student serious about your education.</a:t>
            </a:r>
            <a:endParaRPr sz="9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140" name="Google Shape;140;g150f6e2c60e_0_167"/>
          <p:cNvSpPr txBox="1"/>
          <p:nvPr/>
        </p:nvSpPr>
        <p:spPr>
          <a:xfrm>
            <a:off x="5331216" y="8333054"/>
            <a:ext cx="2140800" cy="107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Seaford" panose="00000500000000000000" pitchFamily="2" charset="0"/>
                <a:ea typeface="Quicksand"/>
                <a:cs typeface="Quicksand"/>
                <a:sym typeface="Quicksand"/>
              </a:rPr>
              <a:t>406-324-2259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Seaford" panose="00000500000000000000" pitchFamily="2" charset="0"/>
                <a:ea typeface="Quicksand"/>
                <a:cs typeface="Quicksand"/>
                <a:sym typeface="Quicksand"/>
              </a:rPr>
              <a:t>csalisbury@helenaschools.org</a:t>
            </a:r>
            <a:r>
              <a:rPr lang="en-US" sz="1100" dirty="0">
                <a:latin typeface="Seaford" panose="00000500000000000000" pitchFamily="2" charset="0"/>
                <a:ea typeface="Quicksand"/>
                <a:cs typeface="Quicksand"/>
                <a:sym typeface="Quicksand"/>
              </a:rPr>
              <a:t> </a:t>
            </a:r>
            <a:endParaRPr sz="1100" dirty="0">
              <a:latin typeface="Seaford" panose="00000500000000000000" pitchFamily="2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Seaford" panose="00000500000000000000" pitchFamily="2" charset="0"/>
                <a:ea typeface="Quicksand"/>
                <a:cs typeface="Quicksand"/>
                <a:sym typeface="Quicksand"/>
              </a:rPr>
              <a:t>Teams: @csalisbury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Seaford" panose="00000500000000000000" pitchFamily="2" charset="0"/>
                <a:ea typeface="Quicksand"/>
                <a:cs typeface="Quicksand"/>
                <a:sym typeface="Quicksand"/>
              </a:rPr>
              <a:t>https://staff.helenaschools.org/staff_page/csalisbury/</a:t>
            </a:r>
            <a:endParaRPr sz="1100" dirty="0">
              <a:latin typeface="Seafor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g150f6e2c60e_0_167"/>
          <p:cNvSpPr txBox="1"/>
          <p:nvPr/>
        </p:nvSpPr>
        <p:spPr>
          <a:xfrm>
            <a:off x="600338" y="7255590"/>
            <a:ext cx="2140800" cy="241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Honor the ideas of others. </a:t>
            </a:r>
            <a:r>
              <a:rPr lang="en-US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 all benefit from hearing the perspectives and experiences of those around us. 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b="1" dirty="0">
                <a:latin typeface="Quicksand"/>
                <a:ea typeface="Quicksand"/>
                <a:cs typeface="Quicksand"/>
                <a:sym typeface="Quicksand"/>
              </a:rPr>
              <a:t>LIMITED PERSONAL ELECTRONIC DEVICE USAGE IN CLASS.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Treat the classroom and its contents with care.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Classroom materials, including books, are not permitted to leave the classroom without express permission from an instructor.</a:t>
            </a:r>
            <a:endParaRPr sz="1000" dirty="0"/>
          </a:p>
        </p:txBody>
      </p:sp>
      <p:sp>
        <p:nvSpPr>
          <p:cNvPr id="143" name="Google Shape;143;g150f6e2c60e_0_167"/>
          <p:cNvSpPr txBox="1"/>
          <p:nvPr/>
        </p:nvSpPr>
        <p:spPr>
          <a:xfrm>
            <a:off x="2783913" y="5840500"/>
            <a:ext cx="21408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-1206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Contribute to class discussions.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57150" lvl="0" indent="-1206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We will establish class norms at the beginning of the year to help ensure a respectful, safe, and comfortable learning environment for all students.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57150" lvl="0" indent="-1206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Mr. Salisbury is always ready to support each student’s educational and social- emotional needs; please message me if you need help or have concerns.</a:t>
            </a:r>
            <a:endParaRPr sz="1000" dirty="0"/>
          </a:p>
        </p:txBody>
      </p:sp>
      <p:sp>
        <p:nvSpPr>
          <p:cNvPr id="144" name="Google Shape;144;g150f6e2c60e_0_167"/>
          <p:cNvSpPr txBox="1"/>
          <p:nvPr/>
        </p:nvSpPr>
        <p:spPr>
          <a:xfrm>
            <a:off x="2783913" y="2488200"/>
            <a:ext cx="21408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Arrive on time and be prepared. You will need: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○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1 ½” - 2” binder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○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Black or Blue pens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○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Highlighters (3 or more colors)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○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1-2 bright colored pens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○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loose leaf or perforated notebook paper.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Ask for assistance if you do not understand what is expected of you in class or on an assignment.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Please limit your time out of the classroom during class time. 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Absences: It is YOUR responsibility to see a teacher about makeup work.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g150f6e2c60e_0_167"/>
          <p:cNvSpPr txBox="1"/>
          <p:nvPr/>
        </p:nvSpPr>
        <p:spPr>
          <a:xfrm>
            <a:off x="5011413" y="2063353"/>
            <a:ext cx="21021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Lobster"/>
                <a:ea typeface="Lobster"/>
                <a:cs typeface="Lobster"/>
                <a:sym typeface="Lobster"/>
              </a:rPr>
              <a:t>-</a:t>
            </a: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Course</a:t>
            </a:r>
            <a:r>
              <a:rPr lang="en-US" b="1" dirty="0">
                <a:latin typeface="Lobster"/>
                <a:ea typeface="Lobster"/>
                <a:cs typeface="Lobster"/>
                <a:sym typeface="Lobster"/>
              </a:rPr>
              <a:t>-</a:t>
            </a:r>
            <a:endParaRPr b="1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rebuchet MS" panose="020B0603020202020204" pitchFamily="34" charset="0"/>
                <a:ea typeface="Comfortaa"/>
                <a:cs typeface="Comfortaa"/>
                <a:sym typeface="Comfortaa"/>
              </a:rPr>
              <a:t>DESCRIPTION</a:t>
            </a:r>
            <a:endParaRPr b="1" dirty="0">
              <a:latin typeface="Trebuchet MS" panose="020B0603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g150f6e2c60e_0_167"/>
          <p:cNvSpPr txBox="1"/>
          <p:nvPr/>
        </p:nvSpPr>
        <p:spPr>
          <a:xfrm>
            <a:off x="2884825" y="2166475"/>
            <a:ext cx="2032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-Be Responsible-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7" name="Google Shape;147;g150f6e2c60e_0_167"/>
          <p:cNvPicPr preferRelativeResize="0"/>
          <p:nvPr/>
        </p:nvPicPr>
        <p:blipFill rotWithShape="1">
          <a:blip r:embed="rId4">
            <a:alphaModFix/>
          </a:blip>
          <a:srcRect l="8461" t="14791" r="5108" b="14501"/>
          <a:stretch/>
        </p:blipFill>
        <p:spPr>
          <a:xfrm>
            <a:off x="5004550" y="985400"/>
            <a:ext cx="2165513" cy="11028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8" name="Google Shape;148;g150f6e2c60e_0_167"/>
          <p:cNvSpPr txBox="1"/>
          <p:nvPr/>
        </p:nvSpPr>
        <p:spPr>
          <a:xfrm>
            <a:off x="768527" y="2162934"/>
            <a:ext cx="1836245" cy="443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00" b="1" i="1" dirty="0">
                <a:latin typeface="Playfair Display" panose="00000500000000000000" pitchFamily="2" charset="0"/>
                <a:ea typeface="Quicksand"/>
                <a:cs typeface="Quicksand"/>
                <a:sym typeface="Quicksand"/>
              </a:rPr>
              <a:t>- About the Teacher-</a:t>
            </a:r>
          </a:p>
          <a:p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Hello! My name is Collin Salisbury. This is my 16</a:t>
            </a:r>
            <a:r>
              <a:rPr lang="en-US" sz="1000" baseline="30000" dirty="0">
                <a:latin typeface="Quicksand"/>
                <a:ea typeface="Quicksand"/>
                <a:cs typeface="Quicksand"/>
                <a:sym typeface="Quicksand"/>
              </a:rPr>
              <a:t>th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 year teaching at HHS, and 18</a:t>
            </a:r>
            <a:r>
              <a:rPr lang="en-US" sz="1000" baseline="30000" dirty="0">
                <a:latin typeface="Quicksand"/>
                <a:ea typeface="Quicksand"/>
                <a:cs typeface="Quicksand"/>
                <a:sym typeface="Quicksand"/>
              </a:rPr>
              <a:t>th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 overall.</a:t>
            </a:r>
            <a:r>
              <a:rPr lang="en-US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I’m excited to be your student’s AP Lang/Comp teacher this year. I look forward to watching students’ critical thinking evolve along with their perspectives, and the deep, philosophical discussions that they generate. </a:t>
            </a:r>
          </a:p>
          <a:p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I have long been a lover of stories in whatever incarnation they arrive to be experienced: novels, short stories, films, music, lyrics, theatre, podcasts, campfires, et al. </a:t>
            </a:r>
          </a:p>
          <a:p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I am a grateful Dad to two teenagers. I am one of the  Bengal Boys soccer coaches, and still get out and play some soccer. I’m also a supporter of Liverpool Football Club.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49" name="Google Shape;149;g150f6e2c60e_0_167"/>
          <p:cNvSpPr txBox="1"/>
          <p:nvPr/>
        </p:nvSpPr>
        <p:spPr>
          <a:xfrm>
            <a:off x="5134857" y="6087159"/>
            <a:ext cx="2102100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Playfair Display"/>
                <a:ea typeface="Playfair Display"/>
                <a:cs typeface="Playfair Display"/>
                <a:sym typeface="Playfair Display"/>
              </a:rPr>
              <a:t>Reading Recommendations:</a:t>
            </a:r>
            <a:endParaRPr sz="9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--For this course, students should read </a:t>
            </a:r>
            <a:r>
              <a:rPr lang="en-US" sz="800" b="1" dirty="0">
                <a:latin typeface="Playfair Display"/>
                <a:ea typeface="Playfair Display"/>
                <a:cs typeface="Playfair Display"/>
                <a:sym typeface="Playfair Display"/>
              </a:rPr>
              <a:t>high quality non-fiction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 in both short form  (articles in </a:t>
            </a:r>
            <a:r>
              <a:rPr lang="en-US" sz="800" i="1" dirty="0">
                <a:latin typeface="Playfair Display"/>
                <a:ea typeface="Playfair Display"/>
                <a:cs typeface="Playfair Display"/>
                <a:sym typeface="Playfair Display"/>
              </a:rPr>
              <a:t>The Atlantic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 or </a:t>
            </a:r>
            <a:r>
              <a:rPr lang="en-US" sz="800" i="1" dirty="0">
                <a:latin typeface="Playfair Display"/>
                <a:ea typeface="Playfair Display"/>
                <a:cs typeface="Playfair Display"/>
                <a:sym typeface="Playfair Display"/>
              </a:rPr>
              <a:t>The New Yorker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, for example) and long form essays.</a:t>
            </a:r>
            <a:endParaRPr sz="8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--Reading local and national newspapers is also a great idea!  </a:t>
            </a:r>
            <a:endParaRPr sz="8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--</a:t>
            </a:r>
            <a:r>
              <a:rPr lang="en-US" sz="800" b="1" dirty="0">
                <a:latin typeface="Playfair Display"/>
                <a:ea typeface="Playfair Display"/>
                <a:cs typeface="Playfair Display"/>
                <a:sym typeface="Playfair Display"/>
              </a:rPr>
              <a:t>For fun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, I recommend reading anything that sparks your intellectual curiosity. For example, this summer, I read </a:t>
            </a:r>
            <a:r>
              <a:rPr lang="en-US" sz="800" i="1" dirty="0">
                <a:latin typeface="Playfair Display"/>
                <a:ea typeface="Playfair Display"/>
                <a:cs typeface="Playfair Display"/>
                <a:sym typeface="Playfair Display"/>
              </a:rPr>
              <a:t>Killers of the Flower Moon 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by David </a:t>
            </a:r>
            <a:r>
              <a:rPr lang="en-US" sz="800" dirty="0" err="1">
                <a:latin typeface="Playfair Display"/>
                <a:ea typeface="Playfair Display"/>
                <a:cs typeface="Playfair Display"/>
                <a:sym typeface="Playfair Display"/>
              </a:rPr>
              <a:t>Grann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 and </a:t>
            </a:r>
            <a:r>
              <a:rPr lang="en-US" sz="800" i="1" dirty="0">
                <a:latin typeface="Playfair Display"/>
                <a:ea typeface="Playfair Display"/>
                <a:cs typeface="Playfair Display"/>
                <a:sym typeface="Playfair Display"/>
              </a:rPr>
              <a:t>American Prometheus </a:t>
            </a:r>
            <a:r>
              <a:rPr lang="en-US" sz="800" dirty="0">
                <a:latin typeface="Playfair Display"/>
                <a:ea typeface="Playfair Display"/>
                <a:cs typeface="Playfair Display"/>
                <a:sym typeface="Playfair Display"/>
              </a:rPr>
              <a:t>by Kai Bird and Martin J. Sherwin.</a:t>
            </a:r>
            <a:endParaRPr sz="8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g150f6e2c60e_0_167"/>
          <p:cNvSpPr txBox="1"/>
          <p:nvPr/>
        </p:nvSpPr>
        <p:spPr>
          <a:xfrm>
            <a:off x="2934775" y="7828975"/>
            <a:ext cx="1866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-Be a Graduate-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g150f6e2c60e_0_167"/>
          <p:cNvSpPr txBox="1"/>
          <p:nvPr/>
        </p:nvSpPr>
        <p:spPr>
          <a:xfrm>
            <a:off x="2797675" y="8076434"/>
            <a:ext cx="2140800" cy="15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icksand"/>
              <a:buChar char="●"/>
            </a:pPr>
            <a:r>
              <a:rPr lang="en-US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AP Language meets one of the 4 English credits (23 HPS Graduation Credits total). </a:t>
            </a: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1430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icksand"/>
              <a:buChar char="●"/>
            </a:pPr>
            <a:r>
              <a:rPr lang="en-US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are your community: your behavior reflects not only on yourself, but also on this class and the school as a whole.</a:t>
            </a: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1430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icksand"/>
              <a:buChar char="●"/>
            </a:pPr>
            <a:r>
              <a:rPr lang="en-US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(See back for Grading and other policies).</a:t>
            </a: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5D563D-9F49-E2DE-CEFC-3DF55562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1041876" y="918895"/>
            <a:ext cx="691250" cy="7933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057DF4-D921-BF05-39AB-858634A19C2E}"/>
              </a:ext>
            </a:extLst>
          </p:cNvPr>
          <p:cNvSpPr txBox="1"/>
          <p:nvPr/>
        </p:nvSpPr>
        <p:spPr>
          <a:xfrm>
            <a:off x="842686" y="6517228"/>
            <a:ext cx="1669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Playfair Display" panose="00000500000000000000" pitchFamily="2" charset="0"/>
              </a:rPr>
              <a:t>-Expectations-</a:t>
            </a:r>
          </a:p>
          <a:p>
            <a:pPr algn="ctr"/>
            <a:r>
              <a:rPr lang="en-US" sz="1200" dirty="0">
                <a:latin typeface="Playfair Display" panose="00000500000000000000" pitchFamily="2" charset="0"/>
              </a:rPr>
              <a:t>School &amp; Classroom</a:t>
            </a:r>
          </a:p>
          <a:p>
            <a:pPr algn="ctr"/>
            <a:endParaRPr lang="en-US" sz="1200" dirty="0">
              <a:latin typeface="Playfair Display" panose="00000500000000000000" pitchFamily="2" charset="0"/>
            </a:endParaRPr>
          </a:p>
          <a:p>
            <a:pPr algn="ctr"/>
            <a:r>
              <a:rPr lang="en-US" b="1" i="1" dirty="0">
                <a:latin typeface="Playfair Display" panose="00000500000000000000" pitchFamily="2" charset="0"/>
              </a:rPr>
              <a:t>-Be Respectful-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50f6e2c60e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13" y="1002100"/>
            <a:ext cx="6539376" cy="86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50f6e2c60e_0_195"/>
          <p:cNvSpPr txBox="1"/>
          <p:nvPr/>
        </p:nvSpPr>
        <p:spPr>
          <a:xfrm>
            <a:off x="703600" y="4253875"/>
            <a:ext cx="2032800" cy="5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Playfair Display" panose="00000500000000000000" pitchFamily="2" charset="0"/>
                <a:ea typeface="Quicksand"/>
                <a:cs typeface="Quicksand"/>
                <a:sym typeface="Quicksand"/>
              </a:rPr>
              <a:t>AP Lang  is graded in the following  three categories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: 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Playfair Display"/>
                <a:ea typeface="Playfair Display"/>
                <a:cs typeface="Playfair Display"/>
                <a:sym typeface="Playfair Display"/>
              </a:rPr>
              <a:t>Practice: </a:t>
            </a: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New skills, standards, and content that students are learning for the first time.  The intention is to practice to gain proficiency. 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Examples of practice work are graphic organizers, grammar practice, introductory assignments, etc.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Accounts for </a:t>
            </a:r>
            <a:r>
              <a:rPr lang="en-US" sz="1000" b="1" dirty="0">
                <a:latin typeface="Quicksand"/>
                <a:ea typeface="Quicksand"/>
                <a:cs typeface="Quicksand"/>
                <a:sym typeface="Quicksand"/>
              </a:rPr>
              <a:t>10%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 of each quarter grade.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Playfair Display"/>
                <a:ea typeface="Playfair Display"/>
                <a:cs typeface="Playfair Display"/>
                <a:sym typeface="Playfair Display"/>
              </a:rPr>
              <a:t>Formative: </a:t>
            </a: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Evaluating the students' knowledge as they learn. This is a method of on-going assessment, and it involves questions and exercises to help monitor learner progress during the course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Examples of formative work are essay rough drafts, quick write assignments, and daily class discussions.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Accounts for </a:t>
            </a:r>
            <a:r>
              <a:rPr lang="en-US" sz="1000" b="1" dirty="0">
                <a:latin typeface="Quicksand"/>
                <a:ea typeface="Quicksand"/>
                <a:cs typeface="Quicksand"/>
                <a:sym typeface="Quicksand"/>
              </a:rPr>
              <a:t>30%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 of each quarter grade.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59" name="Google Shape;159;g150f6e2c60e_0_195"/>
          <p:cNvSpPr txBox="1"/>
          <p:nvPr/>
        </p:nvSpPr>
        <p:spPr>
          <a:xfrm>
            <a:off x="2736400" y="4528025"/>
            <a:ext cx="2095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1100" b="1" dirty="0"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) range 90%-100%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1100" b="1" dirty="0">
                <a:latin typeface="Quicksand"/>
                <a:ea typeface="Quicksand"/>
                <a:cs typeface="Quicksand"/>
                <a:sym typeface="Quicksand"/>
              </a:rPr>
              <a:t>B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) range 80%-89%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1100" b="1" dirty="0"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) range 70%-79%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1100" b="1" dirty="0">
                <a:latin typeface="Quicksand"/>
                <a:ea typeface="Quicksand"/>
                <a:cs typeface="Quicksand"/>
                <a:sym typeface="Quicksand"/>
              </a:rPr>
              <a:t>D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) range 60%-69%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US" sz="1100" b="1" dirty="0">
                <a:latin typeface="Quicksand"/>
                <a:ea typeface="Quicksand"/>
                <a:cs typeface="Quicksand"/>
                <a:sym typeface="Quicksand"/>
              </a:rPr>
              <a:t>F</a:t>
            </a:r>
            <a:r>
              <a:rPr lang="en-US" sz="1100" dirty="0">
                <a:latin typeface="Quicksand"/>
                <a:ea typeface="Quicksand"/>
                <a:cs typeface="Quicksand"/>
                <a:sym typeface="Quicksand"/>
              </a:rPr>
              <a:t>) 0-59%</a:t>
            </a:r>
            <a:endParaRPr sz="11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S1=  80% + Exam 20% = 100%</a:t>
            </a:r>
            <a:endParaRPr sz="95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0" name="Google Shape;160;g150f6e2c60e_0_195"/>
          <p:cNvSpPr txBox="1"/>
          <p:nvPr/>
        </p:nvSpPr>
        <p:spPr>
          <a:xfrm>
            <a:off x="703600" y="469425"/>
            <a:ext cx="4373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Playfair Display" panose="00000500000000000000" pitchFamily="2" charset="0"/>
                <a:ea typeface="Comfortaa"/>
                <a:cs typeface="Comfortaa"/>
                <a:sym typeface="Comfortaa"/>
              </a:rPr>
              <a:t>AP Language &amp; Composition 2023-2024</a:t>
            </a:r>
            <a:endParaRPr sz="2200" dirty="0">
              <a:latin typeface="Playfair Display" panose="00000500000000000000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g150f6e2c60e_0_195"/>
          <p:cNvSpPr txBox="1"/>
          <p:nvPr/>
        </p:nvSpPr>
        <p:spPr>
          <a:xfrm>
            <a:off x="2850850" y="4193600"/>
            <a:ext cx="18666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-Grading Scale-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2" name="Google Shape;162;g150f6e2c60e_0_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482" y="1304748"/>
            <a:ext cx="23082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50f6e2c60e_0_195"/>
          <p:cNvSpPr txBox="1"/>
          <p:nvPr/>
        </p:nvSpPr>
        <p:spPr>
          <a:xfrm>
            <a:off x="2799100" y="5753050"/>
            <a:ext cx="18666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-Late Work-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4" name="Google Shape;164;g150f6e2c60e_0_195"/>
          <p:cNvSpPr txBox="1"/>
          <p:nvPr/>
        </p:nvSpPr>
        <p:spPr>
          <a:xfrm>
            <a:off x="2736400" y="5978250"/>
            <a:ext cx="20955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>
                <a:latin typeface="Quicksand"/>
                <a:ea typeface="Quicksand"/>
                <a:cs typeface="Quicksand"/>
                <a:sym typeface="Quicksand"/>
              </a:rPr>
              <a:t>Formative and summative assignments will be accepted and graded up to </a:t>
            </a:r>
            <a:r>
              <a:rPr lang="en-US" sz="1000" b="1">
                <a:latin typeface="Quicksand"/>
                <a:ea typeface="Quicksand"/>
                <a:cs typeface="Quicksand"/>
                <a:sym typeface="Quicksand"/>
              </a:rPr>
              <a:t>FIVE </a:t>
            </a:r>
            <a:r>
              <a:rPr lang="en-US" sz="1000">
                <a:latin typeface="Quicksand"/>
                <a:ea typeface="Quicksand"/>
                <a:cs typeface="Quicksand"/>
                <a:sym typeface="Quicksand"/>
              </a:rPr>
              <a:t>school days beyond the final date of the unit.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>
                <a:latin typeface="Quicksand"/>
                <a:ea typeface="Quicksand"/>
                <a:cs typeface="Quicksand"/>
                <a:sym typeface="Quicksand"/>
              </a:rPr>
              <a:t>No late work will be graded for practice assignments.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g150f6e2c60e_0_195"/>
          <p:cNvSpPr txBox="1"/>
          <p:nvPr/>
        </p:nvSpPr>
        <p:spPr>
          <a:xfrm>
            <a:off x="2834650" y="8351250"/>
            <a:ext cx="1961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Playfair Display"/>
                <a:ea typeface="Playfair Display"/>
                <a:cs typeface="Playfair Display"/>
                <a:sym typeface="Playfair Display"/>
              </a:rPr>
              <a:t>-Academic Honesty-</a:t>
            </a:r>
            <a:endParaRPr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6" name="Google Shape;166;g150f6e2c60e_0_195"/>
          <p:cNvSpPr txBox="1"/>
          <p:nvPr/>
        </p:nvSpPr>
        <p:spPr>
          <a:xfrm>
            <a:off x="2722900" y="8637900"/>
            <a:ext cx="2171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Char char="●"/>
            </a:pP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This class is about developing YOUR own original voice and writing.  </a:t>
            </a:r>
            <a:r>
              <a:rPr lang="en-US" sz="1000" b="1" dirty="0">
                <a:latin typeface="Quicksand"/>
                <a:ea typeface="Quicksand"/>
                <a:cs typeface="Quicksand"/>
                <a:sym typeface="Quicksand"/>
              </a:rPr>
              <a:t>Plagiarism will earn you a zero</a:t>
            </a:r>
            <a:r>
              <a:rPr lang="en-US" sz="1000" dirty="0">
                <a:latin typeface="Quicksand"/>
                <a:ea typeface="Quicksand"/>
                <a:cs typeface="Quicksand"/>
                <a:sym typeface="Quicksand"/>
              </a:rPr>
              <a:t> and will result in a referral to building administration.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7" name="Google Shape;167;g150f6e2c60e_0_195"/>
          <p:cNvPicPr preferRelativeResize="0"/>
          <p:nvPr/>
        </p:nvPicPr>
        <p:blipFill rotWithShape="1">
          <a:blip r:embed="rId5">
            <a:alphaModFix/>
          </a:blip>
          <a:srcRect l="11209" t="7201" r="6546" b="5087"/>
          <a:stretch/>
        </p:blipFill>
        <p:spPr>
          <a:xfrm>
            <a:off x="703600" y="1685663"/>
            <a:ext cx="1961700" cy="230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50f6e2c60e_0_195"/>
          <p:cNvSpPr txBox="1"/>
          <p:nvPr/>
        </p:nvSpPr>
        <p:spPr>
          <a:xfrm>
            <a:off x="1152525" y="2053600"/>
            <a:ext cx="112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How will I be graded in AP Lang?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9" name="Google Shape;169;g150f6e2c60e_0_195"/>
          <p:cNvSpPr txBox="1"/>
          <p:nvPr/>
        </p:nvSpPr>
        <p:spPr>
          <a:xfrm>
            <a:off x="2819950" y="1400175"/>
            <a:ext cx="2032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Summative: </a:t>
            </a:r>
            <a:endParaRPr sz="1500"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02124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Assessments administered at the end of an instructional unit. These assessments are intended to evaluate student learning.</a:t>
            </a:r>
            <a:endParaRPr sz="1000" dirty="0">
              <a:solidFill>
                <a:srgbClr val="202124"/>
              </a:solidFill>
              <a:highlight>
                <a:schemeClr val="lt1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dirty="0">
                <a:solidFill>
                  <a:srgbClr val="202124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Examples of summative assessments are final drafts of essays, cumulative projects or presentations, and final grammar and vocabulary assessments.</a:t>
            </a:r>
            <a:endParaRPr sz="1000" dirty="0">
              <a:solidFill>
                <a:srgbClr val="202124"/>
              </a:solidFill>
              <a:highlight>
                <a:schemeClr val="lt1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dirty="0">
                <a:solidFill>
                  <a:srgbClr val="202124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Accounts for </a:t>
            </a:r>
            <a:r>
              <a:rPr lang="en-US" sz="1000" b="1" dirty="0">
                <a:solidFill>
                  <a:srgbClr val="202124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60%</a:t>
            </a:r>
            <a:r>
              <a:rPr lang="en-US" sz="1000" dirty="0">
                <a:solidFill>
                  <a:srgbClr val="202124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 of each quarter  grade.</a:t>
            </a:r>
            <a:endParaRPr sz="1500" dirty="0"/>
          </a:p>
        </p:txBody>
      </p:sp>
      <p:pic>
        <p:nvPicPr>
          <p:cNvPr id="170" name="Google Shape;170;g150f6e2c60e_0_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9900" y="7231248"/>
            <a:ext cx="1203125" cy="120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50f6e2c60e_0_195"/>
          <p:cNvSpPr txBox="1"/>
          <p:nvPr/>
        </p:nvSpPr>
        <p:spPr>
          <a:xfrm>
            <a:off x="4944582" y="4693047"/>
            <a:ext cx="2456400" cy="499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i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Other Class Policies: </a:t>
            </a:r>
            <a:endParaRPr sz="1500" i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b="1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Bathroom</a:t>
            </a: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: You must notify the teacher before leaving class, take the pass with you, and limit time outside the class to a minimum. You may not take your phone to the bathroom.</a:t>
            </a: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b="1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Food/Drink:</a:t>
            </a: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Please do not bring food to class. Drinks are permitted. You are responsible for thoroughly cleaning all spills or messes you make.</a:t>
            </a: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b="1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Teams Chat</a:t>
            </a: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: You are always free to send Mr. Salisbury a chat with your questions, concerns, etc. but please note that messages may not be answered between 8:00PM-7:50AM or on weekends and holidays. This also applies to emails. </a:t>
            </a: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b="1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Agenda Emails</a:t>
            </a: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: Mr. Salisbury posts an agenda to Staff Webpage each week along with posting it in TEAMS.</a:t>
            </a: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Quicksand"/>
              <a:buChar char="●"/>
            </a:pPr>
            <a:r>
              <a:rPr lang="en-US" sz="1000" b="1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PowerSchool: </a:t>
            </a:r>
            <a:r>
              <a:rPr lang="en-US" sz="1000" dirty="0">
                <a:solidFill>
                  <a:srgbClr val="202124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Grades will be updated weekly. Please be aware that some items may take longer to grade than others. If you have questions, please contact Mr. Salisbury anytime. </a:t>
            </a: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1137</Words>
  <Application>Microsoft Office PowerPoint</Application>
  <PresentationFormat>Custom</PresentationFormat>
  <Paragraphs>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Lobster</vt:lpstr>
      <vt:lpstr>Playfair Display</vt:lpstr>
      <vt:lpstr>Quicksand</vt:lpstr>
      <vt:lpstr>Comfortaa</vt:lpstr>
      <vt:lpstr>Arial</vt:lpstr>
      <vt:lpstr>Courier New</vt:lpstr>
      <vt:lpstr>Oswald</vt:lpstr>
      <vt:lpstr>Verdana</vt:lpstr>
      <vt:lpstr>Trebuchet MS</vt:lpstr>
      <vt:lpstr>Seaford</vt:lpstr>
      <vt:lpstr>Calibri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Potash</dc:creator>
  <cp:lastModifiedBy>Salisbury, Collin</cp:lastModifiedBy>
  <cp:revision>1</cp:revision>
  <dcterms:created xsi:type="dcterms:W3CDTF">2016-02-06T17:00:27Z</dcterms:created>
  <dcterms:modified xsi:type="dcterms:W3CDTF">2024-08-30T18:07:48Z</dcterms:modified>
</cp:coreProperties>
</file>