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029B1-2881-4E99-BCFB-CA146B88C263}" type="datetimeFigureOut">
              <a:rPr lang="en-US"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AAD05-727F-490C-969C-98628311B56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74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AAD05-727F-490C-969C-98628311B563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97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AAD05-727F-490C-969C-98628311B563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0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bozemanscience.com/standard-deviati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bozemanscience.com/standard-error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1" y="2733709"/>
            <a:ext cx="8613803" cy="1373070"/>
          </a:xfrm>
        </p:spPr>
        <p:txBody>
          <a:bodyPr/>
          <a:lstStyle/>
          <a:p>
            <a:r>
              <a:rPr lang="en-US" dirty="0"/>
              <a:t>Standard Deviation and Standard Error of the Mean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14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Brine Shrimp Data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9532" y="889380"/>
            <a:ext cx="7115035" cy="5336275"/>
          </a:xfrm>
        </p:spPr>
      </p:pic>
    </p:spTree>
    <p:extLst>
      <p:ext uri="{BB962C8B-B14F-4D97-AF65-F5344CB8AC3E}">
        <p14:creationId xmlns:p14="http://schemas.microsoft.com/office/powerpoint/2010/main" val="2117907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Deviation and a Bell Shaped Curve</a:t>
            </a:r>
            <a:br>
              <a:rPr lang="en-US" dirty="0"/>
            </a:br>
            <a:r>
              <a:rPr lang="en-US" sz="2000" dirty="0">
                <a:hlinkClick r:id="rId2"/>
              </a:rPr>
              <a:t>Bozeman Biology Video on Standard Deviation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53" y="2088108"/>
            <a:ext cx="6057906" cy="4551528"/>
          </a:xfrm>
        </p:spPr>
      </p:pic>
      <p:sp>
        <p:nvSpPr>
          <p:cNvPr id="4" name="AutoShape 2" descr="Image result for standard deviation and bell shaped curv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3051" y="2797791"/>
            <a:ext cx="47766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Standard deviation measures the spread or the variation in the data</a:t>
            </a:r>
          </a:p>
          <a:p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68% of the individuals are within 1 standard deviation </a:t>
            </a:r>
          </a:p>
        </p:txBody>
      </p:sp>
    </p:spTree>
    <p:extLst>
      <p:ext uri="{BB962C8B-B14F-4D97-AF65-F5344CB8AC3E}">
        <p14:creationId xmlns:p14="http://schemas.microsoft.com/office/powerpoint/2010/main" val="95523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men or women have a higher standard deviation?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06" y="2001874"/>
            <a:ext cx="7001301" cy="4673325"/>
          </a:xfrm>
        </p:spPr>
      </p:pic>
    </p:spTree>
    <p:extLst>
      <p:ext uri="{BB962C8B-B14F-4D97-AF65-F5344CB8AC3E}">
        <p14:creationId xmlns:p14="http://schemas.microsoft.com/office/powerpoint/2010/main" val="1403568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63" y="2593074"/>
            <a:ext cx="4338491" cy="324968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940490" y="1965279"/>
            <a:ext cx="5353692" cy="627796"/>
          </a:xfrm>
        </p:spPr>
        <p:txBody>
          <a:bodyPr/>
          <a:lstStyle/>
          <a:p>
            <a:r>
              <a:rPr lang="en-US" dirty="0"/>
              <a:t>What does that mean?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244841" y="2724188"/>
            <a:ext cx="6287517" cy="321199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 = standard deviation</a:t>
            </a:r>
          </a:p>
          <a:p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∑ = sum</a:t>
            </a:r>
          </a:p>
          <a:p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√ = square root</a:t>
            </a:r>
          </a:p>
          <a:p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n = # of data points = sample size</a:t>
            </a:r>
          </a:p>
          <a:p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X = value</a:t>
            </a:r>
          </a:p>
          <a:p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X = mean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513696" y="6005015"/>
            <a:ext cx="264868" cy="13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919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standard deviation of the following data set: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9076" y="4217914"/>
            <a:ext cx="4472327" cy="2196534"/>
          </a:xfrm>
        </p:spPr>
        <p:txBody>
          <a:bodyPr anchor="t"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4000" dirty="0">
                <a:solidFill>
                  <a:schemeClr val="bg1"/>
                </a:solidFill>
              </a:rPr>
              <a:t>S = √10/4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S = 1.58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803027" y="3015506"/>
            <a:ext cx="1801339" cy="69207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= 10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39406" y="3410985"/>
            <a:ext cx="929507" cy="29061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1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3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4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5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63" y="2593074"/>
            <a:ext cx="4338491" cy="324968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304" t="14210" r="117022" b="61432"/>
          <a:stretch/>
        </p:blipFill>
        <p:spPr>
          <a:xfrm>
            <a:off x="2251881" y="3384645"/>
            <a:ext cx="2745473" cy="79157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0" t="21349" b="55133"/>
          <a:stretch/>
        </p:blipFill>
        <p:spPr>
          <a:xfrm>
            <a:off x="7055893" y="2961564"/>
            <a:ext cx="2747135" cy="7642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78677" y="2333767"/>
            <a:ext cx="1360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DATA SET </a:t>
            </a:r>
          </a:p>
        </p:txBody>
      </p:sp>
    </p:spTree>
    <p:extLst>
      <p:ext uri="{BB962C8B-B14F-4D97-AF65-F5344CB8AC3E}">
        <p14:creationId xmlns:p14="http://schemas.microsoft.com/office/powerpoint/2010/main" val="212958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SD using Excel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Enter data into the cells</a:t>
            </a:r>
            <a:endParaRPr lang="en-US" sz="2800" dirty="0"/>
          </a:p>
          <a:p>
            <a:r>
              <a:rPr lang="en-US" sz="2800" dirty="0">
                <a:solidFill>
                  <a:srgbClr val="000000"/>
                </a:solidFill>
                <a:latin typeface="Trebuchet MS" charset="0"/>
              </a:rPr>
              <a:t>To calculate the MEAN (Average) click an empty box and type the letters in black.  The highlight data letters in white are not typed, just highlight the data: </a:t>
            </a:r>
            <a:endParaRPr lang="en-US" sz="2800" dirty="0">
              <a:latin typeface="Trebuchet MS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Trebuchet MS" charset="0"/>
              </a:rPr>
              <a:t>=average(</a:t>
            </a:r>
            <a:r>
              <a:rPr lang="en-US" sz="2800" dirty="0">
                <a:solidFill>
                  <a:srgbClr val="FFFFFF"/>
                </a:solidFill>
                <a:latin typeface="Trebuchet MS" charset="0"/>
              </a:rPr>
              <a:t>highlight data</a:t>
            </a:r>
            <a:r>
              <a:rPr lang="en-US" sz="2800" dirty="0">
                <a:solidFill>
                  <a:srgbClr val="000000"/>
                </a:solidFill>
                <a:latin typeface="Trebuchet MS" charset="0"/>
              </a:rPr>
              <a:t>)</a:t>
            </a:r>
            <a:endParaRPr lang="en-US" sz="2800" dirty="0">
              <a:latin typeface="Trebuchet MS" charset="0"/>
            </a:endParaRPr>
          </a:p>
          <a:p>
            <a:endParaRPr lang="en-US" sz="2400" dirty="0"/>
          </a:p>
          <a:p>
            <a:r>
              <a:rPr lang="en-US" sz="2800" dirty="0">
                <a:solidFill>
                  <a:srgbClr val="000000"/>
                </a:solidFill>
              </a:rPr>
              <a:t>To calculate SD</a:t>
            </a:r>
            <a:endParaRPr lang="en-US" sz="2800" dirty="0"/>
          </a:p>
          <a:p>
            <a:pPr marL="457200" lvl="1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 err="1">
                <a:solidFill>
                  <a:srgbClr val="000000"/>
                </a:solidFill>
              </a:rPr>
              <a:t>stdev</a:t>
            </a: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n-US" sz="2800" dirty="0">
                <a:solidFill>
                  <a:srgbClr val="FFFFFF"/>
                </a:solidFill>
              </a:rPr>
              <a:t>highlight data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endParaRPr lang="en-US" sz="2800" dirty="0"/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4908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Error of the Mean   </a:t>
            </a:r>
            <a:r>
              <a:rPr lang="en-US" dirty="0" err="1"/>
              <a:t>SE</a:t>
            </a:r>
            <a:r>
              <a:rPr lang="en-US" baseline="-25000" dirty="0" err="1"/>
              <a:t>x</a:t>
            </a:r>
            <a:r>
              <a:rPr lang="en-US" dirty="0"/>
              <a:t> or SEM</a:t>
            </a:r>
            <a:br>
              <a:rPr lang="en-US" dirty="0"/>
            </a:br>
            <a:r>
              <a:rPr lang="en-US" sz="2000" dirty="0">
                <a:hlinkClick r:id="rId2"/>
              </a:rPr>
              <a:t>Bozeman Biology on SEM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33" y="2434029"/>
            <a:ext cx="4133850" cy="2066925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Standard deviation divided by the square root of the sample size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219666" y="1323833"/>
            <a:ext cx="136477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307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and error bars…..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914" y="1834166"/>
            <a:ext cx="6912673" cy="4937625"/>
          </a:xfrm>
        </p:spPr>
      </p:pic>
    </p:spTree>
    <p:extLst>
      <p:ext uri="{BB962C8B-B14F-4D97-AF65-F5344CB8AC3E}">
        <p14:creationId xmlns:p14="http://schemas.microsoft.com/office/powerpoint/2010/main" val="3325927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141" y="913248"/>
            <a:ext cx="9613861" cy="1080938"/>
          </a:xfrm>
        </p:spPr>
        <p:txBody>
          <a:bodyPr/>
          <a:lstStyle/>
          <a:p>
            <a:r>
              <a:rPr lang="en-US" dirty="0"/>
              <a:t>Correlation does NOT = Causation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5548" y="1810373"/>
            <a:ext cx="6847522" cy="4998415"/>
          </a:xfrm>
        </p:spPr>
      </p:pic>
    </p:spTree>
    <p:extLst>
      <p:ext uri="{BB962C8B-B14F-4D97-AF65-F5344CB8AC3E}">
        <p14:creationId xmlns:p14="http://schemas.microsoft.com/office/powerpoint/2010/main" val="275227566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48</TotalTime>
  <Words>191</Words>
  <Application>Microsoft Office PowerPoint</Application>
  <PresentationFormat>Widescreen</PresentationFormat>
  <Paragraphs>41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Trebuchet MS</vt:lpstr>
      <vt:lpstr>Berlin</vt:lpstr>
      <vt:lpstr>Standard Deviation and Standard Error of the Mean</vt:lpstr>
      <vt:lpstr>Standard Deviation and a Bell Shaped Curve Bozeman Biology Video on Standard Deviation</vt:lpstr>
      <vt:lpstr>Do men or women have a higher standard deviation?  </vt:lpstr>
      <vt:lpstr>PowerPoint Presentation</vt:lpstr>
      <vt:lpstr>Calculate standard deviation of the following data set:</vt:lpstr>
      <vt:lpstr>Calculating SD using Excel</vt:lpstr>
      <vt:lpstr>Standard Error of the Mean   SEx or SEM Bozeman Biology on SEM</vt:lpstr>
      <vt:lpstr>Graphs and error bars…..</vt:lpstr>
      <vt:lpstr>Correlation does NOT = Causation </vt:lpstr>
      <vt:lpstr>Sample Brine Shrimp Data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Deviation and Standard Error of the Mean</dc:title>
  <dc:creator>Sarah Urban</dc:creator>
  <cp:lastModifiedBy>Sarah Urban</cp:lastModifiedBy>
  <cp:revision>8</cp:revision>
  <dcterms:created xsi:type="dcterms:W3CDTF">2016-09-03T18:51:59Z</dcterms:created>
  <dcterms:modified xsi:type="dcterms:W3CDTF">2016-09-08T02:46:17Z</dcterms:modified>
</cp:coreProperties>
</file>