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256" r:id="rId2"/>
    <p:sldId id="283" r:id="rId3"/>
    <p:sldId id="282" r:id="rId4"/>
    <p:sldId id="285" r:id="rId5"/>
    <p:sldId id="286" r:id="rId6"/>
    <p:sldId id="287" r:id="rId7"/>
    <p:sldId id="288" r:id="rId8"/>
    <p:sldId id="289" r:id="rId9"/>
    <p:sldId id="293" r:id="rId10"/>
    <p:sldId id="257" r:id="rId11"/>
    <p:sldId id="258" r:id="rId12"/>
    <p:sldId id="260" r:id="rId13"/>
    <p:sldId id="261" r:id="rId14"/>
    <p:sldId id="262" r:id="rId15"/>
    <p:sldId id="265" r:id="rId16"/>
    <p:sldId id="269" r:id="rId17"/>
    <p:sldId id="270" r:id="rId18"/>
    <p:sldId id="271" r:id="rId19"/>
    <p:sldId id="272" r:id="rId20"/>
    <p:sldId id="290" r:id="rId21"/>
    <p:sldId id="274" r:id="rId22"/>
    <p:sldId id="29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>
      <p:cViewPr varScale="1">
        <p:scale>
          <a:sx n="114" d="100"/>
          <a:sy n="114" d="100"/>
        </p:scale>
        <p:origin x="6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2BAA0EB-3A43-4E7A-AF45-7167A0404D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CB9F983-F213-499B-8ED4-FC323B24F7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55A645C-FE4B-4572-A856-54AB5E1ADD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FC49307B-DC8B-469C-9E7D-1067CB09CC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F6036155-29A2-47DA-94ED-280EC82B8F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CA132A58-2374-4E07-B0CD-4E41E6902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FD7CE1-CE49-4F8A-90A5-6228E285C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B2A3329-D6DB-46C3-A223-DEBEBC94C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159B8E-7B49-4CB8-8DAD-C6A133EC77D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E506608-5FDB-457D-91CF-43B4A6B99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5BC55B0-0D3F-46BC-A849-8E331EDA5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1E1015B-3314-41C0-BD7C-9FABC07DD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952926-4E3B-4AC7-BFD6-9C38DBCF00C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76D5B25-A02A-4BA3-9A11-2E5D9F451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FAC06A4-3923-4BE9-B6AC-1E817C61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89BBE89-1055-4D40-8B24-22B12D1CB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0AEC09-7125-42DB-8285-BAC51884EE3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239BFB0-78FB-48FD-A883-332D7719B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682930C-1815-4EA8-9462-1A7DCAC35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CCA0758-70EE-4168-8E49-D1BC2104F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464BCA-0684-4B3C-B152-800E61AA112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2DD2E86-EEA5-4043-B09C-94B0517A5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4BE7D11-AA2D-4AFB-A6C9-6254314D1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AC2E88F-4EB0-4C2F-B8F0-7F4461893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A7A47-0D64-4011-BD26-156071CB65F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4603C8E-5117-4FC0-AFAF-B26BCA350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BF8C227-6346-4A05-94DA-D19AE60E1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6C22C99-D401-43D0-8812-03173F51E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C00DE-9D86-48A5-85CF-FA6F0FA8D67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0636646-9D88-4084-934C-29013E1C8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36EA558-34C1-40E8-AEE8-7F998C140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B0EF66B-A897-461B-A94F-6DA7CDFE2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D66F32-40AE-4A23-A4DF-CDB437E853F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2D244CE-A498-4830-915A-7C0EBD35A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D1BC0BA-3A0E-4C57-98DD-E810A0DFD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CB7947D-1CBC-4EBC-806C-E1A0A2FA3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9D585-7567-410E-A1D6-C16B8904EAF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86895CB-F745-4F8C-B752-8F2582126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59DA025-487F-4D52-AD51-47F8FE033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7CEC5B1-B801-44DC-ADE6-30733AC9E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254D-409D-4309-B9F5-AD764D62C3A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F230062-3D25-4BC7-B071-29AD9B216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7A9DEBA-2810-44B9-96DC-F017964CF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DDB9D37-671C-4C8B-A5FC-CED62FDCC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935AF4-46C3-459F-A82B-2A521249840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1E4452D-DA3F-4B23-999E-7EB02E732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400081E-D3D1-4825-9509-412BF46D9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E527CBD-3518-4D2D-AFAB-397B429642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7407DE-F5CE-441F-A0B9-2ABFEAC6085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FA1F7E8-D299-46C9-A810-C9B743D14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DDFAEE0-6C2C-467B-9F4D-A4DC19A0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AE67B90-ECA0-49B9-8617-075D9E462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0F5311-EA93-4D06-984F-67E2DC7F730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83AF9B1-6373-4E61-B436-DA2AA1416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A2A122-D0EE-4CB7-90A1-06C7523AB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0A84CCD-3A03-4F4E-9C91-79BDDF373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581A9B-6564-4886-BB22-E6CFF063881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5162EDE-9DB4-4146-9D6B-48E6E0867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2276964-2D00-4C37-95E0-B9BF001F1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6BE7AA4-29F3-43CD-A7B7-340C77893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0012FB-FD67-418F-A1B1-C592F245DB1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F8EBA69-AFAB-485B-B0FD-DAD3E9EEC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34B077D-6A6B-4CAF-981F-8A537329C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277E8D6-BAE1-468F-9234-666865B49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D40D24-9217-41CE-9417-03A60F21151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A1F8CF4-7D2C-4298-AA62-2026A96DB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00D39C8-1D6B-4DD9-8F02-8C7662237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09C970F-E9BA-4DD0-9D20-E199A9585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99648B-BD7D-4EAD-96F6-CC7AFF2BB3C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150B391-23E4-43FB-84E3-329C01A2B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36782F8-7500-4D95-AECE-376C2B7D7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DA3A8F6-A51F-46E0-9EB8-25AEF8846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EACCB-03A8-4D56-8D10-07C11EA5695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2EDBF0C-68C3-4163-BAE6-3436F2027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4BFF54C-0EB2-4F73-B425-973FFA17C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D19B4E3-74A0-4DBF-B289-677B6107B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C1BA6F-6F02-408D-AA32-8A029F3F505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36D55A2-87E3-479F-A9B0-6E767B451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3721FE6-2F40-4287-A5F6-7A7540149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9B14DE7-16D7-4A7D-8C49-FAA9AB729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6930BB-25ED-484D-8893-52D82A44447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BABC949-9959-46C5-9F87-E8E706591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0C273C2-D4AC-4DB2-8689-34C48A112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B11B1F0-6E9B-4E46-ABB4-97F716A3F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E917A1-73F9-4E2C-9501-A14B31ED4DE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58DB686-04B4-4B40-B578-38EA24AC4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79406CB-FE28-4EE6-ACBB-24071E67C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F6D602D-ED00-442A-9585-E890334A257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A1090B2-839A-404D-B892-363F1FDD85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AA8CDC26-E6B8-4F45-A5BB-9FCACACFDAB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558C9DDD-079F-4419-86D9-E5A827E28A7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9EED0E8E-17F8-4E2E-8F99-DE2E979287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ECC5522C-D92F-495A-84ED-ACB0083B4D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01BB69A1-5899-4BC2-9C8F-E539499339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581C5189-8AC4-4D23-A543-8DA6FA5EB1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F71269D9-0A0C-4C84-A1DE-05F3930A7E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6A42BF0D-1F4A-438F-99E7-599E0EA192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B417679A-0A0D-4ADC-9250-AE8634133C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E675CB23-F8EB-4800-9A45-5E76ED1302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5CD6E1E6-9D63-417E-AD52-44D95C1C16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B067BF1C-40F3-4206-B3C4-3A915946D0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B33393C0-08D2-475E-AE35-F44E15B9AE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3E440B16-FD80-445A-859E-E8D608DBB5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3C70AA28-EE9A-4F1D-9371-1E0E3477F4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0EA2FFFB-542A-4FA2-A5A8-871D56BDF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BF638D3C-ACA5-4E6A-8E07-D806760C48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DCC12FAE-DC2A-4A17-A284-F89A9006FB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032C8142-E8B4-4FB2-9DBC-DC873208DC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57101203-4582-4FD9-B08C-8A942237D0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1A7157A7-7DEA-494C-8D18-A7F170F56F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CE53E9F-2A9E-48F8-AA20-39B2FA8861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F59DB965-0324-4E15-A551-D5C2698F11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9F0A7328-4BFE-4B7A-B6C3-B5801EFBCE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5ABB779-D541-4390-AAF4-47DA3C78A4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C2318EAA-9177-4E95-BD3E-D177AB7789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29523B33-C512-4464-B1BA-3BBB1C4171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338345B-6435-4D16-BA5C-967168433F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DA096E1B-35AF-4C8C-A027-26222F35B1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B32563A8-D896-4CE0-B304-00C4C8BC0C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14D2B4E9-456F-43D8-9DFF-F62D4A27EB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E97FA906-77B6-44B2-8836-4E323FFFF6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653776DB-13F5-422B-995B-97F0B519F05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A77F41BA-DCA8-4500-879B-DAF60303F9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86EAE55B-B52A-43E1-B145-2316F03360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2832CDE5-B4E7-42E4-AFA0-CEC097DA1D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6E576C16-1DC0-41B1-9F47-B8CC65BDF1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01390A7F-7192-4B58-BE55-A511758C01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CE22D67B-001B-4335-A62E-3E32B2BD5C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C828A978-9B83-4D4D-AF61-4FE2F354F0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93C298B0-8086-4FC3-ADAB-316943E25F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DED91B94-0C07-4B3B-82C5-B2360E428F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757F2A25-C303-4C03-A063-6E8BB6F32D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261F58E5-A624-4144-A308-5204236531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F3E84AA4-A4EE-45D8-84AE-FAAEC2E659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102F8EEC-68CC-4BC7-B714-9814A0F85D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B9531711-A3F3-4E2F-AE90-5F3BA7CE4B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97B11B88-E13D-4156-AED1-DB07DABFFE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EA15F954-3090-4B02-9AE3-7262F6EDEF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ED89CAAE-E58C-4073-8529-06C8D326FDA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802DF7E6-47F0-4168-B14A-2AB63D201F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82CE0E24-806E-4A61-AAE6-3854AEC19B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A28579D6-7C71-4601-B950-CB9F8C8CF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9B49E09E-C4DD-4648-BD2E-D8F77CA1BB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462891FF-2D9D-42AF-8BE6-CD2922C57C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F7BA0356-333F-4346-83FF-11367DB80E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A027F8BD-DCE4-4C00-82EE-93496B84EE6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DDC3DC5B-D55E-49A5-8A4E-77DBD7A6F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A03BC914-0321-4548-85EA-3DB48F693AC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20DA6D73-BE09-4AA9-B5EC-81DB49CBD9E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13D1C811-F1AB-48EE-9C73-406281F653D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F152B75F-5054-4633-BC76-6830D632F80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297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7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95033462-295B-4983-A9EB-71B46C70AE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4CBDB30E-3E3D-4937-9179-474F69301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194C9220-E1D7-4637-9456-D34F927F3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06301E-A223-4DA3-A51C-59CE0E365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503762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08A46362-6420-405E-A06A-C11C2C8F5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DC0AB837-F0DE-442C-8087-8B1E38D8A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7AA2CFB-350D-45DA-AEEB-0374369BD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D413-8333-4BA5-9D65-E38DF7405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847414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A226D31-CBA3-4926-B5C7-E08D0F2A9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9B5FE69-CABE-440A-B05B-90AA67F67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4A9B902-C75A-4858-8870-C6E0665B7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C10E-0B43-4594-B6B1-C4CB543B1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15148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43C21C3-7A37-4A46-B51D-D69D06645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222E38D-4181-451B-B3AE-810CED789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A199AB4C-740C-41F9-B2AB-0E042EC0E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06096-3516-47A5-88AB-2A0F15648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079371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839AA50-D80B-4E6D-83C4-540CC45C2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88CCC22-4B03-4B98-AA09-0A2E3A9B9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3993B111-E4DF-4C6B-8023-B73E2E34A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EDA2-FD75-4249-B39E-A1545A4B2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19700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B5612F5E-2D10-47CE-A957-371C405F2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1DAAD185-E534-4A33-8FC6-D455290A4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EA24D253-0D94-4E85-87CD-EEFC28C05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1404-B92E-4AF5-BDD5-F0A7F2E81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064297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C2E51B4-9DBC-44D7-802E-AC76D89E7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F21E43F-39C6-4786-A53A-F88EDCF0E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A36CB2D-2F79-42C6-93F2-A7A88AEA1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3008-A7F3-41D2-93FF-AD9033F44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46570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E62E467-7D23-4243-AC2C-4B08D979B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A652EB1-82FE-4095-AEF1-7ABF7F2B4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7FFCB8FA-1DC6-4480-857B-DD56181AA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C355-3FEA-4244-B076-6466750478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19239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CDB81A4-A837-41A2-BB8A-2D1D4EE80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529DBE7-620E-43AC-A1ED-C5D0B1E1B8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B42BF39-A74F-4AD4-AE0C-1DD7F255D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F00B-2BEE-4813-BE1E-5C520DFF9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303513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3EBB15D6-A320-4E8D-BCAF-65EA41B5D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131D5CFD-8BE6-4244-91FD-399CD9EE6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F709ED8F-CB52-45D6-884C-4250F087F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96082-2C04-417B-867D-5ADA18B9A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12730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52B96C1F-568F-4211-9B0B-516074D25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977D0EF1-5166-4128-9BD7-1F9458ACB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A2A6A614-EAB5-4BDF-8C90-30274E518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DFE04-B8DC-4255-B1FF-45B10262F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682959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27D13895-77D4-4BD7-9990-F1BA908D5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7B25662C-B386-4247-8E10-BEE6662F3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9A64F4BC-0F92-46C5-97D1-6A9617C47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E3BF-DD97-4EE4-9839-D9880B65A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005885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D3D248F-EFCA-4E65-B445-DFE772D82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40052C16-35F7-4ED2-AD56-3E98067B9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5580E9F-4048-4179-A41E-93B16D6E0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0B11-3577-4862-878F-1C49F51C4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64553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7852EAD-EF2C-4F08-B367-6A87A75A4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8D3B46F-62F1-465F-AB30-00FEC0A59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3270BFB-B80F-4A0E-894B-F9E616CCF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FB53-E929-4115-B934-F862818F8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13264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>
            <a:extLst>
              <a:ext uri="{FF2B5EF4-FFF2-40B4-BE49-F238E27FC236}">
                <a16:creationId xmlns:a16="http://schemas.microsoft.com/office/drawing/2014/main" id="{0A1E76DE-6DB9-435C-8750-51CB3521E3D5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970A17B2-8FD6-42EE-BC21-22029F0047C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B447B40-19E5-488E-A6D6-B16A9CFB84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89265755-2FC3-4D49-B73B-15711C2EC2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678" name="Oval 6">
                <a:extLst>
                  <a:ext uri="{FF2B5EF4-FFF2-40B4-BE49-F238E27FC236}">
                    <a16:creationId xmlns:a16="http://schemas.microsoft.com/office/drawing/2014/main" id="{B0DA1D2F-AB6C-4059-A43A-77F6D268CF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79" name="Oval 7">
                <a:extLst>
                  <a:ext uri="{FF2B5EF4-FFF2-40B4-BE49-F238E27FC236}">
                    <a16:creationId xmlns:a16="http://schemas.microsoft.com/office/drawing/2014/main" id="{B18C11E8-0AB0-42E3-8199-2FAE7113274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0" name="Oval 8">
                <a:extLst>
                  <a:ext uri="{FF2B5EF4-FFF2-40B4-BE49-F238E27FC236}">
                    <a16:creationId xmlns:a16="http://schemas.microsoft.com/office/drawing/2014/main" id="{F2F4DC3B-E90B-4B9B-88DD-E4E1720CC9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1" name="Oval 9">
                <a:extLst>
                  <a:ext uri="{FF2B5EF4-FFF2-40B4-BE49-F238E27FC236}">
                    <a16:creationId xmlns:a16="http://schemas.microsoft.com/office/drawing/2014/main" id="{B5882B61-792C-4C61-A184-7CD5B9AC7A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2" name="Oval 10">
                <a:extLst>
                  <a:ext uri="{FF2B5EF4-FFF2-40B4-BE49-F238E27FC236}">
                    <a16:creationId xmlns:a16="http://schemas.microsoft.com/office/drawing/2014/main" id="{7C4BAF9E-D4D2-4B88-9B5B-7AE15EA30A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3" name="Freeform 11">
                <a:extLst>
                  <a:ext uri="{FF2B5EF4-FFF2-40B4-BE49-F238E27FC236}">
                    <a16:creationId xmlns:a16="http://schemas.microsoft.com/office/drawing/2014/main" id="{CC048A88-0640-465E-B7DB-FF682DFA95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4" name="Freeform 12">
                <a:extLst>
                  <a:ext uri="{FF2B5EF4-FFF2-40B4-BE49-F238E27FC236}">
                    <a16:creationId xmlns:a16="http://schemas.microsoft.com/office/drawing/2014/main" id="{D563ABE3-EE64-4127-A181-2BF90BA38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5" name="Freeform 13">
                <a:extLst>
                  <a:ext uri="{FF2B5EF4-FFF2-40B4-BE49-F238E27FC236}">
                    <a16:creationId xmlns:a16="http://schemas.microsoft.com/office/drawing/2014/main" id="{1A52AAC8-059D-42E6-A9DD-DB2481A251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6" name="Freeform 14">
                <a:extLst>
                  <a:ext uri="{FF2B5EF4-FFF2-40B4-BE49-F238E27FC236}">
                    <a16:creationId xmlns:a16="http://schemas.microsoft.com/office/drawing/2014/main" id="{0CF510B5-9158-482E-B8B7-6DCA0F4E8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7" name="Freeform 15">
                <a:extLst>
                  <a:ext uri="{FF2B5EF4-FFF2-40B4-BE49-F238E27FC236}">
                    <a16:creationId xmlns:a16="http://schemas.microsoft.com/office/drawing/2014/main" id="{3192BB20-364C-433E-9CE6-C9FB96DFCF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8" name="Oval 16">
                <a:extLst>
                  <a:ext uri="{FF2B5EF4-FFF2-40B4-BE49-F238E27FC236}">
                    <a16:creationId xmlns:a16="http://schemas.microsoft.com/office/drawing/2014/main" id="{398CA48D-DA58-4A52-A880-4F74076F42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A1116CDF-B861-4B80-B81D-56F156E5E2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690" name="Oval 18">
                <a:extLst>
                  <a:ext uri="{FF2B5EF4-FFF2-40B4-BE49-F238E27FC236}">
                    <a16:creationId xmlns:a16="http://schemas.microsoft.com/office/drawing/2014/main" id="{B2B19A92-1455-4CE3-8415-D8DFE08ED1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1" name="Oval 19">
                <a:extLst>
                  <a:ext uri="{FF2B5EF4-FFF2-40B4-BE49-F238E27FC236}">
                    <a16:creationId xmlns:a16="http://schemas.microsoft.com/office/drawing/2014/main" id="{48F417F9-008E-4740-A01B-651A299BA8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2" name="Oval 20">
                <a:extLst>
                  <a:ext uri="{FF2B5EF4-FFF2-40B4-BE49-F238E27FC236}">
                    <a16:creationId xmlns:a16="http://schemas.microsoft.com/office/drawing/2014/main" id="{85D223A6-BDDE-463B-B9DD-B7A90B6EBC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3" name="Oval 21">
                <a:extLst>
                  <a:ext uri="{FF2B5EF4-FFF2-40B4-BE49-F238E27FC236}">
                    <a16:creationId xmlns:a16="http://schemas.microsoft.com/office/drawing/2014/main" id="{42F1557D-EEEC-43DA-AAE8-3C5A05E56A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4" name="Oval 22">
                <a:extLst>
                  <a:ext uri="{FF2B5EF4-FFF2-40B4-BE49-F238E27FC236}">
                    <a16:creationId xmlns:a16="http://schemas.microsoft.com/office/drawing/2014/main" id="{929DA0BB-F252-4D92-AC07-FF320108C7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5" name="Oval 23">
                <a:extLst>
                  <a:ext uri="{FF2B5EF4-FFF2-40B4-BE49-F238E27FC236}">
                    <a16:creationId xmlns:a16="http://schemas.microsoft.com/office/drawing/2014/main" id="{033A802B-FE97-48DF-9468-9A5D8E23A0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6" name="Oval 24">
                <a:extLst>
                  <a:ext uri="{FF2B5EF4-FFF2-40B4-BE49-F238E27FC236}">
                    <a16:creationId xmlns:a16="http://schemas.microsoft.com/office/drawing/2014/main" id="{B179A6DD-5F88-4306-B063-7C15DD869E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7" name="Oval 25">
                <a:extLst>
                  <a:ext uri="{FF2B5EF4-FFF2-40B4-BE49-F238E27FC236}">
                    <a16:creationId xmlns:a16="http://schemas.microsoft.com/office/drawing/2014/main" id="{29957112-2E00-4AA2-9E32-06D19E57D8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8" name="Freeform 26">
                <a:extLst>
                  <a:ext uri="{FF2B5EF4-FFF2-40B4-BE49-F238E27FC236}">
                    <a16:creationId xmlns:a16="http://schemas.microsoft.com/office/drawing/2014/main" id="{7448C562-0B09-4204-9CEB-77274B4783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9" name="Freeform 27">
                <a:extLst>
                  <a:ext uri="{FF2B5EF4-FFF2-40B4-BE49-F238E27FC236}">
                    <a16:creationId xmlns:a16="http://schemas.microsoft.com/office/drawing/2014/main" id="{3BC8EE7F-4F2A-484A-97F6-820E74FAC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0" name="Freeform 28">
                <a:extLst>
                  <a:ext uri="{FF2B5EF4-FFF2-40B4-BE49-F238E27FC236}">
                    <a16:creationId xmlns:a16="http://schemas.microsoft.com/office/drawing/2014/main" id="{C2BE19BF-CA20-4AF1-A71C-4E171766B0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1" name="Freeform 29">
                <a:extLst>
                  <a:ext uri="{FF2B5EF4-FFF2-40B4-BE49-F238E27FC236}">
                    <a16:creationId xmlns:a16="http://schemas.microsoft.com/office/drawing/2014/main" id="{9EF64988-B915-42B9-BD3B-4083551D8D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30389D59-207D-47B9-B525-2F16BE1892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16683157-EF99-4D6C-8417-5C77C39EE1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Freeform 32">
                <a:extLst>
                  <a:ext uri="{FF2B5EF4-FFF2-40B4-BE49-F238E27FC236}">
                    <a16:creationId xmlns:a16="http://schemas.microsoft.com/office/drawing/2014/main" id="{895FCEF3-B442-45E7-A6FD-E2937F7D71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5" name="Freeform 33">
                <a:extLst>
                  <a:ext uri="{FF2B5EF4-FFF2-40B4-BE49-F238E27FC236}">
                    <a16:creationId xmlns:a16="http://schemas.microsoft.com/office/drawing/2014/main" id="{E9048955-FF7B-4401-A38E-33F025857B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6" name="Freeform 34">
                <a:extLst>
                  <a:ext uri="{FF2B5EF4-FFF2-40B4-BE49-F238E27FC236}">
                    <a16:creationId xmlns:a16="http://schemas.microsoft.com/office/drawing/2014/main" id="{E538E336-E925-42FA-9D89-C48B71550A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1F4569AD-6007-47C7-A952-77B0882DCA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108A0822-866E-4DD7-831C-9AB926B51FB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709" name="Freeform 37">
                <a:extLst>
                  <a:ext uri="{FF2B5EF4-FFF2-40B4-BE49-F238E27FC236}">
                    <a16:creationId xmlns:a16="http://schemas.microsoft.com/office/drawing/2014/main" id="{E8820005-925B-4055-A4C8-7DB1880A23D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0" name="Freeform 38">
                <a:extLst>
                  <a:ext uri="{FF2B5EF4-FFF2-40B4-BE49-F238E27FC236}">
                    <a16:creationId xmlns:a16="http://schemas.microsoft.com/office/drawing/2014/main" id="{B3C87403-26E5-468A-9AE5-ED5CD46DAF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1" name="Freeform 39">
                <a:extLst>
                  <a:ext uri="{FF2B5EF4-FFF2-40B4-BE49-F238E27FC236}">
                    <a16:creationId xmlns:a16="http://schemas.microsoft.com/office/drawing/2014/main" id="{4A70F8B1-4A2D-498B-B367-0C0E48DE63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2" name="Freeform 40">
                <a:extLst>
                  <a:ext uri="{FF2B5EF4-FFF2-40B4-BE49-F238E27FC236}">
                    <a16:creationId xmlns:a16="http://schemas.microsoft.com/office/drawing/2014/main" id="{592A6020-F48C-4A03-AC75-11B88E4288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3" name="Freeform 41">
                <a:extLst>
                  <a:ext uri="{FF2B5EF4-FFF2-40B4-BE49-F238E27FC236}">
                    <a16:creationId xmlns:a16="http://schemas.microsoft.com/office/drawing/2014/main" id="{89D3E8E2-1A0A-42CA-A8E4-6D92171406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4" name="Freeform 42">
                <a:extLst>
                  <a:ext uri="{FF2B5EF4-FFF2-40B4-BE49-F238E27FC236}">
                    <a16:creationId xmlns:a16="http://schemas.microsoft.com/office/drawing/2014/main" id="{5DE9E2C5-ABE9-46B9-B46C-6898E59E99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5" name="Freeform 43">
                <a:extLst>
                  <a:ext uri="{FF2B5EF4-FFF2-40B4-BE49-F238E27FC236}">
                    <a16:creationId xmlns:a16="http://schemas.microsoft.com/office/drawing/2014/main" id="{0D767CE4-62EC-463E-B566-A76CC98D6D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5885CDD9-7118-4C7A-9B01-57D471DDC8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45">
                <a:extLst>
                  <a:ext uri="{FF2B5EF4-FFF2-40B4-BE49-F238E27FC236}">
                    <a16:creationId xmlns:a16="http://schemas.microsoft.com/office/drawing/2014/main" id="{8CF657DA-E4F4-4F92-AC89-BDA7DD3B5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8" name="Freeform 46">
                <a:extLst>
                  <a:ext uri="{FF2B5EF4-FFF2-40B4-BE49-F238E27FC236}">
                    <a16:creationId xmlns:a16="http://schemas.microsoft.com/office/drawing/2014/main" id="{E39D91B7-2D0F-4D3D-B646-6041FFA2B8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19" name="Freeform 47">
                <a:extLst>
                  <a:ext uri="{FF2B5EF4-FFF2-40B4-BE49-F238E27FC236}">
                    <a16:creationId xmlns:a16="http://schemas.microsoft.com/office/drawing/2014/main" id="{154E726A-E94C-4CC1-9174-1F9807DA1C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0" name="Oval 48">
                <a:extLst>
                  <a:ext uri="{FF2B5EF4-FFF2-40B4-BE49-F238E27FC236}">
                    <a16:creationId xmlns:a16="http://schemas.microsoft.com/office/drawing/2014/main" id="{460C5794-3B2B-4C92-9CA1-D438682CA5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1" name="Oval 49">
                <a:extLst>
                  <a:ext uri="{FF2B5EF4-FFF2-40B4-BE49-F238E27FC236}">
                    <a16:creationId xmlns:a16="http://schemas.microsoft.com/office/drawing/2014/main" id="{A668960C-1BC1-446B-8345-343F5B052C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2" name="Oval 50">
                <a:extLst>
                  <a:ext uri="{FF2B5EF4-FFF2-40B4-BE49-F238E27FC236}">
                    <a16:creationId xmlns:a16="http://schemas.microsoft.com/office/drawing/2014/main" id="{CD3BBFA3-ECBF-461C-8EE9-E4CC602118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3" name="Oval 51">
                <a:extLst>
                  <a:ext uri="{FF2B5EF4-FFF2-40B4-BE49-F238E27FC236}">
                    <a16:creationId xmlns:a16="http://schemas.microsoft.com/office/drawing/2014/main" id="{C644E052-1E18-487D-9A00-980BDF10B9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4" name="Oval 52">
                <a:extLst>
                  <a:ext uri="{FF2B5EF4-FFF2-40B4-BE49-F238E27FC236}">
                    <a16:creationId xmlns:a16="http://schemas.microsoft.com/office/drawing/2014/main" id="{CE59141F-EE4F-4720-839D-B3243D8487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5" name="Oval 53">
                <a:extLst>
                  <a:ext uri="{FF2B5EF4-FFF2-40B4-BE49-F238E27FC236}">
                    <a16:creationId xmlns:a16="http://schemas.microsoft.com/office/drawing/2014/main" id="{C15F3AF5-619E-4D65-ACF8-70A7DD62DA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2ABAE096-A18E-4AF7-A655-01C1DB16B4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4B77E504-7EF3-4B1B-92C3-166853B3E5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CA4AC5E2-8491-4088-8F73-03944D2B3B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67F3202E-0E2E-460D-BF72-CF35786994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70343AF5-C16D-48B2-B2A7-4148A18F08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821CE5FD-374E-492F-A294-090D19622A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0DD9153C-1651-4589-9719-DB34E5C08C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394A45AF-8985-45D7-A8EE-8F06DC7C26D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F45F0A93-D8C8-4C2F-97B2-47961C32BC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96E48036-149B-4A5A-B12A-7EF757B2DF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8BFAC550-B067-46C1-9F72-E60C07252E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D6AB3890-7CC7-4FDA-BF6D-F15B8BCC1D9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E0943007-3D30-48C3-940D-1915C3F1320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28739" name="Rectangle 67">
            <a:extLst>
              <a:ext uri="{FF2B5EF4-FFF2-40B4-BE49-F238E27FC236}">
                <a16:creationId xmlns:a16="http://schemas.microsoft.com/office/drawing/2014/main" id="{20381650-501E-4BE3-ADC2-2AB11E218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740" name="Rectangle 68">
            <a:extLst>
              <a:ext uri="{FF2B5EF4-FFF2-40B4-BE49-F238E27FC236}">
                <a16:creationId xmlns:a16="http://schemas.microsoft.com/office/drawing/2014/main" id="{B001A3B5-4E07-470E-A14B-526C8F374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741" name="Rectangle 69">
            <a:extLst>
              <a:ext uri="{FF2B5EF4-FFF2-40B4-BE49-F238E27FC236}">
                <a16:creationId xmlns:a16="http://schemas.microsoft.com/office/drawing/2014/main" id="{8003C703-020B-426E-9333-3DDAF0619F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742" name="Rectangle 70">
            <a:extLst>
              <a:ext uri="{FF2B5EF4-FFF2-40B4-BE49-F238E27FC236}">
                <a16:creationId xmlns:a16="http://schemas.microsoft.com/office/drawing/2014/main" id="{F6B2CA00-3F47-4CBB-BD3B-387AEDF7F7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743" name="Rectangle 71">
            <a:extLst>
              <a:ext uri="{FF2B5EF4-FFF2-40B4-BE49-F238E27FC236}">
                <a16:creationId xmlns:a16="http://schemas.microsoft.com/office/drawing/2014/main" id="{383BF7E3-48E7-4FFA-BA02-5834240355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B5FC446-6DC1-4D0A-AB6A-A849995FD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/>
      <p:bldP spid="2874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AB61B57C-F02C-498B-BD65-38DAD8C71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3230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800"/>
              <a:t>CO</a:t>
            </a:r>
            <a:r>
              <a:rPr lang="en-US" altLang="en-US" sz="6800" baseline="-25000"/>
              <a:t>2 </a:t>
            </a:r>
            <a:r>
              <a:rPr lang="en-US" altLang="en-US" sz="6800"/>
              <a:t>Car</a:t>
            </a:r>
            <a:r>
              <a:rPr lang="en-US" altLang="en-US" sz="4000"/>
              <a:t> 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6800" u="sng"/>
              <a:t>Aerodynamics</a:t>
            </a:r>
            <a:br>
              <a:rPr lang="en-US" altLang="en-US" sz="6800" u="sng"/>
            </a:br>
            <a:endParaRPr lang="en-US" altLang="en-US" sz="6800" u="sng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9269386-AEC7-42A0-837C-7C8F6E614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Aerodynamics	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BF87763-C91B-4274-9B56-A716085905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Movement of a body through air.</a:t>
            </a:r>
          </a:p>
        </p:txBody>
      </p:sp>
      <p:pic>
        <p:nvPicPr>
          <p:cNvPr id="21508" name="Picture 8" descr="air over wing">
            <a:extLst>
              <a:ext uri="{FF2B5EF4-FFF2-40B4-BE49-F238E27FC236}">
                <a16:creationId xmlns:a16="http://schemas.microsoft.com/office/drawing/2014/main" id="{C24B4C63-8556-4F74-BA84-04E692437A7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84350"/>
            <a:ext cx="4114800" cy="2109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10" descr="air over car bmw">
            <a:extLst>
              <a:ext uri="{FF2B5EF4-FFF2-40B4-BE49-F238E27FC236}">
                <a16:creationId xmlns:a16="http://schemas.microsoft.com/office/drawing/2014/main" id="{21EF891E-22DD-4853-BBCD-DD5491E7069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495800"/>
            <a:ext cx="4114800" cy="174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5923DA-F3FF-4DDD-990D-F7C5940EB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Friction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0DBFFB8-6B1C-4ACE-AC50-A6D41CA5A7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/>
              <a:t>Rubbing effect.</a:t>
            </a:r>
          </a:p>
          <a:p>
            <a:pPr eaLnBrk="1" hangingPunct="1">
              <a:defRPr/>
            </a:pPr>
            <a:endParaRPr lang="en-US" altLang="en-US" sz="2400"/>
          </a:p>
          <a:p>
            <a:pPr eaLnBrk="1" hangingPunct="1">
              <a:defRPr/>
            </a:pPr>
            <a:r>
              <a:rPr lang="en-US" altLang="en-US" sz="2400"/>
              <a:t>Examples of friction on your car:</a:t>
            </a:r>
          </a:p>
          <a:p>
            <a:pPr lvl="1" eaLnBrk="1" hangingPunct="1">
              <a:defRPr/>
            </a:pPr>
            <a:r>
              <a:rPr lang="en-US" altLang="en-US" sz="2000"/>
              <a:t>The body of the car rubbing against the air.</a:t>
            </a:r>
          </a:p>
          <a:p>
            <a:pPr lvl="1" eaLnBrk="1" hangingPunct="1">
              <a:defRPr/>
            </a:pPr>
            <a:r>
              <a:rPr lang="en-US" altLang="en-US" sz="2000"/>
              <a:t>Wheels rubbing on the ground and air.</a:t>
            </a:r>
          </a:p>
          <a:p>
            <a:pPr lvl="1" eaLnBrk="1" hangingPunct="1">
              <a:defRPr/>
            </a:pPr>
            <a:r>
              <a:rPr lang="en-US" altLang="en-US" sz="2000"/>
              <a:t>Axle on the body of the car.</a:t>
            </a:r>
          </a:p>
          <a:p>
            <a:pPr lvl="1" eaLnBrk="1" hangingPunct="1">
              <a:defRPr/>
            </a:pPr>
            <a:r>
              <a:rPr lang="en-US" altLang="en-US" sz="2000"/>
              <a:t>Fishing line thru the eye hook.</a:t>
            </a:r>
          </a:p>
        </p:txBody>
      </p:sp>
      <p:pic>
        <p:nvPicPr>
          <p:cNvPr id="23556" name="Picture 9" descr="friction 3">
            <a:extLst>
              <a:ext uri="{FF2B5EF4-FFF2-40B4-BE49-F238E27FC236}">
                <a16:creationId xmlns:a16="http://schemas.microsoft.com/office/drawing/2014/main" id="{EC196C08-0F47-4F5E-914E-E79F228D1BA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82750"/>
            <a:ext cx="2971800" cy="2005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4" name="Rectangle 10">
            <a:extLst>
              <a:ext uri="{FF2B5EF4-FFF2-40B4-BE49-F238E27FC236}">
                <a16:creationId xmlns:a16="http://schemas.microsoft.com/office/drawing/2014/main" id="{3DEDAC92-5891-4FB6-8BDB-0045F71EDB4D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2400"/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38AC63C-A366-4483-872D-E0AA89EA1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Contact Area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79D9D28-7143-4397-9040-4F37C8FF8A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Amount of your car body that contacts the air.</a:t>
            </a:r>
          </a:p>
          <a:p>
            <a:pPr eaLnBrk="1" hangingPunct="1">
              <a:defRPr/>
            </a:pPr>
            <a:r>
              <a:rPr lang="en-US" altLang="en-US" sz="2800"/>
              <a:t>The more contact area the </a:t>
            </a:r>
            <a:r>
              <a:rPr lang="en-US" altLang="en-US" sz="2800" u="sng"/>
              <a:t>slower</a:t>
            </a:r>
            <a:r>
              <a:rPr lang="en-US" altLang="en-US" sz="2800"/>
              <a:t> the vehicle.</a:t>
            </a:r>
          </a:p>
        </p:txBody>
      </p:sp>
      <p:pic>
        <p:nvPicPr>
          <p:cNvPr id="25604" name="Picture 14" descr="Backwards truck">
            <a:extLst>
              <a:ext uri="{FF2B5EF4-FFF2-40B4-BE49-F238E27FC236}">
                <a16:creationId xmlns:a16="http://schemas.microsoft.com/office/drawing/2014/main" id="{835CA6A0-C431-48E2-B495-C4CEF961CF5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15" descr="contact area 2">
            <a:extLst>
              <a:ext uri="{FF2B5EF4-FFF2-40B4-BE49-F238E27FC236}">
                <a16:creationId xmlns:a16="http://schemas.microsoft.com/office/drawing/2014/main" id="{4FDB912E-44C6-49CD-90E8-62FC08C5848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216400"/>
            <a:ext cx="3962400" cy="203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6E83FAF-D400-4BE7-AB72-79908A055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Frontal Area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58DE635-DE64-4175-A39C-3A158BADCF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/>
              <a:t>The bigger the car is at the front the </a:t>
            </a:r>
            <a:r>
              <a:rPr lang="en-US" altLang="en-US" sz="2800" u="sng"/>
              <a:t>more frontal area</a:t>
            </a:r>
            <a:r>
              <a:rPr lang="en-US" altLang="en-US" sz="2800"/>
              <a:t> it has and the </a:t>
            </a:r>
            <a:r>
              <a:rPr lang="en-US" altLang="en-US" sz="2800" u="sng"/>
              <a:t>slower</a:t>
            </a:r>
            <a:r>
              <a:rPr lang="en-US" altLang="en-US" sz="2800"/>
              <a:t> the vehicle will travel.</a:t>
            </a:r>
          </a:p>
        </p:txBody>
      </p:sp>
      <p:pic>
        <p:nvPicPr>
          <p:cNvPr id="27652" name="Picture 7" descr="frontal area">
            <a:extLst>
              <a:ext uri="{FF2B5EF4-FFF2-40B4-BE49-F238E27FC236}">
                <a16:creationId xmlns:a16="http://schemas.microsoft.com/office/drawing/2014/main" id="{EC77AA62-DD48-44DD-8E8A-DF123EFCE5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30363"/>
            <a:ext cx="3276600" cy="206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8" descr="frontal area 2">
            <a:extLst>
              <a:ext uri="{FF2B5EF4-FFF2-40B4-BE49-F238E27FC236}">
                <a16:creationId xmlns:a16="http://schemas.microsoft.com/office/drawing/2014/main" id="{F594C8DC-236C-4D49-BCBC-99B5C41E373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035425"/>
            <a:ext cx="3352800" cy="205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C02FD96-692F-4B22-8611-72D63D69B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Turbulence</a:t>
            </a:r>
            <a:r>
              <a:rPr lang="en-US" altLang="en-US" sz="3200" u="sng">
                <a:latin typeface="Comic Sans MS" panose="030F0702030302020204" pitchFamily="66" charset="0"/>
              </a:rPr>
              <a:t> </a:t>
            </a:r>
            <a:r>
              <a:rPr lang="en-US" altLang="en-US" sz="3200">
                <a:latin typeface="Comic Sans MS" panose="030F0702030302020204" pitchFamily="66" charset="0"/>
              </a:rPr>
              <a:t>– rough flow of air.</a:t>
            </a:r>
            <a:endParaRPr lang="en-US" altLang="en-US" u="sng">
              <a:latin typeface="Comic Sans MS" panose="030F0702030302020204" pitchFamily="66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F9C8679-BAE4-4A1B-B7AF-D14182A1F0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u="sng"/>
              <a:t>Laminar Flow</a:t>
            </a:r>
            <a:r>
              <a:rPr lang="en-US" altLang="en-US" sz="2800"/>
              <a:t> – smooth air over and  around a body.</a:t>
            </a:r>
          </a:p>
          <a:p>
            <a:pPr eaLnBrk="1" hangingPunct="1">
              <a:defRPr/>
            </a:pPr>
            <a:endParaRPr lang="en-US" altLang="en-US" sz="2800"/>
          </a:p>
          <a:p>
            <a:pPr eaLnBrk="1" hangingPunct="1">
              <a:defRPr/>
            </a:pPr>
            <a:endParaRPr lang="en-US" altLang="en-US" sz="2800"/>
          </a:p>
          <a:p>
            <a:pPr eaLnBrk="1" hangingPunct="1">
              <a:defRPr/>
            </a:pPr>
            <a:r>
              <a:rPr lang="en-US" altLang="en-US" sz="2800" u="sng"/>
              <a:t>Turbulent Flow</a:t>
            </a:r>
            <a:r>
              <a:rPr lang="en-US" altLang="en-US" sz="2800"/>
              <a:t> – rough air over and around a body.</a:t>
            </a:r>
          </a:p>
        </p:txBody>
      </p:sp>
      <p:pic>
        <p:nvPicPr>
          <p:cNvPr id="29700" name="Picture 8" descr="turbulence2">
            <a:extLst>
              <a:ext uri="{FF2B5EF4-FFF2-40B4-BE49-F238E27FC236}">
                <a16:creationId xmlns:a16="http://schemas.microsoft.com/office/drawing/2014/main" id="{C12D8564-48C5-4C0F-98F9-69DDA793E7C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73513"/>
            <a:ext cx="3733800" cy="238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10" descr="air over car bmw">
            <a:extLst>
              <a:ext uri="{FF2B5EF4-FFF2-40B4-BE49-F238E27FC236}">
                <a16:creationId xmlns:a16="http://schemas.microsoft.com/office/drawing/2014/main" id="{F01E5E4F-600D-4526-8EC5-5912DDAEDA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3810000" cy="184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CECCAD4-1C51-4918-A023-AED260C7A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Mass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5E8D251-B3EB-4818-B725-F0BF156623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/>
              <a:t>Weight</a:t>
            </a:r>
          </a:p>
          <a:p>
            <a:pPr eaLnBrk="1" hangingPunct="1">
              <a:defRPr/>
            </a:pPr>
            <a:r>
              <a:rPr lang="en-US" altLang="en-US" sz="2400"/>
              <a:t>Ways to reduce Mass:</a:t>
            </a:r>
          </a:p>
          <a:p>
            <a:pPr lvl="1" eaLnBrk="1" hangingPunct="1">
              <a:defRPr/>
            </a:pPr>
            <a:r>
              <a:rPr lang="en-US" altLang="en-US" sz="2000"/>
              <a:t>Remove mass from the outside of the car.</a:t>
            </a:r>
          </a:p>
          <a:p>
            <a:pPr lvl="1" eaLnBrk="1" hangingPunct="1">
              <a:defRPr/>
            </a:pPr>
            <a:r>
              <a:rPr lang="en-US" altLang="en-US" sz="2000"/>
              <a:t>Remove mass from the inside of the car.</a:t>
            </a:r>
          </a:p>
          <a:p>
            <a:pPr lvl="1" eaLnBrk="1" hangingPunct="1">
              <a:defRPr/>
            </a:pPr>
            <a:endParaRPr lang="en-US" altLang="en-US" sz="2000"/>
          </a:p>
          <a:p>
            <a:pPr eaLnBrk="1" hangingPunct="1">
              <a:defRPr/>
            </a:pPr>
            <a:r>
              <a:rPr lang="en-US" altLang="en-US" sz="2400"/>
              <a:t>Remove Mass and you increase speed.</a:t>
            </a:r>
          </a:p>
          <a:p>
            <a:pPr eaLnBrk="1" hangingPunct="1">
              <a:defRPr/>
            </a:pPr>
            <a:r>
              <a:rPr lang="en-US" altLang="en-US" sz="2400"/>
              <a:t>CO2 cartridge is the same for everyone.</a:t>
            </a:r>
          </a:p>
        </p:txBody>
      </p:sp>
      <p:pic>
        <p:nvPicPr>
          <p:cNvPr id="31748" name="Picture 5" descr="CO2 Cars Fall 2007 013">
            <a:extLst>
              <a:ext uri="{FF2B5EF4-FFF2-40B4-BE49-F238E27FC236}">
                <a16:creationId xmlns:a16="http://schemas.microsoft.com/office/drawing/2014/main" id="{817C48D4-3B18-466A-A80E-C409FC7F9C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37052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7" descr="CO2 Cars Fall 2007 021">
            <a:extLst>
              <a:ext uri="{FF2B5EF4-FFF2-40B4-BE49-F238E27FC236}">
                <a16:creationId xmlns:a16="http://schemas.microsoft.com/office/drawing/2014/main" id="{1B411060-FC67-4E07-A93A-B066D6B233B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938588"/>
            <a:ext cx="37052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82B0468-35F6-43DE-A7C4-3B793B66A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Boat Tailing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F50926F-D134-461F-9E7A-56CD639767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The air flow at the back of the car actually </a:t>
            </a:r>
            <a:r>
              <a:rPr lang="en-US" altLang="en-US" sz="2800" u="sng"/>
              <a:t>pushes</a:t>
            </a:r>
            <a:r>
              <a:rPr lang="en-US" altLang="en-US" sz="2800"/>
              <a:t> the car.</a:t>
            </a:r>
          </a:p>
          <a:p>
            <a:pPr lvl="1" eaLnBrk="1" hangingPunct="1">
              <a:defRPr/>
            </a:pPr>
            <a:r>
              <a:rPr lang="en-US" altLang="en-US" sz="2400"/>
              <a:t>Angle the car no more than 15</a:t>
            </a:r>
            <a:r>
              <a:rPr lang="en-US" altLang="en-US" sz="2400">
                <a:cs typeface="Arial" panose="020B0604020202020204" pitchFamily="34" charset="0"/>
              </a:rPr>
              <a:t>° you will </a:t>
            </a:r>
            <a:r>
              <a:rPr lang="en-US" altLang="en-US" sz="2400" u="sng">
                <a:cs typeface="Arial" panose="020B0604020202020204" pitchFamily="34" charset="0"/>
              </a:rPr>
              <a:t>increase</a:t>
            </a:r>
            <a:r>
              <a:rPr lang="en-US" altLang="en-US" sz="2400">
                <a:cs typeface="Arial" panose="020B0604020202020204" pitchFamily="34" charset="0"/>
              </a:rPr>
              <a:t> the speed.</a:t>
            </a:r>
          </a:p>
          <a:p>
            <a:pPr lvl="1" eaLnBrk="1" hangingPunct="1">
              <a:defRPr/>
            </a:pPr>
            <a:r>
              <a:rPr lang="en-US" altLang="en-US" sz="2400">
                <a:cs typeface="Arial" panose="020B0604020202020204" pitchFamily="34" charset="0"/>
              </a:rPr>
              <a:t>The vacuum created by the air flow </a:t>
            </a:r>
            <a:r>
              <a:rPr lang="en-US" altLang="en-US" sz="2400" u="sng">
                <a:cs typeface="Arial" panose="020B0604020202020204" pitchFamily="34" charset="0"/>
              </a:rPr>
              <a:t>pushes</a:t>
            </a:r>
            <a:r>
              <a:rPr lang="en-US" altLang="en-US" sz="2400">
                <a:cs typeface="Arial" panose="020B0604020202020204" pitchFamily="34" charset="0"/>
              </a:rPr>
              <a:t> the car.</a:t>
            </a:r>
          </a:p>
        </p:txBody>
      </p:sp>
      <p:pic>
        <p:nvPicPr>
          <p:cNvPr id="33796" name="Picture 7" descr="CO2 Cars Spring 2008 007">
            <a:extLst>
              <a:ext uri="{FF2B5EF4-FFF2-40B4-BE49-F238E27FC236}">
                <a16:creationId xmlns:a16="http://schemas.microsoft.com/office/drawing/2014/main" id="{4AB1B635-FFE2-4645-8A1B-56A3AD9A062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9624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8" descr="CO2 Cars Spring 2008 008">
            <a:extLst>
              <a:ext uri="{FF2B5EF4-FFF2-40B4-BE49-F238E27FC236}">
                <a16:creationId xmlns:a16="http://schemas.microsoft.com/office/drawing/2014/main" id="{27A91D74-E2E4-418B-8794-A92CF0AC27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938588"/>
            <a:ext cx="39624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6103BCE-944D-48AE-9119-33E9E9044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Shapes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288A5988-FEBE-43A4-B60A-F42629F1E0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Bullet</a:t>
            </a:r>
          </a:p>
          <a:p>
            <a:pPr lvl="1" eaLnBrk="1" hangingPunct="1">
              <a:defRPr/>
            </a:pPr>
            <a:r>
              <a:rPr lang="en-US" altLang="en-US" sz="2400"/>
              <a:t>Adv: strong, little turbulence &amp; easy to boat tail.</a:t>
            </a:r>
          </a:p>
          <a:p>
            <a:pPr lvl="1" eaLnBrk="1" hangingPunct="1">
              <a:defRPr/>
            </a:pPr>
            <a:r>
              <a:rPr lang="en-US" altLang="en-US" sz="2400"/>
              <a:t>Disadv: heavy.</a:t>
            </a:r>
          </a:p>
        </p:txBody>
      </p:sp>
      <p:pic>
        <p:nvPicPr>
          <p:cNvPr id="35844" name="Picture 6" descr="CO2 Cars Fall 2007 015">
            <a:extLst>
              <a:ext uri="{FF2B5EF4-FFF2-40B4-BE49-F238E27FC236}">
                <a16:creationId xmlns:a16="http://schemas.microsoft.com/office/drawing/2014/main" id="{9B179918-8361-4BD0-8D35-063FC845E24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00200"/>
            <a:ext cx="43434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8" descr="CO2 Cars Spring 2008 006">
            <a:extLst>
              <a:ext uri="{FF2B5EF4-FFF2-40B4-BE49-F238E27FC236}">
                <a16:creationId xmlns:a16="http://schemas.microsoft.com/office/drawing/2014/main" id="{0DB01B2C-6F1A-4705-A753-EB8D38901A1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938588"/>
            <a:ext cx="44196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A7878C2-9767-48C0-A601-F32AB635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Shapes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630BBC1-E64F-469A-BB77-38BFC46DEA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Wedge</a:t>
            </a:r>
          </a:p>
          <a:p>
            <a:pPr lvl="1" eaLnBrk="1" hangingPunct="1">
              <a:defRPr/>
            </a:pPr>
            <a:r>
              <a:rPr lang="en-US" altLang="en-US" sz="2400"/>
              <a:t>Adv: strong, little turbulence, medium weight &amp; easy to boat tail.</a:t>
            </a:r>
          </a:p>
          <a:p>
            <a:pPr lvl="1" eaLnBrk="1" hangingPunct="1">
              <a:defRPr/>
            </a:pPr>
            <a:r>
              <a:rPr lang="en-US" altLang="en-US" sz="2400"/>
              <a:t>Disadv: somewhat weaker.</a:t>
            </a:r>
          </a:p>
        </p:txBody>
      </p:sp>
      <p:pic>
        <p:nvPicPr>
          <p:cNvPr id="37892" name="Picture 5" descr="CO2 Cars Spring 2008 005">
            <a:extLst>
              <a:ext uri="{FF2B5EF4-FFF2-40B4-BE49-F238E27FC236}">
                <a16:creationId xmlns:a16="http://schemas.microsoft.com/office/drawing/2014/main" id="{785A7FC1-5807-40CD-AE5F-CDDB7CDF206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9" descr="CO2 Cars Fall 2007 014">
            <a:extLst>
              <a:ext uri="{FF2B5EF4-FFF2-40B4-BE49-F238E27FC236}">
                <a16:creationId xmlns:a16="http://schemas.microsoft.com/office/drawing/2014/main" id="{28FA31AB-A7F3-4B33-BEA0-2BAA29F90C5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38588"/>
            <a:ext cx="40386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3EEFE10-3AFE-433C-ACB3-39AA2C02A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Shapes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A97BC02-9493-4F32-A35E-E4AF9AEB14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Skeleton</a:t>
            </a:r>
          </a:p>
          <a:p>
            <a:pPr lvl="1" eaLnBrk="1" hangingPunct="1">
              <a:defRPr/>
            </a:pPr>
            <a:r>
              <a:rPr lang="en-US" altLang="en-US" sz="2400"/>
              <a:t>Adv: very light &amp; fast.</a:t>
            </a:r>
          </a:p>
          <a:p>
            <a:pPr lvl="1" eaLnBrk="1" hangingPunct="1">
              <a:defRPr/>
            </a:pPr>
            <a:r>
              <a:rPr lang="en-US" altLang="en-US" sz="2400"/>
              <a:t>Disadv: very weak.</a:t>
            </a:r>
          </a:p>
        </p:txBody>
      </p:sp>
      <p:pic>
        <p:nvPicPr>
          <p:cNvPr id="39940" name="Picture 6" descr="CO2 Cars Spring 2008 012">
            <a:extLst>
              <a:ext uri="{FF2B5EF4-FFF2-40B4-BE49-F238E27FC236}">
                <a16:creationId xmlns:a16="http://schemas.microsoft.com/office/drawing/2014/main" id="{E57BE29B-969D-49EA-A85D-FCE1B4A4690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7" descr="CO2 car pictures spring 2007 015">
            <a:extLst>
              <a:ext uri="{FF2B5EF4-FFF2-40B4-BE49-F238E27FC236}">
                <a16:creationId xmlns:a16="http://schemas.microsoft.com/office/drawing/2014/main" id="{9A8BC39F-C249-4CD8-8140-AA1EED4EEFB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E5BD059E-85F5-472E-AAF5-EDE62C64968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>
                <a:latin typeface="Comic Sans MS" panose="030F0702030302020204" pitchFamily="66" charset="0"/>
              </a:rPr>
              <a:t>7 - CO</a:t>
            </a:r>
            <a:r>
              <a:rPr lang="en-US" altLang="en-US" sz="6600" baseline="-25000">
                <a:latin typeface="Comic Sans MS" panose="030F0702030302020204" pitchFamily="66" charset="0"/>
              </a:rPr>
              <a:t>2</a:t>
            </a:r>
            <a:r>
              <a:rPr lang="en-US" altLang="en-US" sz="6600">
                <a:latin typeface="Comic Sans MS" panose="030F0702030302020204" pitchFamily="66" charset="0"/>
              </a:rPr>
              <a:t> Car Rules</a:t>
            </a:r>
            <a:br>
              <a:rPr lang="en-US" altLang="en-US" sz="6600">
                <a:latin typeface="Comic Sans MS" panose="030F0702030302020204" pitchFamily="66" charset="0"/>
              </a:rPr>
            </a:br>
            <a:r>
              <a:rPr lang="en-US" altLang="en-US" sz="4000">
                <a:latin typeface="Comic Sans MS" panose="030F0702030302020204" pitchFamily="66" charset="0"/>
              </a:rPr>
              <a:t>To qualify for the Sweet 16 Race.</a:t>
            </a:r>
            <a:endParaRPr lang="en-US" altLang="en-US" sz="6600">
              <a:latin typeface="Comic Sans MS" panose="030F0702030302020204" pitchFamily="66" charset="0"/>
            </a:endParaRPr>
          </a:p>
        </p:txBody>
      </p:sp>
      <p:pic>
        <p:nvPicPr>
          <p:cNvPr id="6147" name="Picture 3" descr="CO2 car pictures spring 2007 015">
            <a:extLst>
              <a:ext uri="{FF2B5EF4-FFF2-40B4-BE49-F238E27FC236}">
                <a16:creationId xmlns:a16="http://schemas.microsoft.com/office/drawing/2014/main" id="{B94C3428-6EF1-4C6E-A9B0-1F1B99A8D00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4038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CO2 Cars Fall 2007 021">
            <a:extLst>
              <a:ext uri="{FF2B5EF4-FFF2-40B4-BE49-F238E27FC236}">
                <a16:creationId xmlns:a16="http://schemas.microsoft.com/office/drawing/2014/main" id="{920423C2-E0C3-4A12-BB8E-6CA0A27339D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60575"/>
            <a:ext cx="40386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 descr="CO2 Cars Fall 2007 015">
            <a:extLst>
              <a:ext uri="{FF2B5EF4-FFF2-40B4-BE49-F238E27FC236}">
                <a16:creationId xmlns:a16="http://schemas.microsoft.com/office/drawing/2014/main" id="{B359D8B4-5BFD-4D8A-A321-7F7BD6867F9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0"/>
            <a:ext cx="4038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 descr="CO2 car pictures spring 2007 036">
            <a:extLst>
              <a:ext uri="{FF2B5EF4-FFF2-40B4-BE49-F238E27FC236}">
                <a16:creationId xmlns:a16="http://schemas.microsoft.com/office/drawing/2014/main" id="{B4DF01C5-7916-4FAF-A0F1-4331F72B5E4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572000"/>
            <a:ext cx="4038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821905F4-ED9D-4C68-A24C-6065C3A22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u="sng"/>
              <a:t>Aerodynamics Quiz</a:t>
            </a:r>
            <a:r>
              <a:rPr lang="en-US" altLang="en-US" sz="1800" u="sng"/>
              <a:t>  </a:t>
            </a:r>
            <a:r>
              <a:rPr lang="en-US" altLang="en-US" sz="1800"/>
              <a:t>(15 pts.)</a:t>
            </a:r>
            <a:endParaRPr lang="en-US" altLang="en-US" sz="3600" u="sng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7A5654B1-D5FF-4A41-9AEF-BC41DBFC6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Aerodynamics is: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Describe “Friction”.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What are the 4 friction areas on the CO2 race car?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Contact area is: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Name the 2 types of “Turbulence”.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Mass is: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Describe how you could reduce mass on a CO2 car.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Base drag is: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altLang="en-US" sz="1600"/>
              <a:t>What happens at the back of the car.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altLang="en-US" sz="1600"/>
              <a:t>When a vacuum is created.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altLang="en-US" sz="1600"/>
              <a:t>Drafting.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altLang="en-US" sz="1600"/>
              <a:t>All of the above.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altLang="en-US" sz="1600"/>
              <a:t>None of the above.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/>
              <a:t>Name the 3 kinds of shapes used in designing these CO2 cars.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en-US" sz="2400"/>
          </a:p>
        </p:txBody>
      </p:sp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A79E9ED-35A8-426E-9733-6276206FB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>
                <a:latin typeface="Comic Sans MS" panose="030F0702030302020204" pitchFamily="66" charset="0"/>
              </a:rPr>
              <a:t>CO</a:t>
            </a:r>
            <a:r>
              <a:rPr lang="en-US" altLang="en-US" u="sng" baseline="-25000">
                <a:latin typeface="Comic Sans MS" panose="030F0702030302020204" pitchFamily="66" charset="0"/>
              </a:rPr>
              <a:t>2</a:t>
            </a:r>
            <a:r>
              <a:rPr lang="en-US" altLang="en-US" u="sng">
                <a:latin typeface="Comic Sans MS" panose="030F0702030302020204" pitchFamily="66" charset="0"/>
              </a:rPr>
              <a:t> Car Tournament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07E7544-5FC0-4FAF-A58C-B947942BF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Each car will be timed individually to determine the fastest 16 cars out of all the classes.</a:t>
            </a:r>
          </a:p>
          <a:p>
            <a:pPr eaLnBrk="1" hangingPunct="1">
              <a:defRPr/>
            </a:pPr>
            <a:r>
              <a:rPr lang="en-US" altLang="en-US"/>
              <a:t>The top 16 fastest cars out of all classes will compete in the tournament.</a:t>
            </a:r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7CA11504-9C6D-4288-AB3E-018AF5E2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2400"/>
            <a:ext cx="53244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EF8F9B98-83F9-4D5A-AE9E-8137BBD31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latin typeface="Comic Sans MS" panose="030F0702030302020204" pitchFamily="66" charset="0"/>
              </a:rPr>
              <a:t>1.  Axle holes cannot be higher than 3/8 of an inch from the bottom of the car.</a:t>
            </a:r>
          </a:p>
        </p:txBody>
      </p:sp>
      <p:pic>
        <p:nvPicPr>
          <p:cNvPr id="8195" name="Picture 3" descr="CO2 car pictures spring 2007 011">
            <a:extLst>
              <a:ext uri="{FF2B5EF4-FFF2-40B4-BE49-F238E27FC236}">
                <a16:creationId xmlns:a16="http://schemas.microsoft.com/office/drawing/2014/main" id="{255F03A3-9DD8-440F-846E-46382C6287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0772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220269ED-B505-43CB-A6FD-CD456A64E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Comic Sans MS" panose="030F0702030302020204" pitchFamily="66" charset="0"/>
              </a:rPr>
              <a:t>2.  Front axle hole and back axle must be 6” or </a:t>
            </a:r>
            <a:r>
              <a:rPr lang="en-US" altLang="en-US" sz="3200">
                <a:latin typeface="Comic Sans MS" panose="030F0702030302020204" pitchFamily="66" charset="0"/>
              </a:rPr>
              <a:t>more apart.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 descr="CO2 car pictures spring 2007 035">
            <a:extLst>
              <a:ext uri="{FF2B5EF4-FFF2-40B4-BE49-F238E27FC236}">
                <a16:creationId xmlns:a16="http://schemas.microsoft.com/office/drawing/2014/main" id="{A4444273-7040-4A96-BF29-F524DCAFD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01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AC3F822-2790-4682-990D-EC1A6FA2C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Comic Sans MS" panose="030F0702030302020204" pitchFamily="66" charset="0"/>
              </a:rPr>
              <a:t>3.  Car width at each axle must be 1 ¼ inches wide or wider.</a:t>
            </a:r>
          </a:p>
        </p:txBody>
      </p:sp>
      <p:pic>
        <p:nvPicPr>
          <p:cNvPr id="12291" name="Picture 3" descr="CO2 Cars Fall 2007 020">
            <a:extLst>
              <a:ext uri="{FF2B5EF4-FFF2-40B4-BE49-F238E27FC236}">
                <a16:creationId xmlns:a16="http://schemas.microsoft.com/office/drawing/2014/main" id="{1AB04C4B-5820-481A-9A71-D7D78059E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010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3123E4F6-7D3F-4E49-9662-EF62D0DF2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Comic Sans MS" panose="030F0702030302020204" pitchFamily="66" charset="0"/>
              </a:rPr>
              <a:t>4.  Car length must be 8 inches</a:t>
            </a:r>
            <a:r>
              <a:rPr lang="en-US" altLang="en-US" sz="2800" dirty="0">
                <a:latin typeface="Comic Sans MS" panose="030F0702030302020204" pitchFamily="66" charset="0"/>
              </a:rPr>
              <a:t> or longer.</a:t>
            </a:r>
          </a:p>
        </p:txBody>
      </p:sp>
      <p:pic>
        <p:nvPicPr>
          <p:cNvPr id="14339" name="Picture 3" descr="CO2 car pictures spring 2007 016">
            <a:extLst>
              <a:ext uri="{FF2B5EF4-FFF2-40B4-BE49-F238E27FC236}">
                <a16:creationId xmlns:a16="http://schemas.microsoft.com/office/drawing/2014/main" id="{0D6B1F20-EE00-479C-B97C-A5260F51D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0100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5581E6B2-912A-4067-AA58-D4902E4A9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latin typeface="Comic Sans MS" panose="030F0702030302020204" pitchFamily="66" charset="0"/>
              </a:rPr>
              <a:t>5.  Car must be completely painted with colored paint.</a:t>
            </a:r>
          </a:p>
        </p:txBody>
      </p:sp>
      <p:pic>
        <p:nvPicPr>
          <p:cNvPr id="16387" name="Picture 3" descr="CO2 Cars Fall 2007 019">
            <a:extLst>
              <a:ext uri="{FF2B5EF4-FFF2-40B4-BE49-F238E27FC236}">
                <a16:creationId xmlns:a16="http://schemas.microsoft.com/office/drawing/2014/main" id="{E4501C8A-8EEC-4F91-BB59-13B929516B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77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DFA08A52-EEE9-4DA1-A499-BCA6DEB48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latin typeface="Comic Sans MS" panose="030F0702030302020204" pitchFamily="66" charset="0"/>
              </a:rPr>
              <a:t>6.  You can’t cut into the CO</a:t>
            </a:r>
            <a:r>
              <a:rPr lang="en-US" altLang="en-US" sz="3200" baseline="-25000">
                <a:latin typeface="Comic Sans MS" panose="030F0702030302020204" pitchFamily="66" charset="0"/>
              </a:rPr>
              <a:t>2</a:t>
            </a:r>
            <a:r>
              <a:rPr lang="en-US" altLang="en-US" sz="3200">
                <a:latin typeface="Comic Sans MS" panose="030F0702030302020204" pitchFamily="66" charset="0"/>
              </a:rPr>
              <a:t> Cartridge opening.</a:t>
            </a:r>
          </a:p>
        </p:txBody>
      </p:sp>
      <p:pic>
        <p:nvPicPr>
          <p:cNvPr id="18435" name="Picture 3" descr="CO2 Cars Fall 2007 014">
            <a:extLst>
              <a:ext uri="{FF2B5EF4-FFF2-40B4-BE49-F238E27FC236}">
                <a16:creationId xmlns:a16="http://schemas.microsoft.com/office/drawing/2014/main" id="{04839976-35B0-405E-81D0-8C5325A4D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84487837-1179-4257-BD16-C60192321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7.  Must use front and rear wheels. Any color! </a:t>
            </a:r>
            <a:r>
              <a:rPr lang="en-US" altLang="en-US" sz="2000" dirty="0"/>
              <a:t>(No cutting/altering of the wheels)</a:t>
            </a:r>
            <a:endParaRPr lang="en-US" altLang="en-US" sz="4000" dirty="0"/>
          </a:p>
        </p:txBody>
      </p:sp>
      <p:pic>
        <p:nvPicPr>
          <p:cNvPr id="20483" name="Picture 5" descr="CO2 Cars Spring 2010 029">
            <a:extLst>
              <a:ext uri="{FF2B5EF4-FFF2-40B4-BE49-F238E27FC236}">
                <a16:creationId xmlns:a16="http://schemas.microsoft.com/office/drawing/2014/main" id="{FEF2B28F-54FE-4895-B95D-00B997E77A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7848600" cy="490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6">
            <a:extLst>
              <a:ext uri="{FF2B5EF4-FFF2-40B4-BE49-F238E27FC236}">
                <a16:creationId xmlns:a16="http://schemas.microsoft.com/office/drawing/2014/main" id="{B402ADC5-110C-4027-B9A1-0981BB92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24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Front Wheels</a:t>
            </a:r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7A708D16-D175-4D75-89C7-654C870B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908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Rear Wheels</a:t>
            </a:r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12511</TotalTime>
  <Words>542</Words>
  <Application>Microsoft Office PowerPoint</Application>
  <PresentationFormat>On-screen Show (4:3)</PresentationFormat>
  <Paragraphs>93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Ripple</vt:lpstr>
      <vt:lpstr>CO2 Car   Aerodynamics </vt:lpstr>
      <vt:lpstr>7 - CO2 Car Rules To qualify for the Sweet 16 Race.</vt:lpstr>
      <vt:lpstr>1.  Axle holes cannot be higher than 3/8 of an inch from the bottom of the car.</vt:lpstr>
      <vt:lpstr>2.  Front axle hole and back axle must be 6” or more apart.</vt:lpstr>
      <vt:lpstr>3.  Car width at each axle must be 1 ¼ inches wide or wider.</vt:lpstr>
      <vt:lpstr>4.  Car length must be 8 inches or longer.</vt:lpstr>
      <vt:lpstr>5.  Car must be completely painted with colored paint.</vt:lpstr>
      <vt:lpstr>6.  You can’t cut into the CO2 Cartridge opening.</vt:lpstr>
      <vt:lpstr>7.  Must use front and rear wheels. Any color! (No cutting/altering of the wheels)</vt:lpstr>
      <vt:lpstr>Aerodynamics </vt:lpstr>
      <vt:lpstr>Friction</vt:lpstr>
      <vt:lpstr>Contact Area</vt:lpstr>
      <vt:lpstr>Frontal Area</vt:lpstr>
      <vt:lpstr>Turbulence – rough flow of air.</vt:lpstr>
      <vt:lpstr>Mass</vt:lpstr>
      <vt:lpstr>Boat Tailing</vt:lpstr>
      <vt:lpstr>Shapes</vt:lpstr>
      <vt:lpstr>Shapes</vt:lpstr>
      <vt:lpstr>Shapes</vt:lpstr>
      <vt:lpstr>Aerodynamics Quiz  (15 pts.)</vt:lpstr>
      <vt:lpstr>CO2 Car Tournament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 Car   Aerodynamics</dc:title>
  <dc:creator>srobertson</dc:creator>
  <cp:lastModifiedBy>Cejka, Greg</cp:lastModifiedBy>
  <cp:revision>42</cp:revision>
  <dcterms:created xsi:type="dcterms:W3CDTF">2008-10-22T19:50:40Z</dcterms:created>
  <dcterms:modified xsi:type="dcterms:W3CDTF">2020-12-03T17:49:45Z</dcterms:modified>
</cp:coreProperties>
</file>