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933580D-45C9-D981-8EF8-9697F5306474}" v="81" dt="2024-05-02T14:51:44.360"/>
    <p1510:client id="{0CD1E273-A058-6738-4676-3EE00641FD68}" v="751" dt="2024-05-01T21:34:26.568"/>
    <p1510:client id="{5CD1C647-3070-64B8-5681-D1520179FAAE}" v="4" dt="2024-05-01T21:18:57.088"/>
    <p1510:client id="{8D8EDB03-61F4-BBA0-181E-54DB42C6CD0C}" v="2" dt="2024-05-01T21:19:11.1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rke, Katie" userId="S::kburke@helenaschools.org::38f90fc9-fc25-443e-8abb-f476c6693b5d" providerId="AD" clId="Web-{0CD1E273-A058-6738-4676-3EE00641FD68}"/>
    <pc:docChg chg="addSld modSld">
      <pc:chgData name="Burke, Katie" userId="S::kburke@helenaschools.org::38f90fc9-fc25-443e-8abb-f476c6693b5d" providerId="AD" clId="Web-{0CD1E273-A058-6738-4676-3EE00641FD68}" dt="2024-05-01T21:34:26.568" v="769" actId="1076"/>
      <pc:docMkLst>
        <pc:docMk/>
      </pc:docMkLst>
      <pc:sldChg chg="addSp delSp modSp new mod setBg modClrScheme chgLayout">
        <pc:chgData name="Burke, Katie" userId="S::kburke@helenaschools.org::38f90fc9-fc25-443e-8abb-f476c6693b5d" providerId="AD" clId="Web-{0CD1E273-A058-6738-4676-3EE00641FD68}" dt="2024-05-01T21:20:15.132" v="39"/>
        <pc:sldMkLst>
          <pc:docMk/>
          <pc:sldMk cId="3502098759" sldId="256"/>
        </pc:sldMkLst>
        <pc:spChg chg="mod ord">
          <ac:chgData name="Burke, Katie" userId="S::kburke@helenaschools.org::38f90fc9-fc25-443e-8abb-f476c6693b5d" providerId="AD" clId="Web-{0CD1E273-A058-6738-4676-3EE00641FD68}" dt="2024-05-01T21:20:15.132" v="39"/>
          <ac:spMkLst>
            <pc:docMk/>
            <pc:sldMk cId="3502098759" sldId="256"/>
            <ac:spMk id="2" creationId="{FD181F91-AF7D-2739-F468-F55E7A8140C4}"/>
          </ac:spMkLst>
        </pc:spChg>
        <pc:spChg chg="del mod ord">
          <ac:chgData name="Burke, Katie" userId="S::kburke@helenaschools.org::38f90fc9-fc25-443e-8abb-f476c6693b5d" providerId="AD" clId="Web-{0CD1E273-A058-6738-4676-3EE00641FD68}" dt="2024-05-01T21:20:15.132" v="39"/>
          <ac:spMkLst>
            <pc:docMk/>
            <pc:sldMk cId="3502098759" sldId="256"/>
            <ac:spMk id="3" creationId="{F9FF8964-306D-2D8F-3ED5-AEA93A38463D}"/>
          </ac:spMkLst>
        </pc:spChg>
        <pc:graphicFrameChg chg="add">
          <ac:chgData name="Burke, Katie" userId="S::kburke@helenaschools.org::38f90fc9-fc25-443e-8abb-f476c6693b5d" providerId="AD" clId="Web-{0CD1E273-A058-6738-4676-3EE00641FD68}" dt="2024-05-01T21:20:15.132" v="39"/>
          <ac:graphicFrameMkLst>
            <pc:docMk/>
            <pc:sldMk cId="3502098759" sldId="256"/>
            <ac:graphicFrameMk id="5" creationId="{E8A6AF26-2408-5274-6656-962DA5CA0A35}"/>
          </ac:graphicFrameMkLst>
        </pc:graphicFrameChg>
      </pc:sldChg>
      <pc:sldChg chg="addSp modSp new mod setBg">
        <pc:chgData name="Burke, Katie" userId="S::kburke@helenaschools.org::38f90fc9-fc25-443e-8abb-f476c6693b5d" providerId="AD" clId="Web-{0CD1E273-A058-6738-4676-3EE00641FD68}" dt="2024-05-01T21:21:15.947" v="116"/>
        <pc:sldMkLst>
          <pc:docMk/>
          <pc:sldMk cId="201048009" sldId="257"/>
        </pc:sldMkLst>
        <pc:spChg chg="mod">
          <ac:chgData name="Burke, Katie" userId="S::kburke@helenaschools.org::38f90fc9-fc25-443e-8abb-f476c6693b5d" providerId="AD" clId="Web-{0CD1E273-A058-6738-4676-3EE00641FD68}" dt="2024-05-01T21:21:11.087" v="113" actId="14100"/>
          <ac:spMkLst>
            <pc:docMk/>
            <pc:sldMk cId="201048009" sldId="257"/>
            <ac:spMk id="2" creationId="{2301593A-971A-0AC6-0C33-0189AD270D37}"/>
          </ac:spMkLst>
        </pc:spChg>
        <pc:spChg chg="mod">
          <ac:chgData name="Burke, Katie" userId="S::kburke@helenaschools.org::38f90fc9-fc25-443e-8abb-f476c6693b5d" providerId="AD" clId="Web-{0CD1E273-A058-6738-4676-3EE00641FD68}" dt="2024-05-01T21:21:15.947" v="116"/>
          <ac:spMkLst>
            <pc:docMk/>
            <pc:sldMk cId="201048009" sldId="257"/>
            <ac:spMk id="3" creationId="{72F13E70-013B-064C-77FD-01187F679357}"/>
          </ac:spMkLst>
        </pc:spChg>
        <pc:spChg chg="add">
          <ac:chgData name="Burke, Katie" userId="S::kburke@helenaschools.org::38f90fc9-fc25-443e-8abb-f476c6693b5d" providerId="AD" clId="Web-{0CD1E273-A058-6738-4676-3EE00641FD68}" dt="2024-05-01T21:20:52.883" v="110"/>
          <ac:spMkLst>
            <pc:docMk/>
            <pc:sldMk cId="201048009" sldId="257"/>
            <ac:spMk id="9" creationId="{21D53CA0-FDE7-4B62-AE74-A671E6B82DC8}"/>
          </ac:spMkLst>
        </pc:spChg>
        <pc:spChg chg="add">
          <ac:chgData name="Burke, Katie" userId="S::kburke@helenaschools.org::38f90fc9-fc25-443e-8abb-f476c6693b5d" providerId="AD" clId="Web-{0CD1E273-A058-6738-4676-3EE00641FD68}" dt="2024-05-01T21:20:52.883" v="110"/>
          <ac:spMkLst>
            <pc:docMk/>
            <pc:sldMk cId="201048009" sldId="257"/>
            <ac:spMk id="11" creationId="{06FA22A8-DAD2-4DBF-BCF6-AA00E9D83620}"/>
          </ac:spMkLst>
        </pc:spChg>
        <pc:spChg chg="add">
          <ac:chgData name="Burke, Katie" userId="S::kburke@helenaschools.org::38f90fc9-fc25-443e-8abb-f476c6693b5d" providerId="AD" clId="Web-{0CD1E273-A058-6738-4676-3EE00641FD68}" dt="2024-05-01T21:20:52.883" v="110"/>
          <ac:spMkLst>
            <pc:docMk/>
            <pc:sldMk cId="201048009" sldId="257"/>
            <ac:spMk id="15" creationId="{A9286AD2-18A9-4868-A4E3-7A2097A20810}"/>
          </ac:spMkLst>
        </pc:spChg>
        <pc:picChg chg="add">
          <ac:chgData name="Burke, Katie" userId="S::kburke@helenaschools.org::38f90fc9-fc25-443e-8abb-f476c6693b5d" providerId="AD" clId="Web-{0CD1E273-A058-6738-4676-3EE00641FD68}" dt="2024-05-01T21:20:52.883" v="110"/>
          <ac:picMkLst>
            <pc:docMk/>
            <pc:sldMk cId="201048009" sldId="257"/>
            <ac:picMk id="5" creationId="{D0682FAE-5FCE-1AE4-15E3-77814DF8978B}"/>
          </ac:picMkLst>
        </pc:picChg>
        <pc:cxnChg chg="add">
          <ac:chgData name="Burke, Katie" userId="S::kburke@helenaschools.org::38f90fc9-fc25-443e-8abb-f476c6693b5d" providerId="AD" clId="Web-{0CD1E273-A058-6738-4676-3EE00641FD68}" dt="2024-05-01T21:20:52.883" v="110"/>
          <ac:cxnSpMkLst>
            <pc:docMk/>
            <pc:sldMk cId="201048009" sldId="257"/>
            <ac:cxnSpMk id="13" creationId="{38CF2381-9166-48DC-8859-93B6A589395C}"/>
          </ac:cxnSpMkLst>
        </pc:cxnChg>
        <pc:cxnChg chg="add">
          <ac:chgData name="Burke, Katie" userId="S::kburke@helenaschools.org::38f90fc9-fc25-443e-8abb-f476c6693b5d" providerId="AD" clId="Web-{0CD1E273-A058-6738-4676-3EE00641FD68}" dt="2024-05-01T21:20:52.883" v="110"/>
          <ac:cxnSpMkLst>
            <pc:docMk/>
            <pc:sldMk cId="201048009" sldId="257"/>
            <ac:cxnSpMk id="17" creationId="{E7A7CD63-7EC3-44F3-95D0-595C4019FF24}"/>
          </ac:cxnSpMkLst>
        </pc:cxnChg>
      </pc:sldChg>
      <pc:sldChg chg="addSp delSp modSp new mod setBg">
        <pc:chgData name="Burke, Katie" userId="S::kburke@helenaschools.org::38f90fc9-fc25-443e-8abb-f476c6693b5d" providerId="AD" clId="Web-{0CD1E273-A058-6738-4676-3EE00641FD68}" dt="2024-05-01T21:24:09.625" v="236"/>
        <pc:sldMkLst>
          <pc:docMk/>
          <pc:sldMk cId="3040588033" sldId="258"/>
        </pc:sldMkLst>
        <pc:spChg chg="mod">
          <ac:chgData name="Burke, Katie" userId="S::kburke@helenaschools.org::38f90fc9-fc25-443e-8abb-f476c6693b5d" providerId="AD" clId="Web-{0CD1E273-A058-6738-4676-3EE00641FD68}" dt="2024-05-01T21:23:08.529" v="203"/>
          <ac:spMkLst>
            <pc:docMk/>
            <pc:sldMk cId="3040588033" sldId="258"/>
            <ac:spMk id="2" creationId="{C8512E50-4FF9-6865-7DD9-866EAE57E524}"/>
          </ac:spMkLst>
        </pc:spChg>
        <pc:spChg chg="del mod">
          <ac:chgData name="Burke, Katie" userId="S::kburke@helenaschools.org::38f90fc9-fc25-443e-8abb-f476c6693b5d" providerId="AD" clId="Web-{0CD1E273-A058-6738-4676-3EE00641FD68}" dt="2024-05-01T21:23:08.529" v="203"/>
          <ac:spMkLst>
            <pc:docMk/>
            <pc:sldMk cId="3040588033" sldId="258"/>
            <ac:spMk id="3" creationId="{D1E951DA-D851-881B-7C1F-A45C87872AFE}"/>
          </ac:spMkLst>
        </pc:spChg>
        <pc:spChg chg="add del">
          <ac:chgData name="Burke, Katie" userId="S::kburke@helenaschools.org::38f90fc9-fc25-443e-8abb-f476c6693b5d" providerId="AD" clId="Web-{0CD1E273-A058-6738-4676-3EE00641FD68}" dt="2024-05-01T21:24:09.625" v="236"/>
          <ac:spMkLst>
            <pc:docMk/>
            <pc:sldMk cId="3040588033" sldId="258"/>
            <ac:spMk id="9" creationId="{9F5E263C-FB7E-4A3E-AD04-5140CD3D1D97}"/>
          </ac:spMkLst>
        </pc:spChg>
        <pc:spChg chg="add del">
          <ac:chgData name="Burke, Katie" userId="S::kburke@helenaschools.org::38f90fc9-fc25-443e-8abb-f476c6693b5d" providerId="AD" clId="Web-{0CD1E273-A058-6738-4676-3EE00641FD68}" dt="2024-05-01T21:24:09.625" v="236"/>
          <ac:spMkLst>
            <pc:docMk/>
            <pc:sldMk cId="3040588033" sldId="258"/>
            <ac:spMk id="11" creationId="{9E65ED8C-90F7-4EB0-ACCB-64AEF411E8B9}"/>
          </ac:spMkLst>
        </pc:spChg>
        <pc:spChg chg="add del">
          <ac:chgData name="Burke, Katie" userId="S::kburke@helenaschools.org::38f90fc9-fc25-443e-8abb-f476c6693b5d" providerId="AD" clId="Web-{0CD1E273-A058-6738-4676-3EE00641FD68}" dt="2024-05-01T21:24:09.625" v="236"/>
          <ac:spMkLst>
            <pc:docMk/>
            <pc:sldMk cId="3040588033" sldId="258"/>
            <ac:spMk id="13" creationId="{6604E3BF-88F7-4D19-BEC9-8486966EA467}"/>
          </ac:spMkLst>
        </pc:spChg>
        <pc:spChg chg="add del mod">
          <ac:chgData name="Burke, Katie" userId="S::kburke@helenaschools.org::38f90fc9-fc25-443e-8abb-f476c6693b5d" providerId="AD" clId="Web-{0CD1E273-A058-6738-4676-3EE00641FD68}" dt="2024-05-01T21:24:09.625" v="236"/>
          <ac:spMkLst>
            <pc:docMk/>
            <pc:sldMk cId="3040588033" sldId="258"/>
            <ac:spMk id="372" creationId="{8D6B459C-C94D-9686-C547-4F716073DCFF}"/>
          </ac:spMkLst>
        </pc:spChg>
        <pc:spChg chg="add">
          <ac:chgData name="Burke, Katie" userId="S::kburke@helenaschools.org::38f90fc9-fc25-443e-8abb-f476c6693b5d" providerId="AD" clId="Web-{0CD1E273-A058-6738-4676-3EE00641FD68}" dt="2024-05-01T21:24:09.625" v="236"/>
          <ac:spMkLst>
            <pc:docMk/>
            <pc:sldMk cId="3040588033" sldId="258"/>
            <ac:spMk id="378" creationId="{9F5E263C-FB7E-4A3E-AD04-5140CD3D1D97}"/>
          </ac:spMkLst>
        </pc:spChg>
        <pc:spChg chg="add">
          <ac:chgData name="Burke, Katie" userId="S::kburke@helenaschools.org::38f90fc9-fc25-443e-8abb-f476c6693b5d" providerId="AD" clId="Web-{0CD1E273-A058-6738-4676-3EE00641FD68}" dt="2024-05-01T21:24:09.625" v="236"/>
          <ac:spMkLst>
            <pc:docMk/>
            <pc:sldMk cId="3040588033" sldId="258"/>
            <ac:spMk id="380" creationId="{9E65ED8C-90F7-4EB0-ACCB-64AEF411E8B9}"/>
          </ac:spMkLst>
        </pc:spChg>
        <pc:spChg chg="add">
          <ac:chgData name="Burke, Katie" userId="S::kburke@helenaschools.org::38f90fc9-fc25-443e-8abb-f476c6693b5d" providerId="AD" clId="Web-{0CD1E273-A058-6738-4676-3EE00641FD68}" dt="2024-05-01T21:24:09.625" v="236"/>
          <ac:spMkLst>
            <pc:docMk/>
            <pc:sldMk cId="3040588033" sldId="258"/>
            <ac:spMk id="382" creationId="{6604E3BF-88F7-4D19-BEC9-8486966EA467}"/>
          </ac:spMkLst>
        </pc:spChg>
        <pc:graphicFrameChg chg="add del modGraphic">
          <ac:chgData name="Burke, Katie" userId="S::kburke@helenaschools.org::38f90fc9-fc25-443e-8abb-f476c6693b5d" providerId="AD" clId="Web-{0CD1E273-A058-6738-4676-3EE00641FD68}" dt="2024-05-01T21:24:02.437" v="231"/>
          <ac:graphicFrameMkLst>
            <pc:docMk/>
            <pc:sldMk cId="3040588033" sldId="258"/>
            <ac:graphicFrameMk id="5" creationId="{5180AB5B-E4C3-73B4-693F-12BBEF28EDE5}"/>
          </ac:graphicFrameMkLst>
        </pc:graphicFrameChg>
        <pc:graphicFrameChg chg="add">
          <ac:chgData name="Burke, Katie" userId="S::kburke@helenaschools.org::38f90fc9-fc25-443e-8abb-f476c6693b5d" providerId="AD" clId="Web-{0CD1E273-A058-6738-4676-3EE00641FD68}" dt="2024-05-01T21:24:09.625" v="236"/>
          <ac:graphicFrameMkLst>
            <pc:docMk/>
            <pc:sldMk cId="3040588033" sldId="258"/>
            <ac:graphicFrameMk id="374" creationId="{98C270D6-40D1-96C6-A16E-949B76A6D246}"/>
          </ac:graphicFrameMkLst>
        </pc:graphicFrameChg>
      </pc:sldChg>
      <pc:sldChg chg="modSp new">
        <pc:chgData name="Burke, Katie" userId="S::kburke@helenaschools.org::38f90fc9-fc25-443e-8abb-f476c6693b5d" providerId="AD" clId="Web-{0CD1E273-A058-6738-4676-3EE00641FD68}" dt="2024-05-01T21:27:07.178" v="524" actId="20577"/>
        <pc:sldMkLst>
          <pc:docMk/>
          <pc:sldMk cId="4216816558" sldId="259"/>
        </pc:sldMkLst>
        <pc:spChg chg="mod">
          <ac:chgData name="Burke, Katie" userId="S::kburke@helenaschools.org::38f90fc9-fc25-443e-8abb-f476c6693b5d" providerId="AD" clId="Web-{0CD1E273-A058-6738-4676-3EE00641FD68}" dt="2024-05-01T21:24:37.454" v="287" actId="20577"/>
          <ac:spMkLst>
            <pc:docMk/>
            <pc:sldMk cId="4216816558" sldId="259"/>
            <ac:spMk id="2" creationId="{C4F608CA-A891-C4F6-796B-AA1103A18FFC}"/>
          </ac:spMkLst>
        </pc:spChg>
        <pc:spChg chg="mod">
          <ac:chgData name="Burke, Katie" userId="S::kburke@helenaschools.org::38f90fc9-fc25-443e-8abb-f476c6693b5d" providerId="AD" clId="Web-{0CD1E273-A058-6738-4676-3EE00641FD68}" dt="2024-05-01T21:27:07.178" v="524" actId="20577"/>
          <ac:spMkLst>
            <pc:docMk/>
            <pc:sldMk cId="4216816558" sldId="259"/>
            <ac:spMk id="3" creationId="{029E4A3D-17A0-BA1C-177B-0C3A69D098DE}"/>
          </ac:spMkLst>
        </pc:spChg>
      </pc:sldChg>
      <pc:sldChg chg="addSp delSp modSp new mod setBg">
        <pc:chgData name="Burke, Katie" userId="S::kburke@helenaschools.org::38f90fc9-fc25-443e-8abb-f476c6693b5d" providerId="AD" clId="Web-{0CD1E273-A058-6738-4676-3EE00641FD68}" dt="2024-05-01T21:29:45.074" v="557" actId="14100"/>
        <pc:sldMkLst>
          <pc:docMk/>
          <pc:sldMk cId="1893496532" sldId="260"/>
        </pc:sldMkLst>
        <pc:spChg chg="mod">
          <ac:chgData name="Burke, Katie" userId="S::kburke@helenaschools.org::38f90fc9-fc25-443e-8abb-f476c6693b5d" providerId="AD" clId="Web-{0CD1E273-A058-6738-4676-3EE00641FD68}" dt="2024-05-01T21:28:36.353" v="534"/>
          <ac:spMkLst>
            <pc:docMk/>
            <pc:sldMk cId="1893496532" sldId="260"/>
            <ac:spMk id="2" creationId="{CBFFFE1A-8BD6-1C63-BD27-A3BE6A6E69EF}"/>
          </ac:spMkLst>
        </pc:spChg>
        <pc:spChg chg="del">
          <ac:chgData name="Burke, Katie" userId="S::kburke@helenaschools.org::38f90fc9-fc25-443e-8abb-f476c6693b5d" providerId="AD" clId="Web-{0CD1E273-A058-6738-4676-3EE00641FD68}" dt="2024-05-01T21:28:09.414" v="532"/>
          <ac:spMkLst>
            <pc:docMk/>
            <pc:sldMk cId="1893496532" sldId="260"/>
            <ac:spMk id="3" creationId="{12D83290-21DD-7172-13C3-15E84018B1D6}"/>
          </ac:spMkLst>
        </pc:spChg>
        <pc:spChg chg="add mod">
          <ac:chgData name="Burke, Katie" userId="S::kburke@helenaschools.org::38f90fc9-fc25-443e-8abb-f476c6693b5d" providerId="AD" clId="Web-{0CD1E273-A058-6738-4676-3EE00641FD68}" dt="2024-05-01T21:29:13.166" v="546" actId="1076"/>
          <ac:spMkLst>
            <pc:docMk/>
            <pc:sldMk cId="1893496532" sldId="260"/>
            <ac:spMk id="6" creationId="{C12C5311-404D-4D75-4BF2-5531CC4AAEC3}"/>
          </ac:spMkLst>
        </pc:spChg>
        <pc:spChg chg="add mod">
          <ac:chgData name="Burke, Katie" userId="S::kburke@helenaschools.org::38f90fc9-fc25-443e-8abb-f476c6693b5d" providerId="AD" clId="Web-{0CD1E273-A058-6738-4676-3EE00641FD68}" dt="2024-05-01T21:29:45.074" v="557" actId="14100"/>
          <ac:spMkLst>
            <pc:docMk/>
            <pc:sldMk cId="1893496532" sldId="260"/>
            <ac:spMk id="7" creationId="{524C6DCE-37E1-513A-FCBA-93EC6939F645}"/>
          </ac:spMkLst>
        </pc:spChg>
        <pc:spChg chg="add del">
          <ac:chgData name="Burke, Katie" userId="S::kburke@helenaschools.org::38f90fc9-fc25-443e-8abb-f476c6693b5d" providerId="AD" clId="Web-{0CD1E273-A058-6738-4676-3EE00641FD68}" dt="2024-05-01T21:29:08.823" v="544"/>
          <ac:spMkLst>
            <pc:docMk/>
            <pc:sldMk cId="1893496532" sldId="260"/>
            <ac:spMk id="9" creationId="{6B4A14C1-E34B-5977-9AD8-38D9A70593E4}"/>
          </ac:spMkLst>
        </pc:spChg>
        <pc:picChg chg="add mod ord">
          <ac:chgData name="Burke, Katie" userId="S::kburke@helenaschools.org::38f90fc9-fc25-443e-8abb-f476c6693b5d" providerId="AD" clId="Web-{0CD1E273-A058-6738-4676-3EE00641FD68}" dt="2024-05-01T21:28:40.509" v="535" actId="1076"/>
          <ac:picMkLst>
            <pc:docMk/>
            <pc:sldMk cId="1893496532" sldId="260"/>
            <ac:picMk id="4" creationId="{BFDAF2A5-8507-F875-0C8E-B261FDB92040}"/>
          </ac:picMkLst>
        </pc:picChg>
        <pc:picChg chg="add mod">
          <ac:chgData name="Burke, Katie" userId="S::kburke@helenaschools.org::38f90fc9-fc25-443e-8abb-f476c6693b5d" providerId="AD" clId="Web-{0CD1E273-A058-6738-4676-3EE00641FD68}" dt="2024-05-01T21:28:43.025" v="536" actId="1076"/>
          <ac:picMkLst>
            <pc:docMk/>
            <pc:sldMk cId="1893496532" sldId="260"/>
            <ac:picMk id="5" creationId="{7B2B1C66-13AE-D699-02C0-8D211A15F9E2}"/>
          </ac:picMkLst>
        </pc:picChg>
      </pc:sldChg>
      <pc:sldChg chg="addSp modSp new mod setBg">
        <pc:chgData name="Burke, Katie" userId="S::kburke@helenaschools.org::38f90fc9-fc25-443e-8abb-f476c6693b5d" providerId="AD" clId="Web-{0CD1E273-A058-6738-4676-3EE00641FD68}" dt="2024-05-01T21:34:26.568" v="769" actId="1076"/>
        <pc:sldMkLst>
          <pc:docMk/>
          <pc:sldMk cId="1833679093" sldId="261"/>
        </pc:sldMkLst>
        <pc:spChg chg="mod">
          <ac:chgData name="Burke, Katie" userId="S::kburke@helenaschools.org::38f90fc9-fc25-443e-8abb-f476c6693b5d" providerId="AD" clId="Web-{0CD1E273-A058-6738-4676-3EE00641FD68}" dt="2024-05-01T21:33:36.301" v="682"/>
          <ac:spMkLst>
            <pc:docMk/>
            <pc:sldMk cId="1833679093" sldId="261"/>
            <ac:spMk id="2" creationId="{0CFE1DF4-94F5-9B12-D380-43593B4DD7B6}"/>
          </ac:spMkLst>
        </pc:spChg>
        <pc:spChg chg="mod ord">
          <ac:chgData name="Burke, Katie" userId="S::kburke@helenaschools.org::38f90fc9-fc25-443e-8abb-f476c6693b5d" providerId="AD" clId="Web-{0CD1E273-A058-6738-4676-3EE00641FD68}" dt="2024-05-01T21:34:20.990" v="766" actId="20577"/>
          <ac:spMkLst>
            <pc:docMk/>
            <pc:sldMk cId="1833679093" sldId="261"/>
            <ac:spMk id="3" creationId="{7EA7692F-E861-6B1B-ADE6-4D17FD228B74}"/>
          </ac:spMkLst>
        </pc:spChg>
        <pc:spChg chg="add mod">
          <ac:chgData name="Burke, Katie" userId="S::kburke@helenaschools.org::38f90fc9-fc25-443e-8abb-f476c6693b5d" providerId="AD" clId="Web-{0CD1E273-A058-6738-4676-3EE00641FD68}" dt="2024-05-01T21:34:26.568" v="769" actId="1076"/>
          <ac:spMkLst>
            <pc:docMk/>
            <pc:sldMk cId="1833679093" sldId="261"/>
            <ac:spMk id="5" creationId="{A100D070-AAAC-4F81-EAEE-6EF2AF6EB353}"/>
          </ac:spMkLst>
        </pc:spChg>
        <pc:spChg chg="add">
          <ac:chgData name="Burke, Katie" userId="S::kburke@helenaschools.org::38f90fc9-fc25-443e-8abb-f476c6693b5d" providerId="AD" clId="Web-{0CD1E273-A058-6738-4676-3EE00641FD68}" dt="2024-05-01T21:33:36.301" v="682"/>
          <ac:spMkLst>
            <pc:docMk/>
            <pc:sldMk cId="1833679093" sldId="261"/>
            <ac:spMk id="9" creationId="{311973C2-EB8B-452A-A698-4A252FD3AE28}"/>
          </ac:spMkLst>
        </pc:spChg>
        <pc:spChg chg="add">
          <ac:chgData name="Burke, Katie" userId="S::kburke@helenaschools.org::38f90fc9-fc25-443e-8abb-f476c6693b5d" providerId="AD" clId="Web-{0CD1E273-A058-6738-4676-3EE00641FD68}" dt="2024-05-01T21:33:36.301" v="682"/>
          <ac:spMkLst>
            <pc:docMk/>
            <pc:sldMk cId="1833679093" sldId="261"/>
            <ac:spMk id="11" creationId="{10162E77-11AD-44A7-84EC-40C59EEFBD2E}"/>
          </ac:spMkLst>
        </pc:spChg>
        <pc:picChg chg="add mod">
          <ac:chgData name="Burke, Katie" userId="S::kburke@helenaschools.org::38f90fc9-fc25-443e-8abb-f476c6693b5d" providerId="AD" clId="Web-{0CD1E273-A058-6738-4676-3EE00641FD68}" dt="2024-05-01T21:33:36.301" v="682"/>
          <ac:picMkLst>
            <pc:docMk/>
            <pc:sldMk cId="1833679093" sldId="261"/>
            <ac:picMk id="4" creationId="{C7A3BA54-9B2D-B625-5A34-3B996F4968BA}"/>
          </ac:picMkLst>
        </pc:picChg>
        <pc:cxnChg chg="add">
          <ac:chgData name="Burke, Katie" userId="S::kburke@helenaschools.org::38f90fc9-fc25-443e-8abb-f476c6693b5d" providerId="AD" clId="Web-{0CD1E273-A058-6738-4676-3EE00641FD68}" dt="2024-05-01T21:33:36.301" v="682"/>
          <ac:cxnSpMkLst>
            <pc:docMk/>
            <pc:sldMk cId="1833679093" sldId="261"/>
            <ac:cxnSpMk id="13" creationId="{5AB158E9-1B40-4CD6-95F0-95CA11DF7B7A}"/>
          </ac:cxnSpMkLst>
        </pc:cxnChg>
      </pc:sldChg>
    </pc:docChg>
  </pc:docChgLst>
  <pc:docChgLst>
    <pc:chgData name="Burke, Katie" userId="S::kburke@helenaschools.org::38f90fc9-fc25-443e-8abb-f476c6693b5d" providerId="AD" clId="Web-{8D8EDB03-61F4-BBA0-181E-54DB42C6CD0C}"/>
    <pc:docChg chg="delSld modSld addMainMaster delMainMaster">
      <pc:chgData name="Burke, Katie" userId="S::kburke@helenaschools.org::38f90fc9-fc25-443e-8abb-f476c6693b5d" providerId="AD" clId="Web-{8D8EDB03-61F4-BBA0-181E-54DB42C6CD0C}" dt="2024-05-01T21:19:11.117" v="1"/>
      <pc:docMkLst>
        <pc:docMk/>
      </pc:docMkLst>
      <pc:sldChg chg="modSp del mod modClrScheme chgLayout">
        <pc:chgData name="Burke, Katie" userId="S::kburke@helenaschools.org::38f90fc9-fc25-443e-8abb-f476c6693b5d" providerId="AD" clId="Web-{8D8EDB03-61F4-BBA0-181E-54DB42C6CD0C}" dt="2024-05-01T21:19:11.117" v="1"/>
        <pc:sldMkLst>
          <pc:docMk/>
          <pc:sldMk cId="109857222" sldId="256"/>
        </pc:sldMkLst>
        <pc:spChg chg="mod ord">
          <ac:chgData name="Burke, Katie" userId="S::kburke@helenaschools.org::38f90fc9-fc25-443e-8abb-f476c6693b5d" providerId="AD" clId="Web-{8D8EDB03-61F4-BBA0-181E-54DB42C6CD0C}" dt="2024-05-01T21:19:05.523" v="0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Burke, Katie" userId="S::kburke@helenaschools.org::38f90fc9-fc25-443e-8abb-f476c6693b5d" providerId="AD" clId="Web-{8D8EDB03-61F4-BBA0-181E-54DB42C6CD0C}" dt="2024-05-01T21:19:05.523" v="0"/>
          <ac:spMkLst>
            <pc:docMk/>
            <pc:sldMk cId="109857222" sldId="256"/>
            <ac:spMk id="3" creationId="{00000000-0000-0000-0000-000000000000}"/>
          </ac:spMkLst>
        </pc:spChg>
      </pc:sldChg>
      <pc:sldMasterChg chg="del delSldLayout">
        <pc:chgData name="Burke, Katie" userId="S::kburke@helenaschools.org::38f90fc9-fc25-443e-8abb-f476c6693b5d" providerId="AD" clId="Web-{8D8EDB03-61F4-BBA0-181E-54DB42C6CD0C}" dt="2024-05-01T21:19:05.523" v="0"/>
        <pc:sldMasterMkLst>
          <pc:docMk/>
          <pc:sldMasterMk cId="173598688" sldId="2147483710"/>
        </pc:sldMasterMkLst>
        <pc:sldLayoutChg chg="del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173598688" sldId="2147483710"/>
            <pc:sldLayoutMk cId="2677371768" sldId="2147483711"/>
          </pc:sldLayoutMkLst>
        </pc:sldLayoutChg>
        <pc:sldLayoutChg chg="del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173598688" sldId="2147483710"/>
            <pc:sldLayoutMk cId="4168025734" sldId="2147483712"/>
          </pc:sldLayoutMkLst>
        </pc:sldLayoutChg>
        <pc:sldLayoutChg chg="del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173598688" sldId="2147483710"/>
            <pc:sldLayoutMk cId="1194153255" sldId="2147483713"/>
          </pc:sldLayoutMkLst>
        </pc:sldLayoutChg>
        <pc:sldLayoutChg chg="del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173598688" sldId="2147483710"/>
            <pc:sldLayoutMk cId="2291786545" sldId="2147483714"/>
          </pc:sldLayoutMkLst>
        </pc:sldLayoutChg>
        <pc:sldLayoutChg chg="del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173598688" sldId="2147483710"/>
            <pc:sldLayoutMk cId="4247607793" sldId="2147483715"/>
          </pc:sldLayoutMkLst>
        </pc:sldLayoutChg>
        <pc:sldLayoutChg chg="del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173598688" sldId="2147483710"/>
            <pc:sldLayoutMk cId="1758883549" sldId="2147483716"/>
          </pc:sldLayoutMkLst>
        </pc:sldLayoutChg>
        <pc:sldLayoutChg chg="del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173598688" sldId="2147483710"/>
            <pc:sldLayoutMk cId="2013904347" sldId="2147483717"/>
          </pc:sldLayoutMkLst>
        </pc:sldLayoutChg>
        <pc:sldLayoutChg chg="del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173598688" sldId="2147483710"/>
            <pc:sldLayoutMk cId="763698671" sldId="2147483718"/>
          </pc:sldLayoutMkLst>
        </pc:sldLayoutChg>
        <pc:sldLayoutChg chg="del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173598688" sldId="2147483710"/>
            <pc:sldLayoutMk cId="1484223504" sldId="2147483719"/>
          </pc:sldLayoutMkLst>
        </pc:sldLayoutChg>
        <pc:sldLayoutChg chg="del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173598688" sldId="2147483710"/>
            <pc:sldLayoutMk cId="1115548161" sldId="2147483720"/>
          </pc:sldLayoutMkLst>
        </pc:sldLayoutChg>
        <pc:sldLayoutChg chg="del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173598688" sldId="2147483710"/>
            <pc:sldLayoutMk cId="2304616414" sldId="2147483721"/>
          </pc:sldLayoutMkLst>
        </pc:sldLayoutChg>
      </pc:sldMasterChg>
      <pc:sldMasterChg chg="add addSldLayout modSldLayout">
        <pc:chgData name="Burke, Katie" userId="S::kburke@helenaschools.org::38f90fc9-fc25-443e-8abb-f476c6693b5d" providerId="AD" clId="Web-{8D8EDB03-61F4-BBA0-181E-54DB42C6CD0C}" dt="2024-05-01T21:19:05.523" v="0"/>
        <pc:sldMasterMkLst>
          <pc:docMk/>
          <pc:sldMasterMk cId="405382401" sldId="2147483722"/>
        </pc:sldMasterMkLst>
        <pc:sldLayoutChg chg="add mod replId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405382401" sldId="2147483722"/>
            <pc:sldLayoutMk cId="577859770" sldId="2147483723"/>
          </pc:sldLayoutMkLst>
        </pc:sldLayoutChg>
        <pc:sldLayoutChg chg="add mod replId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405382401" sldId="2147483722"/>
            <pc:sldLayoutMk cId="2753304678" sldId="2147483724"/>
          </pc:sldLayoutMkLst>
        </pc:sldLayoutChg>
        <pc:sldLayoutChg chg="add mod replId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405382401" sldId="2147483722"/>
            <pc:sldLayoutMk cId="1417661524" sldId="2147483725"/>
          </pc:sldLayoutMkLst>
        </pc:sldLayoutChg>
        <pc:sldLayoutChg chg="add mod replId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405382401" sldId="2147483722"/>
            <pc:sldLayoutMk cId="2473728555" sldId="2147483726"/>
          </pc:sldLayoutMkLst>
        </pc:sldLayoutChg>
        <pc:sldLayoutChg chg="add mod replId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405382401" sldId="2147483722"/>
            <pc:sldLayoutMk cId="276448700" sldId="2147483727"/>
          </pc:sldLayoutMkLst>
        </pc:sldLayoutChg>
        <pc:sldLayoutChg chg="add mod replId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405382401" sldId="2147483722"/>
            <pc:sldLayoutMk cId="1654055611" sldId="2147483728"/>
          </pc:sldLayoutMkLst>
        </pc:sldLayoutChg>
        <pc:sldLayoutChg chg="add mod replId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405382401" sldId="2147483722"/>
            <pc:sldLayoutMk cId="4118838641" sldId="2147483729"/>
          </pc:sldLayoutMkLst>
        </pc:sldLayoutChg>
        <pc:sldLayoutChg chg="add mod replId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405382401" sldId="2147483722"/>
            <pc:sldLayoutMk cId="709351928" sldId="2147483730"/>
          </pc:sldLayoutMkLst>
        </pc:sldLayoutChg>
        <pc:sldLayoutChg chg="add mod replId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405382401" sldId="2147483722"/>
            <pc:sldLayoutMk cId="2666677521" sldId="2147483731"/>
          </pc:sldLayoutMkLst>
        </pc:sldLayoutChg>
        <pc:sldLayoutChg chg="add mod replId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405382401" sldId="2147483722"/>
            <pc:sldLayoutMk cId="3624149625" sldId="2147483732"/>
          </pc:sldLayoutMkLst>
        </pc:sldLayoutChg>
        <pc:sldLayoutChg chg="add mod replId">
          <pc:chgData name="Burke, Katie" userId="S::kburke@helenaschools.org::38f90fc9-fc25-443e-8abb-f476c6693b5d" providerId="AD" clId="Web-{8D8EDB03-61F4-BBA0-181E-54DB42C6CD0C}" dt="2024-05-01T21:19:05.523" v="0"/>
          <pc:sldLayoutMkLst>
            <pc:docMk/>
            <pc:sldMasterMk cId="405382401" sldId="2147483722"/>
            <pc:sldLayoutMk cId="1195460476" sldId="2147483733"/>
          </pc:sldLayoutMkLst>
        </pc:sldLayoutChg>
      </pc:sldMasterChg>
    </pc:docChg>
  </pc:docChgLst>
  <pc:docChgLst>
    <pc:chgData name="Burke, Katie" userId="S::kburke@helenaschools.org::38f90fc9-fc25-443e-8abb-f476c6693b5d" providerId="AD" clId="Web-{5CD1C647-3070-64B8-5681-D1520179FAAE}"/>
    <pc:docChg chg="modSld addMainMaster delMainMaster">
      <pc:chgData name="Burke, Katie" userId="S::kburke@helenaschools.org::38f90fc9-fc25-443e-8abb-f476c6693b5d" providerId="AD" clId="Web-{5CD1C647-3070-64B8-5681-D1520179FAAE}" dt="2024-05-01T21:18:57.088" v="5"/>
      <pc:docMkLst>
        <pc:docMk/>
      </pc:docMkLst>
      <pc:sldChg chg="addSp delSp modSp mod setBg modClrScheme delDesignElem chgLayout">
        <pc:chgData name="Burke, Katie" userId="S::kburke@helenaschools.org::38f90fc9-fc25-443e-8abb-f476c6693b5d" providerId="AD" clId="Web-{5CD1C647-3070-64B8-5681-D1520179FAAE}" dt="2024-05-01T21:18:57.088" v="5"/>
        <pc:sldMkLst>
          <pc:docMk/>
          <pc:sldMk cId="109857222" sldId="256"/>
        </pc:sldMkLst>
        <pc:spChg chg="mod ord">
          <ac:chgData name="Burke, Katie" userId="S::kburke@helenaschools.org::38f90fc9-fc25-443e-8abb-f476c6693b5d" providerId="AD" clId="Web-{5CD1C647-3070-64B8-5681-D1520179FAAE}" dt="2024-05-01T21:18:57.088" v="5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Burke, Katie" userId="S::kburke@helenaschools.org::38f90fc9-fc25-443e-8abb-f476c6693b5d" providerId="AD" clId="Web-{5CD1C647-3070-64B8-5681-D1520179FAAE}" dt="2024-05-01T21:18:57.088" v="5"/>
          <ac:spMkLst>
            <pc:docMk/>
            <pc:sldMk cId="109857222" sldId="256"/>
            <ac:spMk id="3" creationId="{00000000-0000-0000-0000-000000000000}"/>
          </ac:spMkLst>
        </pc:spChg>
        <pc:spChg chg="add del">
          <ac:chgData name="Burke, Katie" userId="S::kburke@helenaschools.org::38f90fc9-fc25-443e-8abb-f476c6693b5d" providerId="AD" clId="Web-{5CD1C647-3070-64B8-5681-D1520179FAAE}" dt="2024-05-01T21:18:54.306" v="4"/>
          <ac:spMkLst>
            <pc:docMk/>
            <pc:sldMk cId="109857222" sldId="256"/>
            <ac:spMk id="5" creationId="{3741B58E-3B65-4A01-A276-975AB2CF8A08}"/>
          </ac:spMkLst>
        </pc:spChg>
        <pc:spChg chg="add del">
          <ac:chgData name="Burke, Katie" userId="S::kburke@helenaschools.org::38f90fc9-fc25-443e-8abb-f476c6693b5d" providerId="AD" clId="Web-{5CD1C647-3070-64B8-5681-D1520179FAAE}" dt="2024-05-01T21:18:54.306" v="4"/>
          <ac:spMkLst>
            <pc:docMk/>
            <pc:sldMk cId="109857222" sldId="256"/>
            <ac:spMk id="6" creationId="{7AAC67C3-831B-4AB1-A259-DFB839CAFAFC}"/>
          </ac:spMkLst>
        </pc:spChg>
        <pc:spChg chg="add del">
          <ac:chgData name="Burke, Katie" userId="S::kburke@helenaschools.org::38f90fc9-fc25-443e-8abb-f476c6693b5d" providerId="AD" clId="Web-{5CD1C647-3070-64B8-5681-D1520179FAAE}" dt="2024-05-01T21:18:32.493" v="1"/>
          <ac:spMkLst>
            <pc:docMk/>
            <pc:sldMk cId="109857222" sldId="256"/>
            <ac:spMk id="8" creationId="{587A646C-2187-B724-668D-DCCBB749C044}"/>
          </ac:spMkLst>
        </pc:spChg>
        <pc:spChg chg="add del">
          <ac:chgData name="Burke, Katie" userId="S::kburke@helenaschools.org::38f90fc9-fc25-443e-8abb-f476c6693b5d" providerId="AD" clId="Web-{5CD1C647-3070-64B8-5681-D1520179FAAE}" dt="2024-05-01T21:18:32.493" v="1"/>
          <ac:spMkLst>
            <pc:docMk/>
            <pc:sldMk cId="109857222" sldId="256"/>
            <ac:spMk id="10" creationId="{E4E6A549-BA0F-650D-E1CE-08C55A93F629}"/>
          </ac:spMkLst>
        </pc:spChg>
        <pc:spChg chg="add del">
          <ac:chgData name="Burke, Katie" userId="S::kburke@helenaschools.org::38f90fc9-fc25-443e-8abb-f476c6693b5d" providerId="AD" clId="Web-{5CD1C647-3070-64B8-5681-D1520179FAAE}" dt="2024-05-01T21:18:54.306" v="4"/>
          <ac:spMkLst>
            <pc:docMk/>
            <pc:sldMk cId="109857222" sldId="256"/>
            <ac:spMk id="12" creationId="{054B3F04-9EAC-45C0-B3CE-0387EEA10A0C}"/>
          </ac:spMkLst>
        </pc:spChg>
      </pc:sldChg>
      <pc:sldMasterChg chg="del delSldLayout">
        <pc:chgData name="Burke, Katie" userId="S::kburke@helenaschools.org::38f90fc9-fc25-443e-8abb-f476c6693b5d" providerId="AD" clId="Web-{5CD1C647-3070-64B8-5681-D1520179FAAE}" dt="2024-05-01T21:18:27.852" v="0"/>
        <pc:sldMasterMkLst>
          <pc:docMk/>
          <pc:sldMasterMk cId="2460954070" sldId="2147483660"/>
        </pc:sldMasterMkLst>
        <pc:sldLayoutChg chg="del">
          <pc:chgData name="Burke, Katie" userId="S::kburke@helenaschools.org::38f90fc9-fc25-443e-8abb-f476c6693b5d" providerId="AD" clId="Web-{5CD1C647-3070-64B8-5681-D1520179FAAE}" dt="2024-05-01T21:18:27.852" v="0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Burke, Katie" userId="S::kburke@helenaschools.org::38f90fc9-fc25-443e-8abb-f476c6693b5d" providerId="AD" clId="Web-{5CD1C647-3070-64B8-5681-D1520179FAAE}" dt="2024-05-01T21:18:27.852" v="0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Burke, Katie" userId="S::kburke@helenaschools.org::38f90fc9-fc25-443e-8abb-f476c6693b5d" providerId="AD" clId="Web-{5CD1C647-3070-64B8-5681-D1520179FAAE}" dt="2024-05-01T21:18:27.852" v="0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Burke, Katie" userId="S::kburke@helenaschools.org::38f90fc9-fc25-443e-8abb-f476c6693b5d" providerId="AD" clId="Web-{5CD1C647-3070-64B8-5681-D1520179FAAE}" dt="2024-05-01T21:18:27.852" v="0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Burke, Katie" userId="S::kburke@helenaschools.org::38f90fc9-fc25-443e-8abb-f476c6693b5d" providerId="AD" clId="Web-{5CD1C647-3070-64B8-5681-D1520179FAAE}" dt="2024-05-01T21:18:27.852" v="0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Burke, Katie" userId="S::kburke@helenaschools.org::38f90fc9-fc25-443e-8abb-f476c6693b5d" providerId="AD" clId="Web-{5CD1C647-3070-64B8-5681-D1520179FAAE}" dt="2024-05-01T21:18:27.852" v="0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Burke, Katie" userId="S::kburke@helenaschools.org::38f90fc9-fc25-443e-8abb-f476c6693b5d" providerId="AD" clId="Web-{5CD1C647-3070-64B8-5681-D1520179FAAE}" dt="2024-05-01T21:18:27.852" v="0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Burke, Katie" userId="S::kburke@helenaschools.org::38f90fc9-fc25-443e-8abb-f476c6693b5d" providerId="AD" clId="Web-{5CD1C647-3070-64B8-5681-D1520179FAAE}" dt="2024-05-01T21:18:27.852" v="0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Burke, Katie" userId="S::kburke@helenaschools.org::38f90fc9-fc25-443e-8abb-f476c6693b5d" providerId="AD" clId="Web-{5CD1C647-3070-64B8-5681-D1520179FAAE}" dt="2024-05-01T21:18:27.852" v="0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Burke, Katie" userId="S::kburke@helenaschools.org::38f90fc9-fc25-443e-8abb-f476c6693b5d" providerId="AD" clId="Web-{5CD1C647-3070-64B8-5681-D1520179FAAE}" dt="2024-05-01T21:18:27.852" v="0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Burke, Katie" userId="S::kburke@helenaschools.org::38f90fc9-fc25-443e-8abb-f476c6693b5d" providerId="AD" clId="Web-{5CD1C647-3070-64B8-5681-D1520179FAAE}" dt="2024-05-01T21:18:27.852" v="0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">
        <pc:chgData name="Burke, Katie" userId="S::kburke@helenaschools.org::38f90fc9-fc25-443e-8abb-f476c6693b5d" providerId="AD" clId="Web-{5CD1C647-3070-64B8-5681-D1520179FAAE}" dt="2024-05-01T21:18:47.947" v="2"/>
        <pc:sldMasterMkLst>
          <pc:docMk/>
          <pc:sldMasterMk cId="4162395282" sldId="2147483685"/>
        </pc:sldMasterMkLst>
        <pc:sldLayoutChg chg="add del">
          <pc:chgData name="Burke, Katie" userId="S::kburke@helenaschools.org::38f90fc9-fc25-443e-8abb-f476c6693b5d" providerId="AD" clId="Web-{5CD1C647-3070-64B8-5681-D1520179FAAE}" dt="2024-05-01T21:18:47.947" v="2"/>
          <pc:sldLayoutMkLst>
            <pc:docMk/>
            <pc:sldMasterMk cId="4162395282" sldId="2147483685"/>
            <pc:sldLayoutMk cId="2328138116" sldId="2147483674"/>
          </pc:sldLayoutMkLst>
        </pc:sldLayoutChg>
        <pc:sldLayoutChg chg="add del">
          <pc:chgData name="Burke, Katie" userId="S::kburke@helenaschools.org::38f90fc9-fc25-443e-8abb-f476c6693b5d" providerId="AD" clId="Web-{5CD1C647-3070-64B8-5681-D1520179FAAE}" dt="2024-05-01T21:18:47.947" v="2"/>
          <pc:sldLayoutMkLst>
            <pc:docMk/>
            <pc:sldMasterMk cId="4162395282" sldId="2147483685"/>
            <pc:sldLayoutMk cId="1727397713" sldId="2147483675"/>
          </pc:sldLayoutMkLst>
        </pc:sldLayoutChg>
        <pc:sldLayoutChg chg="add del">
          <pc:chgData name="Burke, Katie" userId="S::kburke@helenaschools.org::38f90fc9-fc25-443e-8abb-f476c6693b5d" providerId="AD" clId="Web-{5CD1C647-3070-64B8-5681-D1520179FAAE}" dt="2024-05-01T21:18:47.947" v="2"/>
          <pc:sldLayoutMkLst>
            <pc:docMk/>
            <pc:sldMasterMk cId="4162395282" sldId="2147483685"/>
            <pc:sldLayoutMk cId="2404192828" sldId="2147483676"/>
          </pc:sldLayoutMkLst>
        </pc:sldLayoutChg>
        <pc:sldLayoutChg chg="add del">
          <pc:chgData name="Burke, Katie" userId="S::kburke@helenaschools.org::38f90fc9-fc25-443e-8abb-f476c6693b5d" providerId="AD" clId="Web-{5CD1C647-3070-64B8-5681-D1520179FAAE}" dt="2024-05-01T21:18:47.947" v="2"/>
          <pc:sldLayoutMkLst>
            <pc:docMk/>
            <pc:sldMasterMk cId="4162395282" sldId="2147483685"/>
            <pc:sldLayoutMk cId="882098976" sldId="2147483677"/>
          </pc:sldLayoutMkLst>
        </pc:sldLayoutChg>
        <pc:sldLayoutChg chg="add del">
          <pc:chgData name="Burke, Katie" userId="S::kburke@helenaschools.org::38f90fc9-fc25-443e-8abb-f476c6693b5d" providerId="AD" clId="Web-{5CD1C647-3070-64B8-5681-D1520179FAAE}" dt="2024-05-01T21:18:47.947" v="2"/>
          <pc:sldLayoutMkLst>
            <pc:docMk/>
            <pc:sldMasterMk cId="4162395282" sldId="2147483685"/>
            <pc:sldLayoutMk cId="2639210576" sldId="2147483678"/>
          </pc:sldLayoutMkLst>
        </pc:sldLayoutChg>
        <pc:sldLayoutChg chg="add del">
          <pc:chgData name="Burke, Katie" userId="S::kburke@helenaschools.org::38f90fc9-fc25-443e-8abb-f476c6693b5d" providerId="AD" clId="Web-{5CD1C647-3070-64B8-5681-D1520179FAAE}" dt="2024-05-01T21:18:47.947" v="2"/>
          <pc:sldLayoutMkLst>
            <pc:docMk/>
            <pc:sldMasterMk cId="4162395282" sldId="2147483685"/>
            <pc:sldLayoutMk cId="3085022401" sldId="2147483679"/>
          </pc:sldLayoutMkLst>
        </pc:sldLayoutChg>
        <pc:sldLayoutChg chg="add del">
          <pc:chgData name="Burke, Katie" userId="S::kburke@helenaschools.org::38f90fc9-fc25-443e-8abb-f476c6693b5d" providerId="AD" clId="Web-{5CD1C647-3070-64B8-5681-D1520179FAAE}" dt="2024-05-01T21:18:47.947" v="2"/>
          <pc:sldLayoutMkLst>
            <pc:docMk/>
            <pc:sldMasterMk cId="4162395282" sldId="2147483685"/>
            <pc:sldLayoutMk cId="3200501064" sldId="2147483680"/>
          </pc:sldLayoutMkLst>
        </pc:sldLayoutChg>
        <pc:sldLayoutChg chg="add del">
          <pc:chgData name="Burke, Katie" userId="S::kburke@helenaschools.org::38f90fc9-fc25-443e-8abb-f476c6693b5d" providerId="AD" clId="Web-{5CD1C647-3070-64B8-5681-D1520179FAAE}" dt="2024-05-01T21:18:47.947" v="2"/>
          <pc:sldLayoutMkLst>
            <pc:docMk/>
            <pc:sldMasterMk cId="4162395282" sldId="2147483685"/>
            <pc:sldLayoutMk cId="1588927604" sldId="2147483681"/>
          </pc:sldLayoutMkLst>
        </pc:sldLayoutChg>
        <pc:sldLayoutChg chg="add del">
          <pc:chgData name="Burke, Katie" userId="S::kburke@helenaschools.org::38f90fc9-fc25-443e-8abb-f476c6693b5d" providerId="AD" clId="Web-{5CD1C647-3070-64B8-5681-D1520179FAAE}" dt="2024-05-01T21:18:47.947" v="2"/>
          <pc:sldLayoutMkLst>
            <pc:docMk/>
            <pc:sldMasterMk cId="4162395282" sldId="2147483685"/>
            <pc:sldLayoutMk cId="1650076801" sldId="2147483682"/>
          </pc:sldLayoutMkLst>
        </pc:sldLayoutChg>
        <pc:sldLayoutChg chg="add del">
          <pc:chgData name="Burke, Katie" userId="S::kburke@helenaschools.org::38f90fc9-fc25-443e-8abb-f476c6693b5d" providerId="AD" clId="Web-{5CD1C647-3070-64B8-5681-D1520179FAAE}" dt="2024-05-01T21:18:47.947" v="2"/>
          <pc:sldLayoutMkLst>
            <pc:docMk/>
            <pc:sldMasterMk cId="4162395282" sldId="2147483685"/>
            <pc:sldLayoutMk cId="1209351895" sldId="2147483683"/>
          </pc:sldLayoutMkLst>
        </pc:sldLayoutChg>
        <pc:sldLayoutChg chg="add del">
          <pc:chgData name="Burke, Katie" userId="S::kburke@helenaschools.org::38f90fc9-fc25-443e-8abb-f476c6693b5d" providerId="AD" clId="Web-{5CD1C647-3070-64B8-5681-D1520179FAAE}" dt="2024-05-01T21:18:47.947" v="2"/>
          <pc:sldLayoutMkLst>
            <pc:docMk/>
            <pc:sldMasterMk cId="4162395282" sldId="2147483685"/>
            <pc:sldLayoutMk cId="1588427427" sldId="2147483684"/>
          </pc:sldLayoutMkLst>
        </pc:sldLayoutChg>
      </pc:sldMasterChg>
      <pc:sldMasterChg chg="add del addSldLayout delSldLayout modSldLayout">
        <pc:chgData name="Burke, Katie" userId="S::kburke@helenaschools.org::38f90fc9-fc25-443e-8abb-f476c6693b5d" providerId="AD" clId="Web-{5CD1C647-3070-64B8-5681-D1520179FAAE}" dt="2024-05-01T21:18:54.306" v="4"/>
        <pc:sldMasterMkLst>
          <pc:docMk/>
          <pc:sldMasterMk cId="54508407" sldId="2147483686"/>
        </pc:sldMasterMkLst>
        <pc:sldLayoutChg chg="add del mod replId">
          <pc:chgData name="Burke, Katie" userId="S::kburke@helenaschools.org::38f90fc9-fc25-443e-8abb-f476c6693b5d" providerId="AD" clId="Web-{5CD1C647-3070-64B8-5681-D1520179FAAE}" dt="2024-05-01T21:18:54.306" v="4"/>
          <pc:sldLayoutMkLst>
            <pc:docMk/>
            <pc:sldMasterMk cId="54508407" sldId="2147483686"/>
            <pc:sldLayoutMk cId="3874516370" sldId="2147483687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4.306" v="4"/>
          <pc:sldLayoutMkLst>
            <pc:docMk/>
            <pc:sldMasterMk cId="54508407" sldId="2147483686"/>
            <pc:sldLayoutMk cId="55633137" sldId="2147483688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4.306" v="4"/>
          <pc:sldLayoutMkLst>
            <pc:docMk/>
            <pc:sldMasterMk cId="54508407" sldId="2147483686"/>
            <pc:sldLayoutMk cId="4083088404" sldId="2147483689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4.306" v="4"/>
          <pc:sldLayoutMkLst>
            <pc:docMk/>
            <pc:sldMasterMk cId="54508407" sldId="2147483686"/>
            <pc:sldLayoutMk cId="789925760" sldId="2147483690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4.306" v="4"/>
          <pc:sldLayoutMkLst>
            <pc:docMk/>
            <pc:sldMasterMk cId="54508407" sldId="2147483686"/>
            <pc:sldLayoutMk cId="1649269851" sldId="2147483691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4.306" v="4"/>
          <pc:sldLayoutMkLst>
            <pc:docMk/>
            <pc:sldMasterMk cId="54508407" sldId="2147483686"/>
            <pc:sldLayoutMk cId="2522468664" sldId="2147483692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4.306" v="4"/>
          <pc:sldLayoutMkLst>
            <pc:docMk/>
            <pc:sldMasterMk cId="54508407" sldId="2147483686"/>
            <pc:sldLayoutMk cId="3453009680" sldId="2147483693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4.306" v="4"/>
          <pc:sldLayoutMkLst>
            <pc:docMk/>
            <pc:sldMasterMk cId="54508407" sldId="2147483686"/>
            <pc:sldLayoutMk cId="3780874569" sldId="2147483694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4.306" v="4"/>
          <pc:sldLayoutMkLst>
            <pc:docMk/>
            <pc:sldMasterMk cId="54508407" sldId="2147483686"/>
            <pc:sldLayoutMk cId="89679736" sldId="2147483695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4.306" v="4"/>
          <pc:sldLayoutMkLst>
            <pc:docMk/>
            <pc:sldMasterMk cId="54508407" sldId="2147483686"/>
            <pc:sldLayoutMk cId="3221870821" sldId="2147483696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4.306" v="4"/>
          <pc:sldLayoutMkLst>
            <pc:docMk/>
            <pc:sldMasterMk cId="54508407" sldId="2147483686"/>
            <pc:sldLayoutMk cId="3774156258" sldId="2147483697"/>
          </pc:sldLayoutMkLst>
        </pc:sldLayoutChg>
      </pc:sldMasterChg>
      <pc:sldMasterChg chg="add del addSldLayout delSldLayout modSldLayout">
        <pc:chgData name="Burke, Katie" userId="S::kburke@helenaschools.org::38f90fc9-fc25-443e-8abb-f476c6693b5d" providerId="AD" clId="Web-{5CD1C647-3070-64B8-5681-D1520179FAAE}" dt="2024-05-01T21:18:57.088" v="5"/>
        <pc:sldMasterMkLst>
          <pc:docMk/>
          <pc:sldMasterMk cId="3666476377" sldId="2147483698"/>
        </pc:sldMasterMkLst>
        <pc:sldLayoutChg chg="add del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3666476377" sldId="2147483698"/>
            <pc:sldLayoutMk cId="4052927643" sldId="2147483699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3666476377" sldId="2147483698"/>
            <pc:sldLayoutMk cId="102486068" sldId="2147483700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3666476377" sldId="2147483698"/>
            <pc:sldLayoutMk cId="1156790369" sldId="2147483701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3666476377" sldId="2147483698"/>
            <pc:sldLayoutMk cId="1414129761" sldId="2147483702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3666476377" sldId="2147483698"/>
            <pc:sldLayoutMk cId="1713125451" sldId="2147483703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3666476377" sldId="2147483698"/>
            <pc:sldLayoutMk cId="3998285753" sldId="2147483704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3666476377" sldId="2147483698"/>
            <pc:sldLayoutMk cId="5142154" sldId="2147483705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3666476377" sldId="2147483698"/>
            <pc:sldLayoutMk cId="1873178626" sldId="2147483706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3666476377" sldId="2147483698"/>
            <pc:sldLayoutMk cId="2082223795" sldId="2147483707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3666476377" sldId="2147483698"/>
            <pc:sldLayoutMk cId="599582333" sldId="2147483708"/>
          </pc:sldLayoutMkLst>
        </pc:sldLayoutChg>
        <pc:sldLayoutChg chg="add del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3666476377" sldId="2147483698"/>
            <pc:sldLayoutMk cId="819635403" sldId="2147483709"/>
          </pc:sldLayoutMkLst>
        </pc:sldLayoutChg>
      </pc:sldMasterChg>
      <pc:sldMasterChg chg="add addSldLayout modSldLayout">
        <pc:chgData name="Burke, Katie" userId="S::kburke@helenaschools.org::38f90fc9-fc25-443e-8abb-f476c6693b5d" providerId="AD" clId="Web-{5CD1C647-3070-64B8-5681-D1520179FAAE}" dt="2024-05-01T21:18:57.088" v="5"/>
        <pc:sldMasterMkLst>
          <pc:docMk/>
          <pc:sldMasterMk cId="173598688" sldId="2147483710"/>
        </pc:sldMasterMkLst>
        <pc:sldLayoutChg chg="add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173598688" sldId="2147483710"/>
            <pc:sldLayoutMk cId="2677371768" sldId="2147483711"/>
          </pc:sldLayoutMkLst>
        </pc:sldLayoutChg>
        <pc:sldLayoutChg chg="add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173598688" sldId="2147483710"/>
            <pc:sldLayoutMk cId="4168025734" sldId="2147483712"/>
          </pc:sldLayoutMkLst>
        </pc:sldLayoutChg>
        <pc:sldLayoutChg chg="add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173598688" sldId="2147483710"/>
            <pc:sldLayoutMk cId="1194153255" sldId="2147483713"/>
          </pc:sldLayoutMkLst>
        </pc:sldLayoutChg>
        <pc:sldLayoutChg chg="add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173598688" sldId="2147483710"/>
            <pc:sldLayoutMk cId="2291786545" sldId="2147483714"/>
          </pc:sldLayoutMkLst>
        </pc:sldLayoutChg>
        <pc:sldLayoutChg chg="add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173598688" sldId="2147483710"/>
            <pc:sldLayoutMk cId="4247607793" sldId="2147483715"/>
          </pc:sldLayoutMkLst>
        </pc:sldLayoutChg>
        <pc:sldLayoutChg chg="add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173598688" sldId="2147483710"/>
            <pc:sldLayoutMk cId="1758883549" sldId="2147483716"/>
          </pc:sldLayoutMkLst>
        </pc:sldLayoutChg>
        <pc:sldLayoutChg chg="add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173598688" sldId="2147483710"/>
            <pc:sldLayoutMk cId="2013904347" sldId="2147483717"/>
          </pc:sldLayoutMkLst>
        </pc:sldLayoutChg>
        <pc:sldLayoutChg chg="add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173598688" sldId="2147483710"/>
            <pc:sldLayoutMk cId="763698671" sldId="2147483718"/>
          </pc:sldLayoutMkLst>
        </pc:sldLayoutChg>
        <pc:sldLayoutChg chg="add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173598688" sldId="2147483710"/>
            <pc:sldLayoutMk cId="1484223504" sldId="2147483719"/>
          </pc:sldLayoutMkLst>
        </pc:sldLayoutChg>
        <pc:sldLayoutChg chg="add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173598688" sldId="2147483710"/>
            <pc:sldLayoutMk cId="1115548161" sldId="2147483720"/>
          </pc:sldLayoutMkLst>
        </pc:sldLayoutChg>
        <pc:sldLayoutChg chg="add mod replId">
          <pc:chgData name="Burke, Katie" userId="S::kburke@helenaschools.org::38f90fc9-fc25-443e-8abb-f476c6693b5d" providerId="AD" clId="Web-{5CD1C647-3070-64B8-5681-D1520179FAAE}" dt="2024-05-01T21:18:57.088" v="5"/>
          <pc:sldLayoutMkLst>
            <pc:docMk/>
            <pc:sldMasterMk cId="173598688" sldId="2147483710"/>
            <pc:sldLayoutMk cId="2304616414" sldId="2147483721"/>
          </pc:sldLayoutMkLst>
        </pc:sldLayoutChg>
      </pc:sldMasterChg>
    </pc:docChg>
  </pc:docChgLst>
  <pc:docChgLst>
    <pc:chgData name="Burke, Katie" userId="S::kburke@helenaschools.org::38f90fc9-fc25-443e-8abb-f476c6693b5d" providerId="AD" clId="Web-{0933580D-45C9-D981-8EF8-9697F5306474}"/>
    <pc:docChg chg="modSld">
      <pc:chgData name="Burke, Katie" userId="S::kburke@helenaschools.org::38f90fc9-fc25-443e-8abb-f476c6693b5d" providerId="AD" clId="Web-{0933580D-45C9-D981-8EF8-9697F5306474}" dt="2024-05-02T14:51:44.360" v="52" actId="1076"/>
      <pc:docMkLst>
        <pc:docMk/>
      </pc:docMkLst>
      <pc:sldChg chg="addSp delSp modSp">
        <pc:chgData name="Burke, Katie" userId="S::kburke@helenaschools.org::38f90fc9-fc25-443e-8abb-f476c6693b5d" providerId="AD" clId="Web-{0933580D-45C9-D981-8EF8-9697F5306474}" dt="2024-05-02T14:51:44.360" v="52" actId="1076"/>
        <pc:sldMkLst>
          <pc:docMk/>
          <pc:sldMk cId="4216816558" sldId="259"/>
        </pc:sldMkLst>
        <pc:spChg chg="mod">
          <ac:chgData name="Burke, Katie" userId="S::kburke@helenaschools.org::38f90fc9-fc25-443e-8abb-f476c6693b5d" providerId="AD" clId="Web-{0933580D-45C9-D981-8EF8-9697F5306474}" dt="2024-05-02T14:49:01.372" v="2" actId="1076"/>
          <ac:spMkLst>
            <pc:docMk/>
            <pc:sldMk cId="4216816558" sldId="259"/>
            <ac:spMk id="3" creationId="{029E4A3D-17A0-BA1C-177B-0C3A69D098DE}"/>
          </ac:spMkLst>
        </pc:spChg>
        <pc:spChg chg="add mod">
          <ac:chgData name="Burke, Katie" userId="S::kburke@helenaschools.org::38f90fc9-fc25-443e-8abb-f476c6693b5d" providerId="AD" clId="Web-{0933580D-45C9-D981-8EF8-9697F5306474}" dt="2024-05-02T14:51:27.453" v="48" actId="1076"/>
          <ac:spMkLst>
            <pc:docMk/>
            <pc:sldMk cId="4216816558" sldId="259"/>
            <ac:spMk id="6" creationId="{CE3F6097-B6C5-4308-4FF8-0CDDBD4DBE14}"/>
          </ac:spMkLst>
        </pc:spChg>
        <pc:spChg chg="add">
          <ac:chgData name="Burke, Katie" userId="S::kburke@helenaschools.org::38f90fc9-fc25-443e-8abb-f476c6693b5d" providerId="AD" clId="Web-{0933580D-45C9-D981-8EF8-9697F5306474}" dt="2024-05-02T14:51:14.453" v="43"/>
          <ac:spMkLst>
            <pc:docMk/>
            <pc:sldMk cId="4216816558" sldId="259"/>
            <ac:spMk id="7" creationId="{A321BD42-6E6C-7BFD-85DC-214376AC87A3}"/>
          </ac:spMkLst>
        </pc:spChg>
        <pc:picChg chg="add del mod">
          <ac:chgData name="Burke, Katie" userId="S::kburke@helenaschools.org::38f90fc9-fc25-443e-8abb-f476c6693b5d" providerId="AD" clId="Web-{0933580D-45C9-D981-8EF8-9697F5306474}" dt="2024-05-02T14:49:48.170" v="4"/>
          <ac:picMkLst>
            <pc:docMk/>
            <pc:sldMk cId="4216816558" sldId="259"/>
            <ac:picMk id="4" creationId="{E3133D8B-5BD0-160A-5994-43AE7E6E38C1}"/>
          </ac:picMkLst>
        </pc:picChg>
        <pc:picChg chg="add mod modCrop">
          <ac:chgData name="Burke, Katie" userId="S::kburke@helenaschools.org::38f90fc9-fc25-443e-8abb-f476c6693b5d" providerId="AD" clId="Web-{0933580D-45C9-D981-8EF8-9697F5306474}" dt="2024-05-02T14:51:44.360" v="52" actId="1076"/>
          <ac:picMkLst>
            <pc:docMk/>
            <pc:sldMk cId="4216816558" sldId="259"/>
            <ac:picMk id="5" creationId="{F1C14859-F319-5E14-4D52-C1FEA735C821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468F1F-FB84-46A4-BBBB-C5F24214FADD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44E84DC5-3618-4FFA-B0C2-1596E4C2570A}">
      <dgm:prSet/>
      <dgm:spPr/>
      <dgm:t>
        <a:bodyPr/>
        <a:lstStyle/>
        <a:p>
          <a:pPr>
            <a:defRPr cap="all"/>
          </a:pPr>
          <a:r>
            <a:rPr lang="en-US"/>
            <a:t>Get your notebook. </a:t>
          </a:r>
        </a:p>
      </dgm:t>
    </dgm:pt>
    <dgm:pt modelId="{CCB31F92-8430-4F59-9167-B97F004AFF55}" type="parTrans" cxnId="{CB6759CD-5D2E-46E0-897F-9CC5FAF9A17D}">
      <dgm:prSet/>
      <dgm:spPr/>
      <dgm:t>
        <a:bodyPr/>
        <a:lstStyle/>
        <a:p>
          <a:endParaRPr lang="en-US"/>
        </a:p>
      </dgm:t>
    </dgm:pt>
    <dgm:pt modelId="{EC6F2FD4-2856-49D9-BF1C-747D709C0026}" type="sibTrans" cxnId="{CB6759CD-5D2E-46E0-897F-9CC5FAF9A17D}">
      <dgm:prSet/>
      <dgm:spPr/>
      <dgm:t>
        <a:bodyPr/>
        <a:lstStyle/>
        <a:p>
          <a:endParaRPr lang="en-US"/>
        </a:p>
      </dgm:t>
    </dgm:pt>
    <dgm:pt modelId="{4AA34CD8-D8F2-4DAD-8CCD-C1EA5E325C8D}">
      <dgm:prSet/>
      <dgm:spPr/>
      <dgm:t>
        <a:bodyPr/>
        <a:lstStyle/>
        <a:p>
          <a:pPr>
            <a:defRPr cap="all"/>
          </a:pPr>
          <a:r>
            <a:rPr lang="en-US"/>
            <a:t>Review your Chapter 1 Notes </a:t>
          </a:r>
        </a:p>
      </dgm:t>
    </dgm:pt>
    <dgm:pt modelId="{702B5969-3B19-455A-9419-7855D33FBB94}" type="parTrans" cxnId="{4ED7727F-3319-4098-8857-0BE9E3E20BF2}">
      <dgm:prSet/>
      <dgm:spPr/>
      <dgm:t>
        <a:bodyPr/>
        <a:lstStyle/>
        <a:p>
          <a:endParaRPr lang="en-US"/>
        </a:p>
      </dgm:t>
    </dgm:pt>
    <dgm:pt modelId="{6EC6E6CE-BCAB-4402-8AC3-539B5F56F95C}" type="sibTrans" cxnId="{4ED7727F-3319-4098-8857-0BE9E3E20BF2}">
      <dgm:prSet/>
      <dgm:spPr/>
      <dgm:t>
        <a:bodyPr/>
        <a:lstStyle/>
        <a:p>
          <a:endParaRPr lang="en-US"/>
        </a:p>
      </dgm:t>
    </dgm:pt>
    <dgm:pt modelId="{49D089BC-4AD8-401D-82FD-FBB2C051FD81}" type="pres">
      <dgm:prSet presAssocID="{7D468F1F-FB84-46A4-BBBB-C5F24214FADD}" presName="root" presStyleCnt="0">
        <dgm:presLayoutVars>
          <dgm:dir/>
          <dgm:resizeHandles val="exact"/>
        </dgm:presLayoutVars>
      </dgm:prSet>
      <dgm:spPr/>
    </dgm:pt>
    <dgm:pt modelId="{1C4C3107-625D-40AC-ACE9-67EC17557DB2}" type="pres">
      <dgm:prSet presAssocID="{44E84DC5-3618-4FFA-B0C2-1596E4C2570A}" presName="compNode" presStyleCnt="0"/>
      <dgm:spPr/>
    </dgm:pt>
    <dgm:pt modelId="{B10E3B74-0DB3-4939-868E-0CB2FF7E56A2}" type="pres">
      <dgm:prSet presAssocID="{44E84DC5-3618-4FFA-B0C2-1596E4C2570A}" presName="iconBgRect" presStyleLbl="bgShp" presStyleIdx="0" presStyleCnt="2"/>
      <dgm:spPr/>
    </dgm:pt>
    <dgm:pt modelId="{C233BAC0-A6F4-480F-8D1D-24BE54314639}" type="pres">
      <dgm:prSet presAssocID="{44E84DC5-3618-4FFA-B0C2-1596E4C2570A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osed Book"/>
        </a:ext>
      </dgm:extLst>
    </dgm:pt>
    <dgm:pt modelId="{1E0BA820-0AA8-4270-A28C-14AADCDCEE2F}" type="pres">
      <dgm:prSet presAssocID="{44E84DC5-3618-4FFA-B0C2-1596E4C2570A}" presName="spaceRect" presStyleCnt="0"/>
      <dgm:spPr/>
    </dgm:pt>
    <dgm:pt modelId="{8A05B3F6-083C-468D-B9C8-20C73ACF1149}" type="pres">
      <dgm:prSet presAssocID="{44E84DC5-3618-4FFA-B0C2-1596E4C2570A}" presName="textRect" presStyleLbl="revTx" presStyleIdx="0" presStyleCnt="2">
        <dgm:presLayoutVars>
          <dgm:chMax val="1"/>
          <dgm:chPref val="1"/>
        </dgm:presLayoutVars>
      </dgm:prSet>
      <dgm:spPr/>
    </dgm:pt>
    <dgm:pt modelId="{8F80B775-44B1-4884-B60B-2A5F6001D5CF}" type="pres">
      <dgm:prSet presAssocID="{EC6F2FD4-2856-49D9-BF1C-747D709C0026}" presName="sibTrans" presStyleCnt="0"/>
      <dgm:spPr/>
    </dgm:pt>
    <dgm:pt modelId="{F03DEAC1-C643-4F1F-BDB5-684377C6FFE1}" type="pres">
      <dgm:prSet presAssocID="{4AA34CD8-D8F2-4DAD-8CCD-C1EA5E325C8D}" presName="compNode" presStyleCnt="0"/>
      <dgm:spPr/>
    </dgm:pt>
    <dgm:pt modelId="{84D7ECAD-7A8A-4BB7-A0FA-989BE698FC37}" type="pres">
      <dgm:prSet presAssocID="{4AA34CD8-D8F2-4DAD-8CCD-C1EA5E325C8D}" presName="iconBgRect" presStyleLbl="bgShp" presStyleIdx="1" presStyleCnt="2"/>
      <dgm:spPr/>
    </dgm:pt>
    <dgm:pt modelId="{F88B9659-DF9F-474F-87ED-D256A12FD32A}" type="pres">
      <dgm:prSet presAssocID="{4AA34CD8-D8F2-4DAD-8CCD-C1EA5E325C8D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ncil"/>
        </a:ext>
      </dgm:extLst>
    </dgm:pt>
    <dgm:pt modelId="{D1EEC388-93E3-4147-B10F-C680F6E34797}" type="pres">
      <dgm:prSet presAssocID="{4AA34CD8-D8F2-4DAD-8CCD-C1EA5E325C8D}" presName="spaceRect" presStyleCnt="0"/>
      <dgm:spPr/>
    </dgm:pt>
    <dgm:pt modelId="{9E725F5D-31BC-4AE9-9E55-101FF4AEA435}" type="pres">
      <dgm:prSet presAssocID="{4AA34CD8-D8F2-4DAD-8CCD-C1EA5E325C8D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4ED7727F-3319-4098-8857-0BE9E3E20BF2}" srcId="{7D468F1F-FB84-46A4-BBBB-C5F24214FADD}" destId="{4AA34CD8-D8F2-4DAD-8CCD-C1EA5E325C8D}" srcOrd="1" destOrd="0" parTransId="{702B5969-3B19-455A-9419-7855D33FBB94}" sibTransId="{6EC6E6CE-BCAB-4402-8AC3-539B5F56F95C}"/>
    <dgm:cxn modelId="{E66EE389-A031-4623-8C78-2820A65A47E2}" type="presOf" srcId="{44E84DC5-3618-4FFA-B0C2-1596E4C2570A}" destId="{8A05B3F6-083C-468D-B9C8-20C73ACF1149}" srcOrd="0" destOrd="0" presId="urn:microsoft.com/office/officeart/2018/5/layout/IconCircleLabelList"/>
    <dgm:cxn modelId="{C80122A5-93C2-4861-907A-ACCC81C3B65B}" type="presOf" srcId="{4AA34CD8-D8F2-4DAD-8CCD-C1EA5E325C8D}" destId="{9E725F5D-31BC-4AE9-9E55-101FF4AEA435}" srcOrd="0" destOrd="0" presId="urn:microsoft.com/office/officeart/2018/5/layout/IconCircleLabelList"/>
    <dgm:cxn modelId="{CB6759CD-5D2E-46E0-897F-9CC5FAF9A17D}" srcId="{7D468F1F-FB84-46A4-BBBB-C5F24214FADD}" destId="{44E84DC5-3618-4FFA-B0C2-1596E4C2570A}" srcOrd="0" destOrd="0" parTransId="{CCB31F92-8430-4F59-9167-B97F004AFF55}" sibTransId="{EC6F2FD4-2856-49D9-BF1C-747D709C0026}"/>
    <dgm:cxn modelId="{633970D7-1EB1-45CD-90A2-DAD70400DC4D}" type="presOf" srcId="{7D468F1F-FB84-46A4-BBBB-C5F24214FADD}" destId="{49D089BC-4AD8-401D-82FD-FBB2C051FD81}" srcOrd="0" destOrd="0" presId="urn:microsoft.com/office/officeart/2018/5/layout/IconCircleLabelList"/>
    <dgm:cxn modelId="{9036CEE6-9D54-4AF4-B4D9-9F9B2ABDFA08}" type="presParOf" srcId="{49D089BC-4AD8-401D-82FD-FBB2C051FD81}" destId="{1C4C3107-625D-40AC-ACE9-67EC17557DB2}" srcOrd="0" destOrd="0" presId="urn:microsoft.com/office/officeart/2018/5/layout/IconCircleLabelList"/>
    <dgm:cxn modelId="{404A1C2A-B72C-427E-A98E-FACC37E640A6}" type="presParOf" srcId="{1C4C3107-625D-40AC-ACE9-67EC17557DB2}" destId="{B10E3B74-0DB3-4939-868E-0CB2FF7E56A2}" srcOrd="0" destOrd="0" presId="urn:microsoft.com/office/officeart/2018/5/layout/IconCircleLabelList"/>
    <dgm:cxn modelId="{B0B0C723-3E8B-45F3-B1AB-A6A8C9A04F66}" type="presParOf" srcId="{1C4C3107-625D-40AC-ACE9-67EC17557DB2}" destId="{C233BAC0-A6F4-480F-8D1D-24BE54314639}" srcOrd="1" destOrd="0" presId="urn:microsoft.com/office/officeart/2018/5/layout/IconCircleLabelList"/>
    <dgm:cxn modelId="{59CC3513-FBFF-4715-9EEF-5BD81E951976}" type="presParOf" srcId="{1C4C3107-625D-40AC-ACE9-67EC17557DB2}" destId="{1E0BA820-0AA8-4270-A28C-14AADCDCEE2F}" srcOrd="2" destOrd="0" presId="urn:microsoft.com/office/officeart/2018/5/layout/IconCircleLabelList"/>
    <dgm:cxn modelId="{4D09890F-08B9-46A5-BD0B-35ECEBC0BA9A}" type="presParOf" srcId="{1C4C3107-625D-40AC-ACE9-67EC17557DB2}" destId="{8A05B3F6-083C-468D-B9C8-20C73ACF1149}" srcOrd="3" destOrd="0" presId="urn:microsoft.com/office/officeart/2018/5/layout/IconCircleLabelList"/>
    <dgm:cxn modelId="{051D156C-5680-4D38-990E-F7C0D0052506}" type="presParOf" srcId="{49D089BC-4AD8-401D-82FD-FBB2C051FD81}" destId="{8F80B775-44B1-4884-B60B-2A5F6001D5CF}" srcOrd="1" destOrd="0" presId="urn:microsoft.com/office/officeart/2018/5/layout/IconCircleLabelList"/>
    <dgm:cxn modelId="{22F970A2-2E9A-4129-89EA-FA4648EC4776}" type="presParOf" srcId="{49D089BC-4AD8-401D-82FD-FBB2C051FD81}" destId="{F03DEAC1-C643-4F1F-BDB5-684377C6FFE1}" srcOrd="2" destOrd="0" presId="urn:microsoft.com/office/officeart/2018/5/layout/IconCircleLabelList"/>
    <dgm:cxn modelId="{54653073-B0F6-4507-8437-64B523D6F0E7}" type="presParOf" srcId="{F03DEAC1-C643-4F1F-BDB5-684377C6FFE1}" destId="{84D7ECAD-7A8A-4BB7-A0FA-989BE698FC37}" srcOrd="0" destOrd="0" presId="urn:microsoft.com/office/officeart/2018/5/layout/IconCircleLabelList"/>
    <dgm:cxn modelId="{0CE122FC-249B-4444-9F95-5C8B680FA8CA}" type="presParOf" srcId="{F03DEAC1-C643-4F1F-BDB5-684377C6FFE1}" destId="{F88B9659-DF9F-474F-87ED-D256A12FD32A}" srcOrd="1" destOrd="0" presId="urn:microsoft.com/office/officeart/2018/5/layout/IconCircleLabelList"/>
    <dgm:cxn modelId="{50AB99CA-F03A-49FC-B130-2B092F739358}" type="presParOf" srcId="{F03DEAC1-C643-4F1F-BDB5-684377C6FFE1}" destId="{D1EEC388-93E3-4147-B10F-C680F6E34797}" srcOrd="2" destOrd="0" presId="urn:microsoft.com/office/officeart/2018/5/layout/IconCircleLabelList"/>
    <dgm:cxn modelId="{C7FDC43E-8D35-4ACC-8EB0-8F632DD87B7A}" type="presParOf" srcId="{F03DEAC1-C643-4F1F-BDB5-684377C6FFE1}" destId="{9E725F5D-31BC-4AE9-9E55-101FF4AEA435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6C1569-A84F-4EFF-BCEE-C983D883818C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E4DAF37D-2EE9-41E3-A3F8-CC5731CADF15}">
      <dgm:prSet/>
      <dgm:spPr/>
      <dgm:t>
        <a:bodyPr/>
        <a:lstStyle/>
        <a:p>
          <a:r>
            <a:rPr lang="en-US"/>
            <a:t>Bell Ringer </a:t>
          </a:r>
        </a:p>
      </dgm:t>
    </dgm:pt>
    <dgm:pt modelId="{6C2761D0-341B-467F-B90B-DC39B24951CF}" type="parTrans" cxnId="{0A96BBCA-976A-4E12-9846-8CF688AE1DDF}">
      <dgm:prSet/>
      <dgm:spPr/>
      <dgm:t>
        <a:bodyPr/>
        <a:lstStyle/>
        <a:p>
          <a:endParaRPr lang="en-US"/>
        </a:p>
      </dgm:t>
    </dgm:pt>
    <dgm:pt modelId="{70A1AA00-333C-40AB-B2F8-FB6CF8F0AC10}" type="sibTrans" cxnId="{0A96BBCA-976A-4E12-9846-8CF688AE1DDF}">
      <dgm:prSet/>
      <dgm:spPr/>
      <dgm:t>
        <a:bodyPr/>
        <a:lstStyle/>
        <a:p>
          <a:endParaRPr lang="en-US"/>
        </a:p>
      </dgm:t>
    </dgm:pt>
    <dgm:pt modelId="{1317D0DC-A445-4DE1-A962-E0B5E59513FE}">
      <dgm:prSet/>
      <dgm:spPr/>
      <dgm:t>
        <a:bodyPr/>
        <a:lstStyle/>
        <a:p>
          <a:r>
            <a:rPr lang="en-US"/>
            <a:t>Chapter 1 Assessment in Teams </a:t>
          </a:r>
        </a:p>
      </dgm:t>
    </dgm:pt>
    <dgm:pt modelId="{62C5BA24-16AD-4E12-96F4-F4174F076623}" type="parTrans" cxnId="{A0AC39A9-D92F-4914-B842-D568A181FF35}">
      <dgm:prSet/>
      <dgm:spPr/>
      <dgm:t>
        <a:bodyPr/>
        <a:lstStyle/>
        <a:p>
          <a:endParaRPr lang="en-US"/>
        </a:p>
      </dgm:t>
    </dgm:pt>
    <dgm:pt modelId="{8F442CA0-EE10-4B12-AD5F-A07B04972556}" type="sibTrans" cxnId="{A0AC39A9-D92F-4914-B842-D568A181FF35}">
      <dgm:prSet/>
      <dgm:spPr/>
      <dgm:t>
        <a:bodyPr/>
        <a:lstStyle/>
        <a:p>
          <a:endParaRPr lang="en-US"/>
        </a:p>
      </dgm:t>
    </dgm:pt>
    <dgm:pt modelId="{D1E06838-5887-4157-BCE7-C2DAB614CE6C}">
      <dgm:prSet/>
      <dgm:spPr/>
      <dgm:t>
        <a:bodyPr/>
        <a:lstStyle/>
        <a:p>
          <a:r>
            <a:rPr lang="en-US"/>
            <a:t>Videos</a:t>
          </a:r>
        </a:p>
      </dgm:t>
    </dgm:pt>
    <dgm:pt modelId="{C1278474-04F7-471D-B06D-E8559DA82E4C}" type="parTrans" cxnId="{F7FB6010-2235-4893-AAC2-9128DC166606}">
      <dgm:prSet/>
      <dgm:spPr/>
      <dgm:t>
        <a:bodyPr/>
        <a:lstStyle/>
        <a:p>
          <a:endParaRPr lang="en-US"/>
        </a:p>
      </dgm:t>
    </dgm:pt>
    <dgm:pt modelId="{02D13B11-5D7E-4655-949E-674B59749037}" type="sibTrans" cxnId="{F7FB6010-2235-4893-AAC2-9128DC166606}">
      <dgm:prSet/>
      <dgm:spPr/>
      <dgm:t>
        <a:bodyPr/>
        <a:lstStyle/>
        <a:p>
          <a:endParaRPr lang="en-US"/>
        </a:p>
      </dgm:t>
    </dgm:pt>
    <dgm:pt modelId="{946F1D89-65BB-41DD-BFD1-BAB074F3BD37}">
      <dgm:prSet/>
      <dgm:spPr/>
      <dgm:t>
        <a:bodyPr/>
        <a:lstStyle/>
        <a:p>
          <a:r>
            <a:rPr lang="en-US"/>
            <a:t>What does the atmosphere do? </a:t>
          </a:r>
        </a:p>
      </dgm:t>
    </dgm:pt>
    <dgm:pt modelId="{16A15372-824A-435A-B1DA-430B40386B6C}" type="parTrans" cxnId="{69C4D20F-9002-4CCC-B299-F2C34FC700C8}">
      <dgm:prSet/>
      <dgm:spPr/>
      <dgm:t>
        <a:bodyPr/>
        <a:lstStyle/>
        <a:p>
          <a:endParaRPr lang="en-US"/>
        </a:p>
      </dgm:t>
    </dgm:pt>
    <dgm:pt modelId="{0B119EF9-876A-4A22-9E72-BB913212BCD6}" type="sibTrans" cxnId="{69C4D20F-9002-4CCC-B299-F2C34FC700C8}">
      <dgm:prSet/>
      <dgm:spPr/>
      <dgm:t>
        <a:bodyPr/>
        <a:lstStyle/>
        <a:p>
          <a:endParaRPr lang="en-US"/>
        </a:p>
      </dgm:t>
    </dgm:pt>
    <dgm:pt modelId="{D50088E5-38C8-4644-9119-F3EC17ED3E0E}">
      <dgm:prSet/>
      <dgm:spPr/>
      <dgm:t>
        <a:bodyPr/>
        <a:lstStyle/>
        <a:p>
          <a:r>
            <a:rPr lang="en-US"/>
            <a:t>What is Climate Change? </a:t>
          </a:r>
        </a:p>
      </dgm:t>
    </dgm:pt>
    <dgm:pt modelId="{041C4E6E-AF10-471F-9D41-070DB9AEED6F}" type="parTrans" cxnId="{40656BC5-9783-4CEB-9880-B3FC34025AEC}">
      <dgm:prSet/>
      <dgm:spPr/>
      <dgm:t>
        <a:bodyPr/>
        <a:lstStyle/>
        <a:p>
          <a:endParaRPr lang="en-US"/>
        </a:p>
      </dgm:t>
    </dgm:pt>
    <dgm:pt modelId="{FA906084-2136-4266-BB89-78C08A93C7CB}" type="sibTrans" cxnId="{40656BC5-9783-4CEB-9880-B3FC34025AEC}">
      <dgm:prSet/>
      <dgm:spPr/>
      <dgm:t>
        <a:bodyPr/>
        <a:lstStyle/>
        <a:p>
          <a:endParaRPr lang="en-US"/>
        </a:p>
      </dgm:t>
    </dgm:pt>
    <dgm:pt modelId="{7802C805-6793-4F14-A8AA-12F27728148E}">
      <dgm:prSet/>
      <dgm:spPr/>
      <dgm:t>
        <a:bodyPr/>
        <a:lstStyle/>
        <a:p>
          <a:r>
            <a:rPr lang="en-US"/>
            <a:t>Exit Ticket: 2 Questions </a:t>
          </a:r>
        </a:p>
      </dgm:t>
    </dgm:pt>
    <dgm:pt modelId="{FC9DBF5F-4912-43F3-BEB9-8235247394A5}" type="parTrans" cxnId="{FB115B61-C4A7-443F-81F1-44757E3DAB40}">
      <dgm:prSet/>
      <dgm:spPr/>
      <dgm:t>
        <a:bodyPr/>
        <a:lstStyle/>
        <a:p>
          <a:endParaRPr lang="en-US"/>
        </a:p>
      </dgm:t>
    </dgm:pt>
    <dgm:pt modelId="{49EDBA48-4652-43F8-973A-BC5AF2B67F34}" type="sibTrans" cxnId="{FB115B61-C4A7-443F-81F1-44757E3DAB40}">
      <dgm:prSet/>
      <dgm:spPr/>
      <dgm:t>
        <a:bodyPr/>
        <a:lstStyle/>
        <a:p>
          <a:endParaRPr lang="en-US"/>
        </a:p>
      </dgm:t>
    </dgm:pt>
    <dgm:pt modelId="{5EC23191-099F-413B-AF17-59C03A34D078}" type="pres">
      <dgm:prSet presAssocID="{906C1569-A84F-4EFF-BCEE-C983D883818C}" presName="root" presStyleCnt="0">
        <dgm:presLayoutVars>
          <dgm:dir/>
          <dgm:resizeHandles val="exact"/>
        </dgm:presLayoutVars>
      </dgm:prSet>
      <dgm:spPr/>
    </dgm:pt>
    <dgm:pt modelId="{E6930A00-B2C2-4616-9631-FA6305A6C447}" type="pres">
      <dgm:prSet presAssocID="{E4DAF37D-2EE9-41E3-A3F8-CC5731CADF15}" presName="compNode" presStyleCnt="0"/>
      <dgm:spPr/>
    </dgm:pt>
    <dgm:pt modelId="{B9D4C1E6-B3CC-43A9-A491-695E20103412}" type="pres">
      <dgm:prSet presAssocID="{E4DAF37D-2EE9-41E3-A3F8-CC5731CADF15}" presName="bgRect" presStyleLbl="bgShp" presStyleIdx="0" presStyleCnt="4"/>
      <dgm:spPr/>
    </dgm:pt>
    <dgm:pt modelId="{3FB83CD8-6716-43A0-85F2-C8D6DEDAE61D}" type="pres">
      <dgm:prSet presAssocID="{E4DAF37D-2EE9-41E3-A3F8-CC5731CADF15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ell"/>
        </a:ext>
      </dgm:extLst>
    </dgm:pt>
    <dgm:pt modelId="{22BC9EC5-72AE-463C-AA6E-1BC87416C1F6}" type="pres">
      <dgm:prSet presAssocID="{E4DAF37D-2EE9-41E3-A3F8-CC5731CADF15}" presName="spaceRect" presStyleCnt="0"/>
      <dgm:spPr/>
    </dgm:pt>
    <dgm:pt modelId="{2F63CFB0-BB0F-4774-A093-3B8A16B07D8B}" type="pres">
      <dgm:prSet presAssocID="{E4DAF37D-2EE9-41E3-A3F8-CC5731CADF15}" presName="parTx" presStyleLbl="revTx" presStyleIdx="0" presStyleCnt="5">
        <dgm:presLayoutVars>
          <dgm:chMax val="0"/>
          <dgm:chPref val="0"/>
        </dgm:presLayoutVars>
      </dgm:prSet>
      <dgm:spPr/>
    </dgm:pt>
    <dgm:pt modelId="{AF3F086F-B6FA-48A4-9AF6-1C75BAA1A88E}" type="pres">
      <dgm:prSet presAssocID="{70A1AA00-333C-40AB-B2F8-FB6CF8F0AC10}" presName="sibTrans" presStyleCnt="0"/>
      <dgm:spPr/>
    </dgm:pt>
    <dgm:pt modelId="{089FA594-1FA7-4DF1-A232-D03BC39FE831}" type="pres">
      <dgm:prSet presAssocID="{1317D0DC-A445-4DE1-A962-E0B5E59513FE}" presName="compNode" presStyleCnt="0"/>
      <dgm:spPr/>
    </dgm:pt>
    <dgm:pt modelId="{F6160032-8095-4A07-8048-DEE84645108F}" type="pres">
      <dgm:prSet presAssocID="{1317D0DC-A445-4DE1-A962-E0B5E59513FE}" presName="bgRect" presStyleLbl="bgShp" presStyleIdx="1" presStyleCnt="4"/>
      <dgm:spPr/>
    </dgm:pt>
    <dgm:pt modelId="{8B7CBA88-0711-4BA4-8100-DAF99A83013E}" type="pres">
      <dgm:prSet presAssocID="{1317D0DC-A445-4DE1-A962-E0B5E59513FE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92CA15FA-0F61-4DA3-921C-6133C6C4C6CF}" type="pres">
      <dgm:prSet presAssocID="{1317D0DC-A445-4DE1-A962-E0B5E59513FE}" presName="spaceRect" presStyleCnt="0"/>
      <dgm:spPr/>
    </dgm:pt>
    <dgm:pt modelId="{B67263C2-2ACB-46B7-8839-D93083FFC342}" type="pres">
      <dgm:prSet presAssocID="{1317D0DC-A445-4DE1-A962-E0B5E59513FE}" presName="parTx" presStyleLbl="revTx" presStyleIdx="1" presStyleCnt="5">
        <dgm:presLayoutVars>
          <dgm:chMax val="0"/>
          <dgm:chPref val="0"/>
        </dgm:presLayoutVars>
      </dgm:prSet>
      <dgm:spPr/>
    </dgm:pt>
    <dgm:pt modelId="{09C6B1AB-A621-4714-888F-6DD5271B1CE5}" type="pres">
      <dgm:prSet presAssocID="{8F442CA0-EE10-4B12-AD5F-A07B04972556}" presName="sibTrans" presStyleCnt="0"/>
      <dgm:spPr/>
    </dgm:pt>
    <dgm:pt modelId="{A52DA6B3-A31E-4AE5-80EF-FC7737F73CDC}" type="pres">
      <dgm:prSet presAssocID="{D1E06838-5887-4157-BCE7-C2DAB614CE6C}" presName="compNode" presStyleCnt="0"/>
      <dgm:spPr/>
    </dgm:pt>
    <dgm:pt modelId="{50C67A88-3DEC-4E50-9D93-965B1B9963B2}" type="pres">
      <dgm:prSet presAssocID="{D1E06838-5887-4157-BCE7-C2DAB614CE6C}" presName="bgRect" presStyleLbl="bgShp" presStyleIdx="2" presStyleCnt="4"/>
      <dgm:spPr/>
    </dgm:pt>
    <dgm:pt modelId="{763E6E1B-85B8-4B41-9F69-656DEF412C58}" type="pres">
      <dgm:prSet presAssocID="{D1E06838-5887-4157-BCE7-C2DAB614CE6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deo camera"/>
        </a:ext>
      </dgm:extLst>
    </dgm:pt>
    <dgm:pt modelId="{06C489FC-22A6-40CB-BD32-BBF8B95C54E3}" type="pres">
      <dgm:prSet presAssocID="{D1E06838-5887-4157-BCE7-C2DAB614CE6C}" presName="spaceRect" presStyleCnt="0"/>
      <dgm:spPr/>
    </dgm:pt>
    <dgm:pt modelId="{EE1439EB-1C9A-4AD8-90B0-0F20C6DF867E}" type="pres">
      <dgm:prSet presAssocID="{D1E06838-5887-4157-BCE7-C2DAB614CE6C}" presName="parTx" presStyleLbl="revTx" presStyleIdx="2" presStyleCnt="5">
        <dgm:presLayoutVars>
          <dgm:chMax val="0"/>
          <dgm:chPref val="0"/>
        </dgm:presLayoutVars>
      </dgm:prSet>
      <dgm:spPr/>
    </dgm:pt>
    <dgm:pt modelId="{EDBB2F50-EC8D-4C31-9110-8A38A3D16F6B}" type="pres">
      <dgm:prSet presAssocID="{D1E06838-5887-4157-BCE7-C2DAB614CE6C}" presName="desTx" presStyleLbl="revTx" presStyleIdx="3" presStyleCnt="5">
        <dgm:presLayoutVars/>
      </dgm:prSet>
      <dgm:spPr/>
    </dgm:pt>
    <dgm:pt modelId="{858225F4-4A21-48B1-AEFC-927DA16D6478}" type="pres">
      <dgm:prSet presAssocID="{02D13B11-5D7E-4655-949E-674B59749037}" presName="sibTrans" presStyleCnt="0"/>
      <dgm:spPr/>
    </dgm:pt>
    <dgm:pt modelId="{14D256C9-902D-43FB-A532-58FE9F08BDE2}" type="pres">
      <dgm:prSet presAssocID="{7802C805-6793-4F14-A8AA-12F27728148E}" presName="compNode" presStyleCnt="0"/>
      <dgm:spPr/>
    </dgm:pt>
    <dgm:pt modelId="{C7A077D5-1620-4E1B-ABF6-B2C80A2D0C63}" type="pres">
      <dgm:prSet presAssocID="{7802C805-6793-4F14-A8AA-12F27728148E}" presName="bgRect" presStyleLbl="bgShp" presStyleIdx="3" presStyleCnt="4"/>
      <dgm:spPr/>
    </dgm:pt>
    <dgm:pt modelId="{5BEB2DE2-2141-4AFF-BACA-2AE8DA4BA26E}" type="pres">
      <dgm:prSet presAssocID="{7802C805-6793-4F14-A8AA-12F27728148E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22835510-F188-4EE7-8155-1763995DD5DC}" type="pres">
      <dgm:prSet presAssocID="{7802C805-6793-4F14-A8AA-12F27728148E}" presName="spaceRect" presStyleCnt="0"/>
      <dgm:spPr/>
    </dgm:pt>
    <dgm:pt modelId="{A7751AF6-06B5-47C5-B4E2-696A60981C18}" type="pres">
      <dgm:prSet presAssocID="{7802C805-6793-4F14-A8AA-12F27728148E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69C4D20F-9002-4CCC-B299-F2C34FC700C8}" srcId="{D1E06838-5887-4157-BCE7-C2DAB614CE6C}" destId="{946F1D89-65BB-41DD-BFD1-BAB074F3BD37}" srcOrd="0" destOrd="0" parTransId="{16A15372-824A-435A-B1DA-430B40386B6C}" sibTransId="{0B119EF9-876A-4A22-9E72-BB913212BCD6}"/>
    <dgm:cxn modelId="{F7FB6010-2235-4893-AAC2-9128DC166606}" srcId="{906C1569-A84F-4EFF-BCEE-C983D883818C}" destId="{D1E06838-5887-4157-BCE7-C2DAB614CE6C}" srcOrd="2" destOrd="0" parTransId="{C1278474-04F7-471D-B06D-E8559DA82E4C}" sibTransId="{02D13B11-5D7E-4655-949E-674B59749037}"/>
    <dgm:cxn modelId="{D17D3033-B93C-4186-BA87-7DE102B9F831}" type="presOf" srcId="{E4DAF37D-2EE9-41E3-A3F8-CC5731CADF15}" destId="{2F63CFB0-BB0F-4774-A093-3B8A16B07D8B}" srcOrd="0" destOrd="0" presId="urn:microsoft.com/office/officeart/2018/2/layout/IconVerticalSolidList"/>
    <dgm:cxn modelId="{FB115B61-C4A7-443F-81F1-44757E3DAB40}" srcId="{906C1569-A84F-4EFF-BCEE-C983D883818C}" destId="{7802C805-6793-4F14-A8AA-12F27728148E}" srcOrd="3" destOrd="0" parTransId="{FC9DBF5F-4912-43F3-BEB9-8235247394A5}" sibTransId="{49EDBA48-4652-43F8-973A-BC5AF2B67F34}"/>
    <dgm:cxn modelId="{0796054A-81B3-44D2-9AD8-730D05DC8724}" type="presOf" srcId="{1317D0DC-A445-4DE1-A962-E0B5E59513FE}" destId="{B67263C2-2ACB-46B7-8839-D93083FFC342}" srcOrd="0" destOrd="0" presId="urn:microsoft.com/office/officeart/2018/2/layout/IconVerticalSolidList"/>
    <dgm:cxn modelId="{CB13D776-3646-4FCA-9B4C-05B05F4EF3E5}" type="presOf" srcId="{946F1D89-65BB-41DD-BFD1-BAB074F3BD37}" destId="{EDBB2F50-EC8D-4C31-9110-8A38A3D16F6B}" srcOrd="0" destOrd="0" presId="urn:microsoft.com/office/officeart/2018/2/layout/IconVerticalSolidList"/>
    <dgm:cxn modelId="{2229BE99-7C5B-42BE-9A90-B6A3C81FC421}" type="presOf" srcId="{D50088E5-38C8-4644-9119-F3EC17ED3E0E}" destId="{EDBB2F50-EC8D-4C31-9110-8A38A3D16F6B}" srcOrd="0" destOrd="1" presId="urn:microsoft.com/office/officeart/2018/2/layout/IconVerticalSolidList"/>
    <dgm:cxn modelId="{A0AC39A9-D92F-4914-B842-D568A181FF35}" srcId="{906C1569-A84F-4EFF-BCEE-C983D883818C}" destId="{1317D0DC-A445-4DE1-A962-E0B5E59513FE}" srcOrd="1" destOrd="0" parTransId="{62C5BA24-16AD-4E12-96F4-F4174F076623}" sibTransId="{8F442CA0-EE10-4B12-AD5F-A07B04972556}"/>
    <dgm:cxn modelId="{40656BC5-9783-4CEB-9880-B3FC34025AEC}" srcId="{D1E06838-5887-4157-BCE7-C2DAB614CE6C}" destId="{D50088E5-38C8-4644-9119-F3EC17ED3E0E}" srcOrd="1" destOrd="0" parTransId="{041C4E6E-AF10-471F-9D41-070DB9AEED6F}" sibTransId="{FA906084-2136-4266-BB89-78C08A93C7CB}"/>
    <dgm:cxn modelId="{0A96BBCA-976A-4E12-9846-8CF688AE1DDF}" srcId="{906C1569-A84F-4EFF-BCEE-C983D883818C}" destId="{E4DAF37D-2EE9-41E3-A3F8-CC5731CADF15}" srcOrd="0" destOrd="0" parTransId="{6C2761D0-341B-467F-B90B-DC39B24951CF}" sibTransId="{70A1AA00-333C-40AB-B2F8-FB6CF8F0AC10}"/>
    <dgm:cxn modelId="{5DC629D1-824F-47F0-AB8A-2F4505D297D6}" type="presOf" srcId="{906C1569-A84F-4EFF-BCEE-C983D883818C}" destId="{5EC23191-099F-413B-AF17-59C03A34D078}" srcOrd="0" destOrd="0" presId="urn:microsoft.com/office/officeart/2018/2/layout/IconVerticalSolidList"/>
    <dgm:cxn modelId="{8E20EDF0-2985-4317-B147-D657505103DF}" type="presOf" srcId="{7802C805-6793-4F14-A8AA-12F27728148E}" destId="{A7751AF6-06B5-47C5-B4E2-696A60981C18}" srcOrd="0" destOrd="0" presId="urn:microsoft.com/office/officeart/2018/2/layout/IconVerticalSolidList"/>
    <dgm:cxn modelId="{A6DAC7F4-B313-4AFA-94B7-F2059C192360}" type="presOf" srcId="{D1E06838-5887-4157-BCE7-C2DAB614CE6C}" destId="{EE1439EB-1C9A-4AD8-90B0-0F20C6DF867E}" srcOrd="0" destOrd="0" presId="urn:microsoft.com/office/officeart/2018/2/layout/IconVerticalSolidList"/>
    <dgm:cxn modelId="{60698B55-9249-4627-A9B3-B1572576D87A}" type="presParOf" srcId="{5EC23191-099F-413B-AF17-59C03A34D078}" destId="{E6930A00-B2C2-4616-9631-FA6305A6C447}" srcOrd="0" destOrd="0" presId="urn:microsoft.com/office/officeart/2018/2/layout/IconVerticalSolidList"/>
    <dgm:cxn modelId="{3C4DEF10-C555-4189-96C8-199E7DD59E2D}" type="presParOf" srcId="{E6930A00-B2C2-4616-9631-FA6305A6C447}" destId="{B9D4C1E6-B3CC-43A9-A491-695E20103412}" srcOrd="0" destOrd="0" presId="urn:microsoft.com/office/officeart/2018/2/layout/IconVerticalSolidList"/>
    <dgm:cxn modelId="{0C45A538-B6AE-48E3-9882-6239360D9FAD}" type="presParOf" srcId="{E6930A00-B2C2-4616-9631-FA6305A6C447}" destId="{3FB83CD8-6716-43A0-85F2-C8D6DEDAE61D}" srcOrd="1" destOrd="0" presId="urn:microsoft.com/office/officeart/2018/2/layout/IconVerticalSolidList"/>
    <dgm:cxn modelId="{D430156E-EE17-42D3-8129-D1855D35579A}" type="presParOf" srcId="{E6930A00-B2C2-4616-9631-FA6305A6C447}" destId="{22BC9EC5-72AE-463C-AA6E-1BC87416C1F6}" srcOrd="2" destOrd="0" presId="urn:microsoft.com/office/officeart/2018/2/layout/IconVerticalSolidList"/>
    <dgm:cxn modelId="{0D61B0CF-4057-4B72-AD7D-F38254E72E1C}" type="presParOf" srcId="{E6930A00-B2C2-4616-9631-FA6305A6C447}" destId="{2F63CFB0-BB0F-4774-A093-3B8A16B07D8B}" srcOrd="3" destOrd="0" presId="urn:microsoft.com/office/officeart/2018/2/layout/IconVerticalSolidList"/>
    <dgm:cxn modelId="{8372473A-FFB2-4564-8618-8D41F05FD218}" type="presParOf" srcId="{5EC23191-099F-413B-AF17-59C03A34D078}" destId="{AF3F086F-B6FA-48A4-9AF6-1C75BAA1A88E}" srcOrd="1" destOrd="0" presId="urn:microsoft.com/office/officeart/2018/2/layout/IconVerticalSolidList"/>
    <dgm:cxn modelId="{B4ECC6C6-108F-4DD5-97AF-C93766D9D821}" type="presParOf" srcId="{5EC23191-099F-413B-AF17-59C03A34D078}" destId="{089FA594-1FA7-4DF1-A232-D03BC39FE831}" srcOrd="2" destOrd="0" presId="urn:microsoft.com/office/officeart/2018/2/layout/IconVerticalSolidList"/>
    <dgm:cxn modelId="{9D143D65-1FA7-4874-9CFF-E81908912BFA}" type="presParOf" srcId="{089FA594-1FA7-4DF1-A232-D03BC39FE831}" destId="{F6160032-8095-4A07-8048-DEE84645108F}" srcOrd="0" destOrd="0" presId="urn:microsoft.com/office/officeart/2018/2/layout/IconVerticalSolidList"/>
    <dgm:cxn modelId="{C0019971-58B3-4E71-BB06-85B51B273D17}" type="presParOf" srcId="{089FA594-1FA7-4DF1-A232-D03BC39FE831}" destId="{8B7CBA88-0711-4BA4-8100-DAF99A83013E}" srcOrd="1" destOrd="0" presId="urn:microsoft.com/office/officeart/2018/2/layout/IconVerticalSolidList"/>
    <dgm:cxn modelId="{FEA42031-35AD-493F-9A7F-97F5CBC4C0E2}" type="presParOf" srcId="{089FA594-1FA7-4DF1-A232-D03BC39FE831}" destId="{92CA15FA-0F61-4DA3-921C-6133C6C4C6CF}" srcOrd="2" destOrd="0" presId="urn:microsoft.com/office/officeart/2018/2/layout/IconVerticalSolidList"/>
    <dgm:cxn modelId="{169CBE52-860E-44FC-9D4C-CC8C9336E782}" type="presParOf" srcId="{089FA594-1FA7-4DF1-A232-D03BC39FE831}" destId="{B67263C2-2ACB-46B7-8839-D93083FFC342}" srcOrd="3" destOrd="0" presId="urn:microsoft.com/office/officeart/2018/2/layout/IconVerticalSolidList"/>
    <dgm:cxn modelId="{80D49E70-2627-4325-B78A-E45347452470}" type="presParOf" srcId="{5EC23191-099F-413B-AF17-59C03A34D078}" destId="{09C6B1AB-A621-4714-888F-6DD5271B1CE5}" srcOrd="3" destOrd="0" presId="urn:microsoft.com/office/officeart/2018/2/layout/IconVerticalSolidList"/>
    <dgm:cxn modelId="{74949BC0-0627-4991-B279-720F938A7F2F}" type="presParOf" srcId="{5EC23191-099F-413B-AF17-59C03A34D078}" destId="{A52DA6B3-A31E-4AE5-80EF-FC7737F73CDC}" srcOrd="4" destOrd="0" presId="urn:microsoft.com/office/officeart/2018/2/layout/IconVerticalSolidList"/>
    <dgm:cxn modelId="{D4AA8F4E-D27A-4D8A-9973-9EC4A7E23CFA}" type="presParOf" srcId="{A52DA6B3-A31E-4AE5-80EF-FC7737F73CDC}" destId="{50C67A88-3DEC-4E50-9D93-965B1B9963B2}" srcOrd="0" destOrd="0" presId="urn:microsoft.com/office/officeart/2018/2/layout/IconVerticalSolidList"/>
    <dgm:cxn modelId="{0933C117-072F-4522-ACD4-96B4B943671C}" type="presParOf" srcId="{A52DA6B3-A31E-4AE5-80EF-FC7737F73CDC}" destId="{763E6E1B-85B8-4B41-9F69-656DEF412C58}" srcOrd="1" destOrd="0" presId="urn:microsoft.com/office/officeart/2018/2/layout/IconVerticalSolidList"/>
    <dgm:cxn modelId="{3B50FF1A-2BE4-4E36-B82A-747F298B5AAF}" type="presParOf" srcId="{A52DA6B3-A31E-4AE5-80EF-FC7737F73CDC}" destId="{06C489FC-22A6-40CB-BD32-BBF8B95C54E3}" srcOrd="2" destOrd="0" presId="urn:microsoft.com/office/officeart/2018/2/layout/IconVerticalSolidList"/>
    <dgm:cxn modelId="{233DC98A-A018-4022-96A7-94C7F0B41CB3}" type="presParOf" srcId="{A52DA6B3-A31E-4AE5-80EF-FC7737F73CDC}" destId="{EE1439EB-1C9A-4AD8-90B0-0F20C6DF867E}" srcOrd="3" destOrd="0" presId="urn:microsoft.com/office/officeart/2018/2/layout/IconVerticalSolidList"/>
    <dgm:cxn modelId="{360647DE-A611-40CA-B386-6E9584398C50}" type="presParOf" srcId="{A52DA6B3-A31E-4AE5-80EF-FC7737F73CDC}" destId="{EDBB2F50-EC8D-4C31-9110-8A38A3D16F6B}" srcOrd="4" destOrd="0" presId="urn:microsoft.com/office/officeart/2018/2/layout/IconVerticalSolidList"/>
    <dgm:cxn modelId="{6E73DFB3-1610-49D5-991F-7B63351033FD}" type="presParOf" srcId="{5EC23191-099F-413B-AF17-59C03A34D078}" destId="{858225F4-4A21-48B1-AEFC-927DA16D6478}" srcOrd="5" destOrd="0" presId="urn:microsoft.com/office/officeart/2018/2/layout/IconVerticalSolidList"/>
    <dgm:cxn modelId="{2507C675-713E-4B3D-95FE-D8089D6524C6}" type="presParOf" srcId="{5EC23191-099F-413B-AF17-59C03A34D078}" destId="{14D256C9-902D-43FB-A532-58FE9F08BDE2}" srcOrd="6" destOrd="0" presId="urn:microsoft.com/office/officeart/2018/2/layout/IconVerticalSolidList"/>
    <dgm:cxn modelId="{F87C4FD8-3693-4E16-B2B5-C260E16A4A69}" type="presParOf" srcId="{14D256C9-902D-43FB-A532-58FE9F08BDE2}" destId="{C7A077D5-1620-4E1B-ABF6-B2C80A2D0C63}" srcOrd="0" destOrd="0" presId="urn:microsoft.com/office/officeart/2018/2/layout/IconVerticalSolidList"/>
    <dgm:cxn modelId="{A8D18BCD-4FAE-4054-B6A9-CEEB215B5898}" type="presParOf" srcId="{14D256C9-902D-43FB-A532-58FE9F08BDE2}" destId="{5BEB2DE2-2141-4AFF-BACA-2AE8DA4BA26E}" srcOrd="1" destOrd="0" presId="urn:microsoft.com/office/officeart/2018/2/layout/IconVerticalSolidList"/>
    <dgm:cxn modelId="{B3231D6F-5F35-44C0-97C6-D232B596E99A}" type="presParOf" srcId="{14D256C9-902D-43FB-A532-58FE9F08BDE2}" destId="{22835510-F188-4EE7-8155-1763995DD5DC}" srcOrd="2" destOrd="0" presId="urn:microsoft.com/office/officeart/2018/2/layout/IconVerticalSolidList"/>
    <dgm:cxn modelId="{993517EA-7A5C-4A53-8872-D1014CB578E2}" type="presParOf" srcId="{14D256C9-902D-43FB-A532-58FE9F08BDE2}" destId="{A7751AF6-06B5-47C5-B4E2-696A60981C1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0E3B74-0DB3-4939-868E-0CB2FF7E56A2}">
      <dsp:nvSpPr>
        <dsp:cNvPr id="0" name=""/>
        <dsp:cNvSpPr/>
      </dsp:nvSpPr>
      <dsp:spPr>
        <a:xfrm>
          <a:off x="1816199" y="93039"/>
          <a:ext cx="2196000" cy="21960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3BAC0-A6F4-480F-8D1D-24BE54314639}">
      <dsp:nvSpPr>
        <dsp:cNvPr id="0" name=""/>
        <dsp:cNvSpPr/>
      </dsp:nvSpPr>
      <dsp:spPr>
        <a:xfrm>
          <a:off x="2284199" y="56103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05B3F6-083C-468D-B9C8-20C73ACF1149}">
      <dsp:nvSpPr>
        <dsp:cNvPr id="0" name=""/>
        <dsp:cNvSpPr/>
      </dsp:nvSpPr>
      <dsp:spPr>
        <a:xfrm>
          <a:off x="1114199" y="2973040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Get your notebook. </a:t>
          </a:r>
        </a:p>
      </dsp:txBody>
      <dsp:txXfrm>
        <a:off x="1114199" y="2973040"/>
        <a:ext cx="3600000" cy="720000"/>
      </dsp:txXfrm>
    </dsp:sp>
    <dsp:sp modelId="{84D7ECAD-7A8A-4BB7-A0FA-989BE698FC37}">
      <dsp:nvSpPr>
        <dsp:cNvPr id="0" name=""/>
        <dsp:cNvSpPr/>
      </dsp:nvSpPr>
      <dsp:spPr>
        <a:xfrm>
          <a:off x="6046199" y="93039"/>
          <a:ext cx="2196000" cy="21960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8B9659-DF9F-474F-87ED-D256A12FD32A}">
      <dsp:nvSpPr>
        <dsp:cNvPr id="0" name=""/>
        <dsp:cNvSpPr/>
      </dsp:nvSpPr>
      <dsp:spPr>
        <a:xfrm>
          <a:off x="6514199" y="561039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725F5D-31BC-4AE9-9E55-101FF4AEA435}">
      <dsp:nvSpPr>
        <dsp:cNvPr id="0" name=""/>
        <dsp:cNvSpPr/>
      </dsp:nvSpPr>
      <dsp:spPr>
        <a:xfrm>
          <a:off x="5344199" y="2973040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/>
            <a:t>Review your Chapter 1 Notes </a:t>
          </a:r>
        </a:p>
      </dsp:txBody>
      <dsp:txXfrm>
        <a:off x="5344199" y="2973040"/>
        <a:ext cx="36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4C1E6-B3CC-43A9-A491-695E20103412}">
      <dsp:nvSpPr>
        <dsp:cNvPr id="0" name=""/>
        <dsp:cNvSpPr/>
      </dsp:nvSpPr>
      <dsp:spPr>
        <a:xfrm>
          <a:off x="0" y="2344"/>
          <a:ext cx="6797675" cy="11884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B83CD8-6716-43A0-85F2-C8D6DEDAE61D}">
      <dsp:nvSpPr>
        <dsp:cNvPr id="0" name=""/>
        <dsp:cNvSpPr/>
      </dsp:nvSpPr>
      <dsp:spPr>
        <a:xfrm>
          <a:off x="359511" y="269750"/>
          <a:ext cx="653657" cy="65365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3CFB0-BB0F-4774-A093-3B8A16B07D8B}">
      <dsp:nvSpPr>
        <dsp:cNvPr id="0" name=""/>
        <dsp:cNvSpPr/>
      </dsp:nvSpPr>
      <dsp:spPr>
        <a:xfrm>
          <a:off x="1372680" y="2344"/>
          <a:ext cx="5424994" cy="1188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80" tIns="125780" rIns="125780" bIns="1257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Bell Ringer </a:t>
          </a:r>
        </a:p>
      </dsp:txBody>
      <dsp:txXfrm>
        <a:off x="1372680" y="2344"/>
        <a:ext cx="5424994" cy="1188467"/>
      </dsp:txXfrm>
    </dsp:sp>
    <dsp:sp modelId="{F6160032-8095-4A07-8048-DEE84645108F}">
      <dsp:nvSpPr>
        <dsp:cNvPr id="0" name=""/>
        <dsp:cNvSpPr/>
      </dsp:nvSpPr>
      <dsp:spPr>
        <a:xfrm>
          <a:off x="0" y="1487929"/>
          <a:ext cx="6797675" cy="11884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7CBA88-0711-4BA4-8100-DAF99A83013E}">
      <dsp:nvSpPr>
        <dsp:cNvPr id="0" name=""/>
        <dsp:cNvSpPr/>
      </dsp:nvSpPr>
      <dsp:spPr>
        <a:xfrm>
          <a:off x="359511" y="1755334"/>
          <a:ext cx="653657" cy="65365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7263C2-2ACB-46B7-8839-D93083FFC342}">
      <dsp:nvSpPr>
        <dsp:cNvPr id="0" name=""/>
        <dsp:cNvSpPr/>
      </dsp:nvSpPr>
      <dsp:spPr>
        <a:xfrm>
          <a:off x="1372680" y="1487929"/>
          <a:ext cx="5424994" cy="1188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80" tIns="125780" rIns="125780" bIns="1257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Chapter 1 Assessment in Teams </a:t>
          </a:r>
        </a:p>
      </dsp:txBody>
      <dsp:txXfrm>
        <a:off x="1372680" y="1487929"/>
        <a:ext cx="5424994" cy="1188467"/>
      </dsp:txXfrm>
    </dsp:sp>
    <dsp:sp modelId="{50C67A88-3DEC-4E50-9D93-965B1B9963B2}">
      <dsp:nvSpPr>
        <dsp:cNvPr id="0" name=""/>
        <dsp:cNvSpPr/>
      </dsp:nvSpPr>
      <dsp:spPr>
        <a:xfrm>
          <a:off x="0" y="2973514"/>
          <a:ext cx="6797675" cy="11884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3E6E1B-85B8-4B41-9F69-656DEF412C58}">
      <dsp:nvSpPr>
        <dsp:cNvPr id="0" name=""/>
        <dsp:cNvSpPr/>
      </dsp:nvSpPr>
      <dsp:spPr>
        <a:xfrm>
          <a:off x="359511" y="3240919"/>
          <a:ext cx="653657" cy="65365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439EB-1C9A-4AD8-90B0-0F20C6DF867E}">
      <dsp:nvSpPr>
        <dsp:cNvPr id="0" name=""/>
        <dsp:cNvSpPr/>
      </dsp:nvSpPr>
      <dsp:spPr>
        <a:xfrm>
          <a:off x="1372680" y="2973514"/>
          <a:ext cx="3058953" cy="1188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80" tIns="125780" rIns="125780" bIns="1257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Videos</a:t>
          </a:r>
        </a:p>
      </dsp:txBody>
      <dsp:txXfrm>
        <a:off x="1372680" y="2973514"/>
        <a:ext cx="3058953" cy="1188467"/>
      </dsp:txXfrm>
    </dsp:sp>
    <dsp:sp modelId="{EDBB2F50-EC8D-4C31-9110-8A38A3D16F6B}">
      <dsp:nvSpPr>
        <dsp:cNvPr id="0" name=""/>
        <dsp:cNvSpPr/>
      </dsp:nvSpPr>
      <dsp:spPr>
        <a:xfrm>
          <a:off x="4431634" y="2973514"/>
          <a:ext cx="2366040" cy="1188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80" tIns="125780" rIns="125780" bIns="12578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What does the atmosphere do? 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/>
            <a:t>What is Climate Change? </a:t>
          </a:r>
        </a:p>
      </dsp:txBody>
      <dsp:txXfrm>
        <a:off x="4431634" y="2973514"/>
        <a:ext cx="2366040" cy="1188467"/>
      </dsp:txXfrm>
    </dsp:sp>
    <dsp:sp modelId="{C7A077D5-1620-4E1B-ABF6-B2C80A2D0C63}">
      <dsp:nvSpPr>
        <dsp:cNvPr id="0" name=""/>
        <dsp:cNvSpPr/>
      </dsp:nvSpPr>
      <dsp:spPr>
        <a:xfrm>
          <a:off x="0" y="4459099"/>
          <a:ext cx="6797675" cy="1188467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BEB2DE2-2141-4AFF-BACA-2AE8DA4BA26E}">
      <dsp:nvSpPr>
        <dsp:cNvPr id="0" name=""/>
        <dsp:cNvSpPr/>
      </dsp:nvSpPr>
      <dsp:spPr>
        <a:xfrm>
          <a:off x="359511" y="4726504"/>
          <a:ext cx="653657" cy="65365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751AF6-06B5-47C5-B4E2-696A60981C18}">
      <dsp:nvSpPr>
        <dsp:cNvPr id="0" name=""/>
        <dsp:cNvSpPr/>
      </dsp:nvSpPr>
      <dsp:spPr>
        <a:xfrm>
          <a:off x="1372680" y="4459099"/>
          <a:ext cx="5424994" cy="11884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80" tIns="125780" rIns="125780" bIns="1257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/>
            <a:t>Exit Ticket: 2 Questions </a:t>
          </a:r>
        </a:p>
      </dsp:txBody>
      <dsp:txXfrm>
        <a:off x="1372680" y="4459099"/>
        <a:ext cx="5424994" cy="11884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7859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149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460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04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661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728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5/2/2024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48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5/2/2024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05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5/2/2024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38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351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5/2/2024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7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5/2/2024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382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9PFhrpyWV-w" TargetMode="External"/><Relationship Id="rId4" Type="http://schemas.openxmlformats.org/officeDocument/2006/relationships/hyperlink" Target="https://www.youtube.com/watch?v=11ZI9aqurfA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81F91-AF7D-2739-F468-F55E7A8140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>
                <a:ea typeface="Calibri Light"/>
                <a:cs typeface="Calibri Light"/>
              </a:rPr>
              <a:t>Bell Ringer </a:t>
            </a:r>
            <a:endParaRPr lang="en-US"/>
          </a:p>
        </p:txBody>
      </p:sp>
      <p:graphicFrame>
        <p:nvGraphicFramePr>
          <p:cNvPr id="5" name="Subtitle 2">
            <a:extLst>
              <a:ext uri="{FF2B5EF4-FFF2-40B4-BE49-F238E27FC236}">
                <a16:creationId xmlns:a16="http://schemas.microsoft.com/office/drawing/2014/main" id="{E8A6AF26-2408-5274-6656-962DA5CA0A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2287381"/>
              </p:ext>
            </p:extLst>
          </p:nvPr>
        </p:nvGraphicFramePr>
        <p:xfrm>
          <a:off x="1096963" y="2098515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02098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1D53CA0-FDE7-4B62-AE74-A671E6B82D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6FA22A8-DAD2-4DBF-BCF6-AA00E9D83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8CF2381-9166-48DC-8859-93B6A58939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A9286AD2-18A9-4868-A4E3-7A2097A208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301593A-971A-0AC6-0C33-0189AD27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9754" y="639097"/>
            <a:ext cx="6267694" cy="2233902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>
                <a:solidFill>
                  <a:schemeClr val="tx1">
                    <a:lumMod val="85000"/>
                    <a:lumOff val="15000"/>
                  </a:schemeClr>
                </a:solidFill>
              </a:rPr>
              <a:t>Learning Target 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13E70-013B-064C-77FD-01187F6793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753" y="3032263"/>
            <a:ext cx="6269347" cy="1238616"/>
          </a:xfrm>
        </p:spPr>
        <p:txBody>
          <a:bodyPr vert="horz" lIns="91440" tIns="45720" rIns="91440" bIns="45720" rtlCol="0">
            <a:normAutofit fontScale="92500"/>
          </a:bodyPr>
          <a:lstStyle/>
          <a:p>
            <a:pPr marL="0" indent="0">
              <a:buNone/>
            </a:pPr>
            <a:r>
              <a:rPr lang="en-US" sz="2800" b="1" cap="all" spc="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I can demonstrate my understanding of vocabulary and key concepts from Chapter 1</a:t>
            </a:r>
          </a:p>
        </p:txBody>
      </p:sp>
      <p:pic>
        <p:nvPicPr>
          <p:cNvPr id="5" name="Picture 4" descr="Magnifying glass and question mark">
            <a:extLst>
              <a:ext uri="{FF2B5EF4-FFF2-40B4-BE49-F238E27FC236}">
                <a16:creationId xmlns:a16="http://schemas.microsoft.com/office/drawing/2014/main" id="{D0682FAE-5FCE-1AE4-15E3-77814DF897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394" r="29586" b="-2"/>
          <a:stretch/>
        </p:blipFill>
        <p:spPr>
          <a:xfrm>
            <a:off x="-1" y="10"/>
            <a:ext cx="4635315" cy="6857989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7A7CD63-7EC3-44F3-95D0-595C4019F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0480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8" name="Rectangle 377">
            <a:extLst>
              <a:ext uri="{FF2B5EF4-FFF2-40B4-BE49-F238E27FC236}">
                <a16:creationId xmlns:a16="http://schemas.microsoft.com/office/drawing/2014/main" id="{9F5E263C-FB7E-4A3E-AD04-5140CD3D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6315" cy="6858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001">
            <a:schemeClr val="lt1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Rectangle 379">
            <a:extLst>
              <a:ext uri="{FF2B5EF4-FFF2-40B4-BE49-F238E27FC236}">
                <a16:creationId xmlns:a16="http://schemas.microsoft.com/office/drawing/2014/main" id="{9E65ED8C-90F7-4EB0-ACCB-64AEF411E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512E50-4FF9-6865-7DD9-866EAE57E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2370" y="516835"/>
            <a:ext cx="3084844" cy="5772840"/>
          </a:xfrm>
        </p:spPr>
        <p:txBody>
          <a:bodyPr anchor="ctr">
            <a:normAutofit/>
          </a:bodyPr>
          <a:lstStyle/>
          <a:p>
            <a:r>
              <a:rPr lang="en-US" sz="3600">
                <a:solidFill>
                  <a:srgbClr val="FFFFFF"/>
                </a:solidFill>
                <a:ea typeface="Calibri Light"/>
                <a:cs typeface="Calibri Light"/>
              </a:rPr>
              <a:t>Agenda </a:t>
            </a:r>
            <a:endParaRPr lang="en-US" sz="3600">
              <a:solidFill>
                <a:srgbClr val="FFFFFF"/>
              </a:solidFill>
            </a:endParaRPr>
          </a:p>
        </p:txBody>
      </p:sp>
      <p:sp>
        <p:nvSpPr>
          <p:cNvPr id="382" name="Rectangle 381">
            <a:extLst>
              <a:ext uri="{FF2B5EF4-FFF2-40B4-BE49-F238E27FC236}">
                <a16:creationId xmlns:a16="http://schemas.microsoft.com/office/drawing/2014/main" id="{6604E3BF-88F7-4D19-BEC9-8486966EA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aphicFrame>
        <p:nvGraphicFramePr>
          <p:cNvPr id="374" name="Content Placeholder 371">
            <a:extLst>
              <a:ext uri="{FF2B5EF4-FFF2-40B4-BE49-F238E27FC236}">
                <a16:creationId xmlns:a16="http://schemas.microsoft.com/office/drawing/2014/main" id="{98C270D6-40D1-96C6-A16E-949B76A6D2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3906512"/>
              </p:ext>
            </p:extLst>
          </p:nvPr>
        </p:nvGraphicFramePr>
        <p:xfrm>
          <a:off x="4741863" y="639763"/>
          <a:ext cx="6797675" cy="5649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0588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08CA-A891-C4F6-796B-AA1103A18F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>
                <a:ea typeface="Calibri Light"/>
                <a:cs typeface="Calibri Light"/>
              </a:rPr>
              <a:t>Chapter 1 Assessment:</a:t>
            </a:r>
            <a:r>
              <a:rPr lang="en-US">
                <a:ea typeface="Calibri Light"/>
                <a:cs typeface="Calibri Light"/>
              </a:rPr>
              <a:t> </a:t>
            </a:r>
            <a:br>
              <a:rPr lang="en-US">
                <a:ea typeface="Calibri Light"/>
                <a:cs typeface="Calibri Light"/>
              </a:rPr>
            </a:br>
            <a:r>
              <a:rPr lang="en-US">
                <a:ea typeface="Calibri Light"/>
                <a:cs typeface="Calibri Light"/>
              </a:rPr>
              <a:t>What is the ice on Earth's surface melting? 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E4A3D-17A0-BA1C-177B-0C3A69D09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1" y="1931999"/>
            <a:ext cx="6981645" cy="4124001"/>
          </a:xfrm>
        </p:spPr>
        <p:txBody>
          <a:bodyPr vert="horz" lIns="0" tIns="45720" rIns="0" bIns="45720" rtlCol="0" anchor="t"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en-US" sz="3600">
                <a:ea typeface="Calibri"/>
                <a:cs typeface="Calibri"/>
              </a:rPr>
              <a:t>You will complete the assessment in Teams. </a:t>
            </a:r>
          </a:p>
          <a:p>
            <a:pPr marL="457200" indent="-457200">
              <a:buAutoNum type="arabicPeriod"/>
            </a:pPr>
            <a:r>
              <a:rPr lang="en-US" sz="3600">
                <a:ea typeface="Calibri"/>
                <a:cs typeface="Calibri"/>
              </a:rPr>
              <a:t>Please go there and find the assignment </a:t>
            </a:r>
          </a:p>
          <a:p>
            <a:pPr marL="457200" indent="-457200">
              <a:buAutoNum type="arabicPeriod"/>
            </a:pPr>
            <a:r>
              <a:rPr lang="en-US" sz="3600">
                <a:ea typeface="Calibri"/>
                <a:cs typeface="Calibri"/>
              </a:rPr>
              <a:t>You may use your notes during the assessment. </a:t>
            </a:r>
          </a:p>
          <a:p>
            <a:pPr marL="457200" indent="-457200">
              <a:buAutoNum type="arabicPeriod"/>
            </a:pPr>
            <a:r>
              <a:rPr lang="en-US" sz="3600">
                <a:ea typeface="Calibri"/>
                <a:cs typeface="Calibri"/>
              </a:rPr>
              <a:t>Be sure to click Submit when you are finished. </a:t>
            </a:r>
          </a:p>
          <a:p>
            <a:pPr marL="457200" indent="-457200">
              <a:buAutoNum type="arabicPeriod"/>
            </a:pPr>
            <a:r>
              <a:rPr lang="en-US" sz="3600">
                <a:ea typeface="Calibri"/>
                <a:cs typeface="Calibri"/>
              </a:rPr>
              <a:t>If you finish early, you may read quietly, work on other homework or draw. </a:t>
            </a:r>
          </a:p>
        </p:txBody>
      </p:sp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F1C14859-F319-5E14-4D52-C1FEA735C8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69" r="17262" b="32501"/>
          <a:stretch/>
        </p:blipFill>
        <p:spPr>
          <a:xfrm>
            <a:off x="8209023" y="3111411"/>
            <a:ext cx="2950585" cy="183975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E3F6097-B6C5-4308-4FF8-0CDDBD4DBE14}"/>
              </a:ext>
            </a:extLst>
          </p:cNvPr>
          <p:cNvSpPr txBox="1"/>
          <p:nvPr/>
        </p:nvSpPr>
        <p:spPr>
          <a:xfrm>
            <a:off x="8270404" y="2073762"/>
            <a:ext cx="3372174" cy="120032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 dirty="0">
                <a:ea typeface="Calibri"/>
                <a:cs typeface="Calibri"/>
              </a:rPr>
              <a:t>Each question can be read to you by clicking on this icon next to  the text.</a:t>
            </a:r>
            <a:endParaRPr lang="en-US" sz="2400" dirty="0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A321BD42-6E6C-7BFD-85DC-214376AC87A3}"/>
              </a:ext>
            </a:extLst>
          </p:cNvPr>
          <p:cNvSpPr/>
          <p:nvPr/>
        </p:nvSpPr>
        <p:spPr>
          <a:xfrm>
            <a:off x="10123713" y="3283857"/>
            <a:ext cx="330679" cy="747622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16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FFE1A-8BD6-1C63-BD27-A3BE6A6E6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>
            <a:normAutofit/>
          </a:bodyPr>
          <a:lstStyle/>
          <a:p>
            <a:r>
              <a:rPr lang="en-US">
                <a:ea typeface="Calibri Light"/>
                <a:cs typeface="Calibri Light"/>
              </a:rPr>
              <a:t>Videos </a:t>
            </a:r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FDAF2A5-8507-F875-0C8E-B261FDB920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791" y="1884340"/>
            <a:ext cx="2376058" cy="1752176"/>
          </a:xfrm>
          <a:prstGeom prst="rect">
            <a:avLst/>
          </a:prstGeom>
        </p:spPr>
      </p:pic>
      <p:pic>
        <p:nvPicPr>
          <p:cNvPr id="5" name="Picture 4" descr="A screen shot of a video game&#10;&#10;Description automatically generated">
            <a:extLst>
              <a:ext uri="{FF2B5EF4-FFF2-40B4-BE49-F238E27FC236}">
                <a16:creationId xmlns:a16="http://schemas.microsoft.com/office/drawing/2014/main" id="{7B2B1C66-13AE-D699-02C0-8D211A15F9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7678" y="3860905"/>
            <a:ext cx="2376057" cy="18247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2C5311-404D-4D75-4BF2-5531CC4AAEC3}"/>
              </a:ext>
            </a:extLst>
          </p:cNvPr>
          <p:cNvSpPr txBox="1"/>
          <p:nvPr/>
        </p:nvSpPr>
        <p:spPr>
          <a:xfrm>
            <a:off x="3904891" y="2481532"/>
            <a:ext cx="6826369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hlinkClick r:id="rId4"/>
              </a:rPr>
              <a:t>https://www.youtube.com/watch?v=11ZI9aqurfA</a:t>
            </a:r>
            <a:endParaRPr lang="en-US" sz="2400"/>
          </a:p>
          <a:p>
            <a:endParaRPr lang="en-US" sz="2400">
              <a:ea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24C6DCE-37E1-513A-FCBA-93EC6939F645}"/>
              </a:ext>
            </a:extLst>
          </p:cNvPr>
          <p:cNvSpPr txBox="1"/>
          <p:nvPr/>
        </p:nvSpPr>
        <p:spPr>
          <a:xfrm>
            <a:off x="3904891" y="4580626"/>
            <a:ext cx="6826368" cy="8309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400">
                <a:hlinkClick r:id="rId5"/>
              </a:rPr>
              <a:t>https://www.youtube.com/watch?v=9PFhrpyWV-w</a:t>
            </a:r>
            <a:endParaRPr lang="en-US" sz="2400"/>
          </a:p>
          <a:p>
            <a:endParaRPr lang="en-US" sz="24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3496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11973C2-EB8B-452A-A698-4A252FD3AE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0162E77-11AD-44A7-84EC-40C59EEFBD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FE1DF4-94F5-9B12-D380-43593B4D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1601" y="634946"/>
            <a:ext cx="6368142" cy="1450757"/>
          </a:xfrm>
        </p:spPr>
        <p:txBody>
          <a:bodyPr>
            <a:normAutofit/>
          </a:bodyPr>
          <a:lstStyle/>
          <a:p>
            <a:r>
              <a:rPr lang="en-US">
                <a:ea typeface="Calibri Light"/>
                <a:cs typeface="Calibri Light"/>
              </a:rPr>
              <a:t>Exit Ticket </a:t>
            </a:r>
            <a:endParaRPr lang="en-US"/>
          </a:p>
        </p:txBody>
      </p:sp>
      <p:pic>
        <p:nvPicPr>
          <p:cNvPr id="4" name="Picture 3" descr="Hand shape II - Openclipart">
            <a:extLst>
              <a:ext uri="{FF2B5EF4-FFF2-40B4-BE49-F238E27FC236}">
                <a16:creationId xmlns:a16="http://schemas.microsoft.com/office/drawing/2014/main" id="{C7A3BA54-9B2D-B625-5A34-3B996F4968B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209" r="-2" b="-2"/>
          <a:stretch/>
        </p:blipFill>
        <p:spPr>
          <a:xfrm>
            <a:off x="20" y="-12128"/>
            <a:ext cx="4654276" cy="6870127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AB158E9-1B40-4CD6-95F0-95CA11DF7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87617" y="2085703"/>
            <a:ext cx="617068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7692F-E861-6B1B-ADE6-4D17FD228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1601" y="2198914"/>
            <a:ext cx="6368142" cy="3670180"/>
          </a:xfrm>
        </p:spPr>
        <p:txBody>
          <a:bodyPr vert="horz" lIns="0" tIns="45720" rIns="0" bIns="45720" rtlCol="0" anchor="t">
            <a:noAutofit/>
          </a:bodyPr>
          <a:lstStyle/>
          <a:p>
            <a:pPr marL="514350" indent="-514350">
              <a:buAutoNum type="arabicPeriod"/>
            </a:pPr>
            <a:r>
              <a:rPr lang="en-US" sz="3600">
                <a:ea typeface="Calibri"/>
                <a:cs typeface="Calibri"/>
              </a:rPr>
              <a:t>In your notebook trace your hand on a blank page. </a:t>
            </a:r>
          </a:p>
          <a:p>
            <a:pPr marL="514350" indent="-514350">
              <a:buAutoNum type="arabicPeriod"/>
            </a:pPr>
            <a:r>
              <a:rPr lang="en-US" sz="3600">
                <a:ea typeface="Calibri"/>
                <a:cs typeface="Calibri"/>
              </a:rPr>
              <a:t>Write the topic "Atmosphere and Climate Change" inside the hand. </a:t>
            </a:r>
          </a:p>
          <a:p>
            <a:pPr marL="514350" indent="-514350">
              <a:buAutoNum type="arabicPeriod"/>
            </a:pPr>
            <a:r>
              <a:rPr lang="en-US" sz="3600">
                <a:ea typeface="Calibri"/>
                <a:cs typeface="Calibri"/>
              </a:rPr>
              <a:t>Then write 5 facts you learned from the videos, one fact in each finger.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00D070-AAAC-4F81-EAEE-6EF2AF6EB353}"/>
              </a:ext>
            </a:extLst>
          </p:cNvPr>
          <p:cNvSpPr txBox="1"/>
          <p:nvPr/>
        </p:nvSpPr>
        <p:spPr>
          <a:xfrm>
            <a:off x="828136" y="4106174"/>
            <a:ext cx="274320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600">
                <a:solidFill>
                  <a:srgbClr val="404040"/>
                </a:solidFill>
              </a:rPr>
              <a:t>Atmosphere and Climate Change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7909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Retrospect</vt:lpstr>
      <vt:lpstr>Bell Ringer </vt:lpstr>
      <vt:lpstr>Learning Target </vt:lpstr>
      <vt:lpstr>Agenda </vt:lpstr>
      <vt:lpstr>Chapter 1 Assessment:  What is the ice on Earth's surface melting? </vt:lpstr>
      <vt:lpstr>Videos </vt:lpstr>
      <vt:lpstr>Exit Ticket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19</cp:revision>
  <dcterms:created xsi:type="dcterms:W3CDTF">2024-05-01T21:06:25Z</dcterms:created>
  <dcterms:modified xsi:type="dcterms:W3CDTF">2024-05-02T14:51:53Z</dcterms:modified>
</cp:coreProperties>
</file>