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753" r:id="rId2"/>
  </p:sldMasterIdLst>
  <p:notesMasterIdLst>
    <p:notesMasterId r:id="rId19"/>
  </p:notesMasterIdLst>
  <p:sldIdLst>
    <p:sldId id="256" r:id="rId3"/>
    <p:sldId id="337" r:id="rId4"/>
    <p:sldId id="302" r:id="rId5"/>
    <p:sldId id="259" r:id="rId6"/>
    <p:sldId id="340" r:id="rId7"/>
    <p:sldId id="303" r:id="rId8"/>
    <p:sldId id="304" r:id="rId9"/>
    <p:sldId id="338" r:id="rId10"/>
    <p:sldId id="307" r:id="rId11"/>
    <p:sldId id="308" r:id="rId12"/>
    <p:sldId id="309" r:id="rId13"/>
    <p:sldId id="339" r:id="rId14"/>
    <p:sldId id="342" r:id="rId15"/>
    <p:sldId id="289" r:id="rId16"/>
    <p:sldId id="341" r:id="rId17"/>
    <p:sldId id="33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8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4992F-A519-72AF-32E2-1C244A9259EB}" v="42" dt="2025-05-28T20:40:46.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7989" autoAdjust="0"/>
  </p:normalViewPr>
  <p:slideViewPr>
    <p:cSldViewPr snapToGrid="0">
      <p:cViewPr varScale="1">
        <p:scale>
          <a:sx n="59" d="100"/>
          <a:sy n="59" d="100"/>
        </p:scale>
        <p:origin x="7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ke, Katie" userId="S::kburke@helenaschools.org::38f90fc9-fc25-443e-8abb-f476c6693b5d" providerId="AD" clId="Web-{FAD27CB1-0C75-BAD8-7F5C-1DCB48719A7B}"/>
    <pc:docChg chg="modSld">
      <pc:chgData name="Burke, Katie" userId="S::kburke@helenaschools.org::38f90fc9-fc25-443e-8abb-f476c6693b5d" providerId="AD" clId="Web-{FAD27CB1-0C75-BAD8-7F5C-1DCB48719A7B}" dt="2024-05-08T16:08:07.605" v="82" actId="14100"/>
      <pc:docMkLst>
        <pc:docMk/>
      </pc:docMkLst>
      <pc:sldChg chg="modSp">
        <pc:chgData name="Burke, Katie" userId="S::kburke@helenaschools.org::38f90fc9-fc25-443e-8abb-f476c6693b5d" providerId="AD" clId="Web-{FAD27CB1-0C75-BAD8-7F5C-1DCB48719A7B}" dt="2024-05-08T16:08:07.605" v="82" actId="14100"/>
        <pc:sldMkLst>
          <pc:docMk/>
          <pc:sldMk cId="190813122" sldId="337"/>
        </pc:sldMkLst>
        <pc:spChg chg="mod">
          <ac:chgData name="Burke, Katie" userId="S::kburke@helenaschools.org::38f90fc9-fc25-443e-8abb-f476c6693b5d" providerId="AD" clId="Web-{FAD27CB1-0C75-BAD8-7F5C-1DCB48719A7B}" dt="2024-05-08T16:08:07.605" v="82" actId="14100"/>
          <ac:spMkLst>
            <pc:docMk/>
            <pc:sldMk cId="190813122" sldId="337"/>
            <ac:spMk id="3" creationId="{EFD4CD6C-3763-4C34-91D8-04C9E97B2645}"/>
          </ac:spMkLst>
        </pc:spChg>
        <pc:picChg chg="mod">
          <ac:chgData name="Burke, Katie" userId="S::kburke@helenaschools.org::38f90fc9-fc25-443e-8abb-f476c6693b5d" providerId="AD" clId="Web-{FAD27CB1-0C75-BAD8-7F5C-1DCB48719A7B}" dt="2024-05-08T16:08:05.511" v="81" actId="1076"/>
          <ac:picMkLst>
            <pc:docMk/>
            <pc:sldMk cId="190813122" sldId="337"/>
            <ac:picMk id="6" creationId="{3FD55364-24DA-42E4-BE0D-F73FAD63A6CD}"/>
          </ac:picMkLst>
        </pc:picChg>
      </pc:sldChg>
      <pc:sldChg chg="modSp">
        <pc:chgData name="Burke, Katie" userId="S::kburke@helenaschools.org::38f90fc9-fc25-443e-8abb-f476c6693b5d" providerId="AD" clId="Web-{FAD27CB1-0C75-BAD8-7F5C-1DCB48719A7B}" dt="2024-05-08T13:38:52.096" v="41"/>
        <pc:sldMkLst>
          <pc:docMk/>
          <pc:sldMk cId="2138017222" sldId="338"/>
        </pc:sldMkLst>
        <pc:spChg chg="mod">
          <ac:chgData name="Burke, Katie" userId="S::kburke@helenaschools.org::38f90fc9-fc25-443e-8abb-f476c6693b5d" providerId="AD" clId="Web-{FAD27CB1-0C75-BAD8-7F5C-1DCB48719A7B}" dt="2024-05-08T13:38:52.096" v="41"/>
          <ac:spMkLst>
            <pc:docMk/>
            <pc:sldMk cId="2138017222" sldId="338"/>
            <ac:spMk id="599" creationId="{00000000-0000-0000-0000-000000000000}"/>
          </ac:spMkLst>
        </pc:spChg>
      </pc:sldChg>
      <pc:sldChg chg="modSp">
        <pc:chgData name="Burke, Katie" userId="S::kburke@helenaschools.org::38f90fc9-fc25-443e-8abb-f476c6693b5d" providerId="AD" clId="Web-{FAD27CB1-0C75-BAD8-7F5C-1DCB48719A7B}" dt="2024-05-08T13:40:32.186" v="61" actId="20577"/>
        <pc:sldMkLst>
          <pc:docMk/>
          <pc:sldMk cId="649883562" sldId="340"/>
        </pc:sldMkLst>
        <pc:graphicFrameChg chg="modGraphic">
          <ac:chgData name="Burke, Katie" userId="S::kburke@helenaschools.org::38f90fc9-fc25-443e-8abb-f476c6693b5d" providerId="AD" clId="Web-{FAD27CB1-0C75-BAD8-7F5C-1DCB48719A7B}" dt="2024-05-08T13:40:32.186" v="61" actId="20577"/>
          <ac:graphicFrameMkLst>
            <pc:docMk/>
            <pc:sldMk cId="649883562" sldId="340"/>
            <ac:graphicFrameMk id="22" creationId="{9FBFC3DE-DCE4-7B79-4807-3D1A22584E01}"/>
          </ac:graphicFrameMkLst>
        </pc:graphicFrameChg>
      </pc:sldChg>
    </pc:docChg>
  </pc:docChgLst>
  <pc:docChgLst>
    <pc:chgData name="Burke, Katie" userId="S::kburke@helenaschools.org::38f90fc9-fc25-443e-8abb-f476c6693b5d" providerId="AD" clId="Web-{01D4992F-A519-72AF-32E2-1C244A9259EB}"/>
    <pc:docChg chg="addSld modSld sldOrd">
      <pc:chgData name="Burke, Katie" userId="S::kburke@helenaschools.org::38f90fc9-fc25-443e-8abb-f476c6693b5d" providerId="AD" clId="Web-{01D4992F-A519-72AF-32E2-1C244A9259EB}" dt="2025-05-28T20:40:46.930" v="52" actId="1076"/>
      <pc:docMkLst>
        <pc:docMk/>
      </pc:docMkLst>
      <pc:sldChg chg="addSp delSp modSp add">
        <pc:chgData name="Burke, Katie" userId="S::kburke@helenaschools.org::38f90fc9-fc25-443e-8abb-f476c6693b5d" providerId="AD" clId="Web-{01D4992F-A519-72AF-32E2-1C244A9259EB}" dt="2025-05-28T20:35:35.133" v="31"/>
        <pc:sldMkLst>
          <pc:docMk/>
          <pc:sldMk cId="0" sldId="289"/>
        </pc:sldMkLst>
        <pc:spChg chg="add mod">
          <ac:chgData name="Burke, Katie" userId="S::kburke@helenaschools.org::38f90fc9-fc25-443e-8abb-f476c6693b5d" providerId="AD" clId="Web-{01D4992F-A519-72AF-32E2-1C244A9259EB}" dt="2025-05-28T20:35:31.430" v="30"/>
          <ac:spMkLst>
            <pc:docMk/>
            <pc:sldMk cId="0" sldId="289"/>
            <ac:spMk id="3" creationId="{BB77A012-4F0E-5E36-6F45-673D014B44E4}"/>
          </ac:spMkLst>
        </pc:spChg>
        <pc:spChg chg="del">
          <ac:chgData name="Burke, Katie" userId="S::kburke@helenaschools.org::38f90fc9-fc25-443e-8abb-f476c6693b5d" providerId="AD" clId="Web-{01D4992F-A519-72AF-32E2-1C244A9259EB}" dt="2025-05-28T20:35:31.430" v="30"/>
          <ac:spMkLst>
            <pc:docMk/>
            <pc:sldMk cId="0" sldId="289"/>
            <ac:spMk id="845" creationId="{00000000-0000-0000-0000-000000000000}"/>
          </ac:spMkLst>
        </pc:spChg>
        <pc:picChg chg="del">
          <ac:chgData name="Burke, Katie" userId="S::kburke@helenaschools.org::38f90fc9-fc25-443e-8abb-f476c6693b5d" providerId="AD" clId="Web-{01D4992F-A519-72AF-32E2-1C244A9259EB}" dt="2025-05-28T20:35:35.133" v="31"/>
          <ac:picMkLst>
            <pc:docMk/>
            <pc:sldMk cId="0" sldId="289"/>
            <ac:picMk id="850" creationId="{00000000-0000-0000-0000-000000000000}"/>
          </ac:picMkLst>
        </pc:picChg>
      </pc:sldChg>
      <pc:sldChg chg="ord">
        <pc:chgData name="Burke, Katie" userId="S::kburke@helenaschools.org::38f90fc9-fc25-443e-8abb-f476c6693b5d" providerId="AD" clId="Web-{01D4992F-A519-72AF-32E2-1C244A9259EB}" dt="2025-05-28T20:40:05.211" v="32"/>
        <pc:sldMkLst>
          <pc:docMk/>
          <pc:sldMk cId="0" sldId="302"/>
        </pc:sldMkLst>
      </pc:sldChg>
      <pc:sldChg chg="modSp">
        <pc:chgData name="Burke, Katie" userId="S::kburke@helenaschools.org::38f90fc9-fc25-443e-8abb-f476c6693b5d" providerId="AD" clId="Web-{01D4992F-A519-72AF-32E2-1C244A9259EB}" dt="2025-05-28T20:40:42.992" v="51" actId="20577"/>
        <pc:sldMkLst>
          <pc:docMk/>
          <pc:sldMk cId="0" sldId="303"/>
        </pc:sldMkLst>
        <pc:spChg chg="mod">
          <ac:chgData name="Burke, Katie" userId="S::kburke@helenaschools.org::38f90fc9-fc25-443e-8abb-f476c6693b5d" providerId="AD" clId="Web-{01D4992F-A519-72AF-32E2-1C244A9259EB}" dt="2025-05-28T20:40:42.992" v="51" actId="20577"/>
          <ac:spMkLst>
            <pc:docMk/>
            <pc:sldMk cId="0" sldId="303"/>
            <ac:spMk id="582" creationId="{00000000-0000-0000-0000-000000000000}"/>
          </ac:spMkLst>
        </pc:spChg>
      </pc:sldChg>
      <pc:sldChg chg="modSp">
        <pc:chgData name="Burke, Katie" userId="S::kburke@helenaschools.org::38f90fc9-fc25-443e-8abb-f476c6693b5d" providerId="AD" clId="Web-{01D4992F-A519-72AF-32E2-1C244A9259EB}" dt="2025-05-28T20:40:46.930" v="52" actId="1076"/>
        <pc:sldMkLst>
          <pc:docMk/>
          <pc:sldMk cId="0" sldId="304"/>
        </pc:sldMkLst>
        <pc:spChg chg="mod">
          <ac:chgData name="Burke, Katie" userId="S::kburke@helenaschools.org::38f90fc9-fc25-443e-8abb-f476c6693b5d" providerId="AD" clId="Web-{01D4992F-A519-72AF-32E2-1C244A9259EB}" dt="2025-05-28T20:40:46.930" v="52" actId="1076"/>
          <ac:spMkLst>
            <pc:docMk/>
            <pc:sldMk cId="0" sldId="304"/>
            <ac:spMk id="590" creationId="{00000000-0000-0000-0000-000000000000}"/>
          </ac:spMkLst>
        </pc:spChg>
      </pc:sldChg>
      <pc:sldChg chg="addSp modSp">
        <pc:chgData name="Burke, Katie" userId="S::kburke@helenaschools.org::38f90fc9-fc25-443e-8abb-f476c6693b5d" providerId="AD" clId="Web-{01D4992F-A519-72AF-32E2-1C244A9259EB}" dt="2025-05-28T20:32:00.305" v="22"/>
        <pc:sldMkLst>
          <pc:docMk/>
          <pc:sldMk cId="2085277684" sldId="339"/>
        </pc:sldMkLst>
        <pc:spChg chg="mod">
          <ac:chgData name="Burke, Katie" userId="S::kburke@helenaschools.org::38f90fc9-fc25-443e-8abb-f476c6693b5d" providerId="AD" clId="Web-{01D4992F-A519-72AF-32E2-1C244A9259EB}" dt="2025-05-28T20:31:02.461" v="11" actId="20577"/>
          <ac:spMkLst>
            <pc:docMk/>
            <pc:sldMk cId="2085277684" sldId="339"/>
            <ac:spMk id="3" creationId="{EFD4CD6C-3763-4C34-91D8-04C9E97B2645}"/>
          </ac:spMkLst>
        </pc:spChg>
        <pc:picChg chg="add mod modCrop">
          <ac:chgData name="Burke, Katie" userId="S::kburke@helenaschools.org::38f90fc9-fc25-443e-8abb-f476c6693b5d" providerId="AD" clId="Web-{01D4992F-A519-72AF-32E2-1C244A9259EB}" dt="2025-05-28T20:32:00.305" v="22"/>
          <ac:picMkLst>
            <pc:docMk/>
            <pc:sldMk cId="2085277684" sldId="339"/>
            <ac:picMk id="4" creationId="{BE5E9295-5F7B-A7D0-75C9-E4439E7117B5}"/>
          </ac:picMkLst>
        </pc:picChg>
      </pc:sldChg>
      <pc:sldChg chg="modSp">
        <pc:chgData name="Burke, Katie" userId="S::kburke@helenaschools.org::38f90fc9-fc25-443e-8abb-f476c6693b5d" providerId="AD" clId="Web-{01D4992F-A519-72AF-32E2-1C244A9259EB}" dt="2025-05-28T20:30:08.680" v="10" actId="20577"/>
        <pc:sldMkLst>
          <pc:docMk/>
          <pc:sldMk cId="649883562" sldId="340"/>
        </pc:sldMkLst>
        <pc:graphicFrameChg chg="modGraphic">
          <ac:chgData name="Burke, Katie" userId="S::kburke@helenaschools.org::38f90fc9-fc25-443e-8abb-f476c6693b5d" providerId="AD" clId="Web-{01D4992F-A519-72AF-32E2-1C244A9259EB}" dt="2025-05-28T20:30:08.680" v="10" actId="20577"/>
          <ac:graphicFrameMkLst>
            <pc:docMk/>
            <pc:sldMk cId="649883562" sldId="340"/>
            <ac:graphicFrameMk id="22" creationId="{9FBFC3DE-DCE4-7B79-4807-3D1A22584E01}"/>
          </ac:graphicFrameMkLst>
        </pc:graphicFrameChg>
      </pc:sldChg>
      <pc:sldChg chg="addSp modSp new">
        <pc:chgData name="Burke, Katie" userId="S::kburke@helenaschools.org::38f90fc9-fc25-443e-8abb-f476c6693b5d" providerId="AD" clId="Web-{01D4992F-A519-72AF-32E2-1C244A9259EB}" dt="2025-05-28T20:33:09.508" v="28" actId="1076"/>
        <pc:sldMkLst>
          <pc:docMk/>
          <pc:sldMk cId="4060338811" sldId="342"/>
        </pc:sldMkLst>
        <pc:picChg chg="add mod modCrop">
          <ac:chgData name="Burke, Katie" userId="S::kburke@helenaschools.org::38f90fc9-fc25-443e-8abb-f476c6693b5d" providerId="AD" clId="Web-{01D4992F-A519-72AF-32E2-1C244A9259EB}" dt="2025-05-28T20:33:09.508" v="28" actId="1076"/>
          <ac:picMkLst>
            <pc:docMk/>
            <pc:sldMk cId="4060338811" sldId="342"/>
            <ac:picMk id="2" creationId="{63BFD76E-951F-93F4-E364-FEF7110C286E}"/>
          </ac:picMkLst>
        </pc:picChg>
      </pc:sldChg>
    </pc:docChg>
  </pc:docChgLst>
  <pc:docChgLst>
    <pc:chgData name="Berry, Kristin" userId="S::kberry@helenaschools.org::639c7e5b-360d-4ea3-b622-19263495496b" providerId="AD" clId="Web-{315945DD-B94D-EE51-705B-AA1A8E926FA3}"/>
    <pc:docChg chg="addSld delSld modSld sldOrd">
      <pc:chgData name="Berry, Kristin" userId="S::kberry@helenaschools.org::639c7e5b-360d-4ea3-b622-19263495496b" providerId="AD" clId="Web-{315945DD-B94D-EE51-705B-AA1A8E926FA3}" dt="2022-05-03T17:36:30.150" v="400" actId="20577"/>
      <pc:docMkLst>
        <pc:docMk/>
      </pc:docMkLst>
      <pc:sldChg chg="modSp">
        <pc:chgData name="Berry, Kristin" userId="S::kberry@helenaschools.org::639c7e5b-360d-4ea3-b622-19263495496b" providerId="AD" clId="Web-{315945DD-B94D-EE51-705B-AA1A8E926FA3}" dt="2022-05-03T17:23:20.854" v="26" actId="20577"/>
        <pc:sldMkLst>
          <pc:docMk/>
          <pc:sldMk cId="109857222" sldId="256"/>
        </pc:sldMkLst>
        <pc:spChg chg="mod">
          <ac:chgData name="Berry, Kristin" userId="S::kberry@helenaschools.org::639c7e5b-360d-4ea3-b622-19263495496b" providerId="AD" clId="Web-{315945DD-B94D-EE51-705B-AA1A8E926FA3}" dt="2022-05-03T17:23:20.854" v="26" actId="20577"/>
          <ac:spMkLst>
            <pc:docMk/>
            <pc:sldMk cId="109857222" sldId="256"/>
            <ac:spMk id="2" creationId="{00000000-0000-0000-0000-000000000000}"/>
          </ac:spMkLst>
        </pc:spChg>
        <pc:spChg chg="mod">
          <ac:chgData name="Berry, Kristin" userId="S::kberry@helenaschools.org::639c7e5b-360d-4ea3-b622-19263495496b" providerId="AD" clId="Web-{315945DD-B94D-EE51-705B-AA1A8E926FA3}" dt="2022-05-03T17:23:11.588" v="4" actId="20577"/>
          <ac:spMkLst>
            <pc:docMk/>
            <pc:sldMk cId="109857222" sldId="256"/>
            <ac:spMk id="3" creationId="{00000000-0000-0000-0000-000000000000}"/>
          </ac:spMkLst>
        </pc:spChg>
      </pc:sldChg>
      <pc:sldChg chg="del">
        <pc:chgData name="Berry, Kristin" userId="S::kberry@helenaschools.org::639c7e5b-360d-4ea3-b622-19263495496b" providerId="AD" clId="Web-{315945DD-B94D-EE51-705B-AA1A8E926FA3}" dt="2022-05-03T17:23:21.198" v="27"/>
        <pc:sldMkLst>
          <pc:docMk/>
          <pc:sldMk cId="61709139" sldId="257"/>
        </pc:sldMkLst>
      </pc:sldChg>
      <pc:sldChg chg="del">
        <pc:chgData name="Berry, Kristin" userId="S::kberry@helenaschools.org::639c7e5b-360d-4ea3-b622-19263495496b" providerId="AD" clId="Web-{315945DD-B94D-EE51-705B-AA1A8E926FA3}" dt="2022-05-03T17:23:21.979" v="28"/>
        <pc:sldMkLst>
          <pc:docMk/>
          <pc:sldMk cId="1812137544" sldId="258"/>
        </pc:sldMkLst>
      </pc:sldChg>
      <pc:sldChg chg="modSp add del">
        <pc:chgData name="Berry, Kristin" userId="S::kberry@helenaschools.org::639c7e5b-360d-4ea3-b622-19263495496b" providerId="AD" clId="Web-{315945DD-B94D-EE51-705B-AA1A8E926FA3}" dt="2022-05-03T17:25:22.994" v="89" actId="20577"/>
        <pc:sldMkLst>
          <pc:docMk/>
          <pc:sldMk cId="3779219457" sldId="259"/>
        </pc:sldMkLst>
        <pc:spChg chg="mod">
          <ac:chgData name="Berry, Kristin" userId="S::kberry@helenaschools.org::639c7e5b-360d-4ea3-b622-19263495496b" providerId="AD" clId="Web-{315945DD-B94D-EE51-705B-AA1A8E926FA3}" dt="2022-05-03T17:25:22.994" v="89" actId="20577"/>
          <ac:spMkLst>
            <pc:docMk/>
            <pc:sldMk cId="3779219457" sldId="259"/>
            <ac:spMk id="2" creationId="{D21344D2-9F5C-4F0F-94FA-DFA89C7AED60}"/>
          </ac:spMkLst>
        </pc:spChg>
        <pc:graphicFrameChg chg="modGraphic">
          <ac:chgData name="Berry, Kristin" userId="S::kberry@helenaschools.org::639c7e5b-360d-4ea3-b622-19263495496b" providerId="AD" clId="Web-{315945DD-B94D-EE51-705B-AA1A8E926FA3}" dt="2022-05-03T17:23:44.245" v="34" actId="20577"/>
          <ac:graphicFrameMkLst>
            <pc:docMk/>
            <pc:sldMk cId="3779219457" sldId="259"/>
            <ac:graphicFrameMk id="5" creationId="{03E1F522-E3B1-4728-9641-E4AD23029C54}"/>
          </ac:graphicFrameMkLst>
        </pc:graphicFrameChg>
      </pc:sldChg>
      <pc:sldChg chg="del">
        <pc:chgData name="Berry, Kristin" userId="S::kberry@helenaschools.org::639c7e5b-360d-4ea3-b622-19263495496b" providerId="AD" clId="Web-{315945DD-B94D-EE51-705B-AA1A8E926FA3}" dt="2022-05-03T17:23:44.995" v="35"/>
        <pc:sldMkLst>
          <pc:docMk/>
          <pc:sldMk cId="0" sldId="264"/>
        </pc:sldMkLst>
      </pc:sldChg>
      <pc:sldChg chg="add del">
        <pc:chgData name="Berry, Kristin" userId="S::kberry@helenaschools.org::639c7e5b-360d-4ea3-b622-19263495496b" providerId="AD" clId="Web-{315945DD-B94D-EE51-705B-AA1A8E926FA3}" dt="2022-05-03T17:23:57.307" v="38"/>
        <pc:sldMkLst>
          <pc:docMk/>
          <pc:sldMk cId="0" sldId="265"/>
        </pc:sldMkLst>
      </pc:sldChg>
      <pc:sldChg chg="del">
        <pc:chgData name="Berry, Kristin" userId="S::kberry@helenaschools.org::639c7e5b-360d-4ea3-b622-19263495496b" providerId="AD" clId="Web-{315945DD-B94D-EE51-705B-AA1A8E926FA3}" dt="2022-05-03T17:23:58.214" v="39"/>
        <pc:sldMkLst>
          <pc:docMk/>
          <pc:sldMk cId="0" sldId="266"/>
        </pc:sldMkLst>
      </pc:sldChg>
      <pc:sldChg chg="del">
        <pc:chgData name="Berry, Kristin" userId="S::kberry@helenaschools.org::639c7e5b-360d-4ea3-b622-19263495496b" providerId="AD" clId="Web-{315945DD-B94D-EE51-705B-AA1A8E926FA3}" dt="2022-05-03T17:23:59.245" v="40"/>
        <pc:sldMkLst>
          <pc:docMk/>
          <pc:sldMk cId="0" sldId="267"/>
        </pc:sldMkLst>
      </pc:sldChg>
      <pc:sldChg chg="del">
        <pc:chgData name="Berry, Kristin" userId="S::kberry@helenaschools.org::639c7e5b-360d-4ea3-b622-19263495496b" providerId="AD" clId="Web-{315945DD-B94D-EE51-705B-AA1A8E926FA3}" dt="2022-05-03T17:24:00.151" v="41"/>
        <pc:sldMkLst>
          <pc:docMk/>
          <pc:sldMk cId="0" sldId="268"/>
        </pc:sldMkLst>
      </pc:sldChg>
      <pc:sldChg chg="del">
        <pc:chgData name="Berry, Kristin" userId="S::kberry@helenaschools.org::639c7e5b-360d-4ea3-b622-19263495496b" providerId="AD" clId="Web-{315945DD-B94D-EE51-705B-AA1A8E926FA3}" dt="2022-05-03T17:24:00.979" v="42"/>
        <pc:sldMkLst>
          <pc:docMk/>
          <pc:sldMk cId="0" sldId="269"/>
        </pc:sldMkLst>
      </pc:sldChg>
      <pc:sldChg chg="del">
        <pc:chgData name="Berry, Kristin" userId="S::kberry@helenaschools.org::639c7e5b-360d-4ea3-b622-19263495496b" providerId="AD" clId="Web-{315945DD-B94D-EE51-705B-AA1A8E926FA3}" dt="2022-05-03T17:24:01.604" v="43"/>
        <pc:sldMkLst>
          <pc:docMk/>
          <pc:sldMk cId="0" sldId="270"/>
        </pc:sldMkLst>
      </pc:sldChg>
      <pc:sldChg chg="del">
        <pc:chgData name="Berry, Kristin" userId="S::kberry@helenaschools.org::639c7e5b-360d-4ea3-b622-19263495496b" providerId="AD" clId="Web-{315945DD-B94D-EE51-705B-AA1A8E926FA3}" dt="2022-05-03T17:24:02.713" v="44"/>
        <pc:sldMkLst>
          <pc:docMk/>
          <pc:sldMk cId="0" sldId="271"/>
        </pc:sldMkLst>
      </pc:sldChg>
      <pc:sldChg chg="del">
        <pc:chgData name="Berry, Kristin" userId="S::kberry@helenaschools.org::639c7e5b-360d-4ea3-b622-19263495496b" providerId="AD" clId="Web-{315945DD-B94D-EE51-705B-AA1A8E926FA3}" dt="2022-05-03T17:24:04.104" v="45"/>
        <pc:sldMkLst>
          <pc:docMk/>
          <pc:sldMk cId="0" sldId="272"/>
        </pc:sldMkLst>
      </pc:sldChg>
      <pc:sldChg chg="del">
        <pc:chgData name="Berry, Kristin" userId="S::kberry@helenaschools.org::639c7e5b-360d-4ea3-b622-19263495496b" providerId="AD" clId="Web-{315945DD-B94D-EE51-705B-AA1A8E926FA3}" dt="2022-05-03T17:24:05.276" v="46"/>
        <pc:sldMkLst>
          <pc:docMk/>
          <pc:sldMk cId="0" sldId="273"/>
        </pc:sldMkLst>
      </pc:sldChg>
      <pc:sldChg chg="del">
        <pc:chgData name="Berry, Kristin" userId="S::kberry@helenaschools.org::639c7e5b-360d-4ea3-b622-19263495496b" providerId="AD" clId="Web-{315945DD-B94D-EE51-705B-AA1A8E926FA3}" dt="2022-05-03T17:24:06.088" v="47"/>
        <pc:sldMkLst>
          <pc:docMk/>
          <pc:sldMk cId="0" sldId="274"/>
        </pc:sldMkLst>
      </pc:sldChg>
      <pc:sldChg chg="del">
        <pc:chgData name="Berry, Kristin" userId="S::kberry@helenaschools.org::639c7e5b-360d-4ea3-b622-19263495496b" providerId="AD" clId="Web-{315945DD-B94D-EE51-705B-AA1A8E926FA3}" dt="2022-05-03T17:24:09.057" v="49"/>
        <pc:sldMkLst>
          <pc:docMk/>
          <pc:sldMk cId="0" sldId="275"/>
        </pc:sldMkLst>
      </pc:sldChg>
      <pc:sldChg chg="del">
        <pc:chgData name="Berry, Kristin" userId="S::kberry@helenaschools.org::639c7e5b-360d-4ea3-b622-19263495496b" providerId="AD" clId="Web-{315945DD-B94D-EE51-705B-AA1A8E926FA3}" dt="2022-05-03T17:24:10.807" v="50"/>
        <pc:sldMkLst>
          <pc:docMk/>
          <pc:sldMk cId="0" sldId="276"/>
        </pc:sldMkLst>
      </pc:sldChg>
      <pc:sldChg chg="del">
        <pc:chgData name="Berry, Kristin" userId="S::kberry@helenaschools.org::639c7e5b-360d-4ea3-b622-19263495496b" providerId="AD" clId="Web-{315945DD-B94D-EE51-705B-AA1A8E926FA3}" dt="2022-05-03T17:24:11.745" v="51"/>
        <pc:sldMkLst>
          <pc:docMk/>
          <pc:sldMk cId="0" sldId="277"/>
        </pc:sldMkLst>
      </pc:sldChg>
      <pc:sldChg chg="del">
        <pc:chgData name="Berry, Kristin" userId="S::kberry@helenaschools.org::639c7e5b-360d-4ea3-b622-19263495496b" providerId="AD" clId="Web-{315945DD-B94D-EE51-705B-AA1A8E926FA3}" dt="2022-05-03T17:24:15.932" v="53"/>
        <pc:sldMkLst>
          <pc:docMk/>
          <pc:sldMk cId="0" sldId="279"/>
        </pc:sldMkLst>
      </pc:sldChg>
      <pc:sldChg chg="del">
        <pc:chgData name="Berry, Kristin" userId="S::kberry@helenaschools.org::639c7e5b-360d-4ea3-b622-19263495496b" providerId="AD" clId="Web-{315945DD-B94D-EE51-705B-AA1A8E926FA3}" dt="2022-05-03T17:24:17.057" v="54"/>
        <pc:sldMkLst>
          <pc:docMk/>
          <pc:sldMk cId="0" sldId="280"/>
        </pc:sldMkLst>
      </pc:sldChg>
      <pc:sldChg chg="del">
        <pc:chgData name="Berry, Kristin" userId="S::kberry@helenaschools.org::639c7e5b-360d-4ea3-b622-19263495496b" providerId="AD" clId="Web-{315945DD-B94D-EE51-705B-AA1A8E926FA3}" dt="2022-05-03T17:24:18.588" v="55"/>
        <pc:sldMkLst>
          <pc:docMk/>
          <pc:sldMk cId="0" sldId="281"/>
        </pc:sldMkLst>
      </pc:sldChg>
      <pc:sldChg chg="del">
        <pc:chgData name="Berry, Kristin" userId="S::kberry@helenaschools.org::639c7e5b-360d-4ea3-b622-19263495496b" providerId="AD" clId="Web-{315945DD-B94D-EE51-705B-AA1A8E926FA3}" dt="2022-05-03T17:24:19.307" v="56"/>
        <pc:sldMkLst>
          <pc:docMk/>
          <pc:sldMk cId="0" sldId="282"/>
        </pc:sldMkLst>
      </pc:sldChg>
      <pc:sldChg chg="del">
        <pc:chgData name="Berry, Kristin" userId="S::kberry@helenaschools.org::639c7e5b-360d-4ea3-b622-19263495496b" providerId="AD" clId="Web-{315945DD-B94D-EE51-705B-AA1A8E926FA3}" dt="2022-05-03T17:24:20.354" v="57"/>
        <pc:sldMkLst>
          <pc:docMk/>
          <pc:sldMk cId="0" sldId="283"/>
        </pc:sldMkLst>
      </pc:sldChg>
      <pc:sldChg chg="del">
        <pc:chgData name="Berry, Kristin" userId="S::kberry@helenaschools.org::639c7e5b-360d-4ea3-b622-19263495496b" providerId="AD" clId="Web-{315945DD-B94D-EE51-705B-AA1A8E926FA3}" dt="2022-05-03T17:24:21.479" v="58"/>
        <pc:sldMkLst>
          <pc:docMk/>
          <pc:sldMk cId="0" sldId="284"/>
        </pc:sldMkLst>
      </pc:sldChg>
      <pc:sldChg chg="del">
        <pc:chgData name="Berry, Kristin" userId="S::kberry@helenaschools.org::639c7e5b-360d-4ea3-b622-19263495496b" providerId="AD" clId="Web-{315945DD-B94D-EE51-705B-AA1A8E926FA3}" dt="2022-05-03T17:24:22.885" v="59"/>
        <pc:sldMkLst>
          <pc:docMk/>
          <pc:sldMk cId="0" sldId="285"/>
        </pc:sldMkLst>
      </pc:sldChg>
      <pc:sldChg chg="del">
        <pc:chgData name="Berry, Kristin" userId="S::kberry@helenaschools.org::639c7e5b-360d-4ea3-b622-19263495496b" providerId="AD" clId="Web-{315945DD-B94D-EE51-705B-AA1A8E926FA3}" dt="2022-05-03T17:24:24.729" v="60"/>
        <pc:sldMkLst>
          <pc:docMk/>
          <pc:sldMk cId="0" sldId="286"/>
        </pc:sldMkLst>
      </pc:sldChg>
      <pc:sldChg chg="del">
        <pc:chgData name="Berry, Kristin" userId="S::kberry@helenaschools.org::639c7e5b-360d-4ea3-b622-19263495496b" providerId="AD" clId="Web-{315945DD-B94D-EE51-705B-AA1A8E926FA3}" dt="2022-05-03T17:24:26.182" v="61"/>
        <pc:sldMkLst>
          <pc:docMk/>
          <pc:sldMk cId="0" sldId="287"/>
        </pc:sldMkLst>
      </pc:sldChg>
      <pc:sldChg chg="del">
        <pc:chgData name="Berry, Kristin" userId="S::kberry@helenaschools.org::639c7e5b-360d-4ea3-b622-19263495496b" providerId="AD" clId="Web-{315945DD-B94D-EE51-705B-AA1A8E926FA3}" dt="2022-05-03T17:24:27.698" v="62"/>
        <pc:sldMkLst>
          <pc:docMk/>
          <pc:sldMk cId="0" sldId="288"/>
        </pc:sldMkLst>
      </pc:sldChg>
      <pc:sldChg chg="del">
        <pc:chgData name="Berry, Kristin" userId="S::kberry@helenaschools.org::639c7e5b-360d-4ea3-b622-19263495496b" providerId="AD" clId="Web-{315945DD-B94D-EE51-705B-AA1A8E926FA3}" dt="2022-05-03T17:24:29.463" v="63"/>
        <pc:sldMkLst>
          <pc:docMk/>
          <pc:sldMk cId="0" sldId="289"/>
        </pc:sldMkLst>
      </pc:sldChg>
      <pc:sldChg chg="del">
        <pc:chgData name="Berry, Kristin" userId="S::kberry@helenaschools.org::639c7e5b-360d-4ea3-b622-19263495496b" providerId="AD" clId="Web-{315945DD-B94D-EE51-705B-AA1A8E926FA3}" dt="2022-05-03T17:24:32.104" v="65"/>
        <pc:sldMkLst>
          <pc:docMk/>
          <pc:sldMk cId="0" sldId="291"/>
        </pc:sldMkLst>
      </pc:sldChg>
      <pc:sldChg chg="del">
        <pc:chgData name="Berry, Kristin" userId="S::kberry@helenaschools.org::639c7e5b-360d-4ea3-b622-19263495496b" providerId="AD" clId="Web-{315945DD-B94D-EE51-705B-AA1A8E926FA3}" dt="2022-05-03T17:24:32.620" v="66"/>
        <pc:sldMkLst>
          <pc:docMk/>
          <pc:sldMk cId="0" sldId="292"/>
        </pc:sldMkLst>
      </pc:sldChg>
      <pc:sldChg chg="del">
        <pc:chgData name="Berry, Kristin" userId="S::kberry@helenaschools.org::639c7e5b-360d-4ea3-b622-19263495496b" providerId="AD" clId="Web-{315945DD-B94D-EE51-705B-AA1A8E926FA3}" dt="2022-05-03T17:24:33.776" v="67"/>
        <pc:sldMkLst>
          <pc:docMk/>
          <pc:sldMk cId="0" sldId="293"/>
        </pc:sldMkLst>
      </pc:sldChg>
      <pc:sldChg chg="del">
        <pc:chgData name="Berry, Kristin" userId="S::kberry@helenaschools.org::639c7e5b-360d-4ea3-b622-19263495496b" providerId="AD" clId="Web-{315945DD-B94D-EE51-705B-AA1A8E926FA3}" dt="2022-05-03T17:24:34.354" v="68"/>
        <pc:sldMkLst>
          <pc:docMk/>
          <pc:sldMk cId="0" sldId="294"/>
        </pc:sldMkLst>
      </pc:sldChg>
      <pc:sldChg chg="del">
        <pc:chgData name="Berry, Kristin" userId="S::kberry@helenaschools.org::639c7e5b-360d-4ea3-b622-19263495496b" providerId="AD" clId="Web-{315945DD-B94D-EE51-705B-AA1A8E926FA3}" dt="2022-05-03T17:24:34.885" v="69"/>
        <pc:sldMkLst>
          <pc:docMk/>
          <pc:sldMk cId="0" sldId="295"/>
        </pc:sldMkLst>
      </pc:sldChg>
      <pc:sldChg chg="del">
        <pc:chgData name="Berry, Kristin" userId="S::kberry@helenaschools.org::639c7e5b-360d-4ea3-b622-19263495496b" providerId="AD" clId="Web-{315945DD-B94D-EE51-705B-AA1A8E926FA3}" dt="2022-05-03T17:24:37.229" v="71"/>
        <pc:sldMkLst>
          <pc:docMk/>
          <pc:sldMk cId="0" sldId="297"/>
        </pc:sldMkLst>
      </pc:sldChg>
      <pc:sldChg chg="del">
        <pc:chgData name="Berry, Kristin" userId="S::kberry@helenaschools.org::639c7e5b-360d-4ea3-b622-19263495496b" providerId="AD" clId="Web-{315945DD-B94D-EE51-705B-AA1A8E926FA3}" dt="2022-05-03T17:24:38.152" v="72"/>
        <pc:sldMkLst>
          <pc:docMk/>
          <pc:sldMk cId="0" sldId="305"/>
        </pc:sldMkLst>
      </pc:sldChg>
      <pc:sldChg chg="del">
        <pc:chgData name="Berry, Kristin" userId="S::kberry@helenaschools.org::639c7e5b-360d-4ea3-b622-19263495496b" providerId="AD" clId="Web-{315945DD-B94D-EE51-705B-AA1A8E926FA3}" dt="2022-05-03T17:26:29.963" v="177"/>
        <pc:sldMkLst>
          <pc:docMk/>
          <pc:sldMk cId="0" sldId="306"/>
        </pc:sldMkLst>
      </pc:sldChg>
      <pc:sldChg chg="modSp">
        <pc:chgData name="Berry, Kristin" userId="S::kberry@helenaschools.org::639c7e5b-360d-4ea3-b622-19263495496b" providerId="AD" clId="Web-{315945DD-B94D-EE51-705B-AA1A8E926FA3}" dt="2022-05-03T17:26:44.197" v="179" actId="20577"/>
        <pc:sldMkLst>
          <pc:docMk/>
          <pc:sldMk cId="0" sldId="308"/>
        </pc:sldMkLst>
        <pc:spChg chg="mod">
          <ac:chgData name="Berry, Kristin" userId="S::kberry@helenaschools.org::639c7e5b-360d-4ea3-b622-19263495496b" providerId="AD" clId="Web-{315945DD-B94D-EE51-705B-AA1A8E926FA3}" dt="2022-05-03T17:26:44.197" v="179" actId="20577"/>
          <ac:spMkLst>
            <pc:docMk/>
            <pc:sldMk cId="0" sldId="308"/>
            <ac:spMk id="628" creationId="{00000000-0000-0000-0000-000000000000}"/>
          </ac:spMkLst>
        </pc:spChg>
      </pc:sldChg>
      <pc:sldChg chg="modSp ord">
        <pc:chgData name="Berry, Kristin" userId="S::kberry@helenaschools.org::639c7e5b-360d-4ea3-b622-19263495496b" providerId="AD" clId="Web-{315945DD-B94D-EE51-705B-AA1A8E926FA3}" dt="2022-05-03T17:26:22.401" v="175"/>
        <pc:sldMkLst>
          <pc:docMk/>
          <pc:sldMk cId="190813122" sldId="337"/>
        </pc:sldMkLst>
        <pc:spChg chg="mod">
          <ac:chgData name="Berry, Kristin" userId="S::kberry@helenaschools.org::639c7e5b-360d-4ea3-b622-19263495496b" providerId="AD" clId="Web-{315945DD-B94D-EE51-705B-AA1A8E926FA3}" dt="2022-05-03T17:25:43.166" v="93" actId="20577"/>
          <ac:spMkLst>
            <pc:docMk/>
            <pc:sldMk cId="190813122" sldId="337"/>
            <ac:spMk id="2" creationId="{1849A340-A4D0-4058-9AFF-4B47FEDF67D6}"/>
          </ac:spMkLst>
        </pc:spChg>
        <pc:spChg chg="mod">
          <ac:chgData name="Berry, Kristin" userId="S::kberry@helenaschools.org::639c7e5b-360d-4ea3-b622-19263495496b" providerId="AD" clId="Web-{315945DD-B94D-EE51-705B-AA1A8E926FA3}" dt="2022-05-03T17:26:14.854" v="174" actId="14100"/>
          <ac:spMkLst>
            <pc:docMk/>
            <pc:sldMk cId="190813122" sldId="337"/>
            <ac:spMk id="3" creationId="{EFD4CD6C-3763-4C34-91D8-04C9E97B2645}"/>
          </ac:spMkLst>
        </pc:spChg>
      </pc:sldChg>
      <pc:sldChg chg="addSp delSp modSp">
        <pc:chgData name="Berry, Kristin" userId="S::kberry@helenaschools.org::639c7e5b-360d-4ea3-b622-19263495496b" providerId="AD" clId="Web-{315945DD-B94D-EE51-705B-AA1A8E926FA3}" dt="2022-05-03T17:36:30.150" v="400" actId="20577"/>
        <pc:sldMkLst>
          <pc:docMk/>
          <pc:sldMk cId="2085277684" sldId="339"/>
        </pc:sldMkLst>
        <pc:spChg chg="mod">
          <ac:chgData name="Berry, Kristin" userId="S::kberry@helenaschools.org::639c7e5b-360d-4ea3-b622-19263495496b" providerId="AD" clId="Web-{315945DD-B94D-EE51-705B-AA1A8E926FA3}" dt="2022-05-03T17:36:24.525" v="398" actId="14100"/>
          <ac:spMkLst>
            <pc:docMk/>
            <pc:sldMk cId="2085277684" sldId="339"/>
            <ac:spMk id="2" creationId="{1849A340-A4D0-4058-9AFF-4B47FEDF67D6}"/>
          </ac:spMkLst>
        </pc:spChg>
        <pc:spChg chg="mod">
          <ac:chgData name="Berry, Kristin" userId="S::kberry@helenaschools.org::639c7e5b-360d-4ea3-b622-19263495496b" providerId="AD" clId="Web-{315945DD-B94D-EE51-705B-AA1A8E926FA3}" dt="2022-05-03T17:36:30.150" v="400" actId="20577"/>
          <ac:spMkLst>
            <pc:docMk/>
            <pc:sldMk cId="2085277684" sldId="339"/>
            <ac:spMk id="3" creationId="{EFD4CD6C-3763-4C34-91D8-04C9E97B2645}"/>
          </ac:spMkLst>
        </pc:spChg>
        <pc:spChg chg="del">
          <ac:chgData name="Berry, Kristin" userId="S::kberry@helenaschools.org::639c7e5b-360d-4ea3-b622-19263495496b" providerId="AD" clId="Web-{315945DD-B94D-EE51-705B-AA1A8E926FA3}" dt="2022-05-03T17:34:29.244" v="359"/>
          <ac:spMkLst>
            <pc:docMk/>
            <pc:sldMk cId="2085277684" sldId="339"/>
            <ac:spMk id="71" creationId="{93DAF4AA-9270-40B5-B73C-B11B9A92F0BC}"/>
          </ac:spMkLst>
        </pc:spChg>
        <pc:spChg chg="del">
          <ac:chgData name="Berry, Kristin" userId="S::kberry@helenaschools.org::639c7e5b-360d-4ea3-b622-19263495496b" providerId="AD" clId="Web-{315945DD-B94D-EE51-705B-AA1A8E926FA3}" dt="2022-05-03T17:34:29.244" v="359"/>
          <ac:spMkLst>
            <pc:docMk/>
            <pc:sldMk cId="2085277684" sldId="339"/>
            <ac:spMk id="73" creationId="{31D5E60A-D6B1-4F21-A993-313958AF0C00}"/>
          </ac:spMkLst>
        </pc:spChg>
        <pc:spChg chg="del">
          <ac:chgData name="Berry, Kristin" userId="S::kberry@helenaschools.org::639c7e5b-360d-4ea3-b622-19263495496b" providerId="AD" clId="Web-{315945DD-B94D-EE51-705B-AA1A8E926FA3}" dt="2022-05-03T17:34:29.244" v="359"/>
          <ac:spMkLst>
            <pc:docMk/>
            <pc:sldMk cId="2085277684" sldId="339"/>
            <ac:spMk id="75" creationId="{5B7BB16B-E108-4C64-97D5-7AC67CC5E2C7}"/>
          </ac:spMkLst>
        </pc:spChg>
        <pc:spChg chg="del">
          <ac:chgData name="Berry, Kristin" userId="S::kberry@helenaschools.org::639c7e5b-360d-4ea3-b622-19263495496b" providerId="AD" clId="Web-{315945DD-B94D-EE51-705B-AA1A8E926FA3}" dt="2022-05-03T17:34:29.244" v="359"/>
          <ac:spMkLst>
            <pc:docMk/>
            <pc:sldMk cId="2085277684" sldId="339"/>
            <ac:spMk id="77" creationId="{A5F6A003-4671-4F7B-A12E-2946D61E435F}"/>
          </ac:spMkLst>
        </pc:spChg>
        <pc:spChg chg="add">
          <ac:chgData name="Berry, Kristin" userId="S::kberry@helenaschools.org::639c7e5b-360d-4ea3-b622-19263495496b" providerId="AD" clId="Web-{315945DD-B94D-EE51-705B-AA1A8E926FA3}" dt="2022-05-03T17:34:29.244" v="359"/>
          <ac:spMkLst>
            <pc:docMk/>
            <pc:sldMk cId="2085277684" sldId="339"/>
            <ac:spMk id="135" creationId="{B712E947-0734-45F9-9C4F-41114EC3A33E}"/>
          </ac:spMkLst>
        </pc:spChg>
        <pc:spChg chg="add">
          <ac:chgData name="Berry, Kristin" userId="S::kberry@helenaschools.org::639c7e5b-360d-4ea3-b622-19263495496b" providerId="AD" clId="Web-{315945DD-B94D-EE51-705B-AA1A8E926FA3}" dt="2022-05-03T17:34:29.244" v="359"/>
          <ac:spMkLst>
            <pc:docMk/>
            <pc:sldMk cId="2085277684" sldId="339"/>
            <ac:spMk id="137" creationId="{693CD2E6-B09F-43E9-9259-B606BD9C2AE9}"/>
          </ac:spMkLst>
        </pc:spChg>
        <pc:spChg chg="add">
          <ac:chgData name="Berry, Kristin" userId="S::kberry@helenaschools.org::639c7e5b-360d-4ea3-b622-19263495496b" providerId="AD" clId="Web-{315945DD-B94D-EE51-705B-AA1A8E926FA3}" dt="2022-05-03T17:34:29.244" v="359"/>
          <ac:spMkLst>
            <pc:docMk/>
            <pc:sldMk cId="2085277684" sldId="339"/>
            <ac:spMk id="139" creationId="{B5367AB5-418C-4245-B83E-713F45B258EE}"/>
          </ac:spMkLst>
        </pc:spChg>
        <pc:picChg chg="mod">
          <ac:chgData name="Berry, Kristin" userId="S::kberry@helenaschools.org::639c7e5b-360d-4ea3-b622-19263495496b" providerId="AD" clId="Web-{315945DD-B94D-EE51-705B-AA1A8E926FA3}" dt="2022-05-03T17:34:29.244" v="359"/>
          <ac:picMkLst>
            <pc:docMk/>
            <pc:sldMk cId="2085277684" sldId="339"/>
            <ac:picMk id="7" creationId="{98D7B7EF-299E-4BAE-85D4-22FA8B3CD71A}"/>
          </ac:picMkLst>
        </pc:picChg>
        <pc:picChg chg="mod">
          <ac:chgData name="Berry, Kristin" userId="S::kberry@helenaschools.org::639c7e5b-360d-4ea3-b622-19263495496b" providerId="AD" clId="Web-{315945DD-B94D-EE51-705B-AA1A8E926FA3}" dt="2022-05-03T17:34:29.244" v="359"/>
          <ac:picMkLst>
            <pc:docMk/>
            <pc:sldMk cId="2085277684" sldId="339"/>
            <ac:picMk id="1026" creationId="{0EB9062F-1A89-4354-9773-6E23E29A4D83}"/>
          </ac:picMkLst>
        </pc:picChg>
      </pc:sldChg>
      <pc:sldChg chg="modSp new ord">
        <pc:chgData name="Berry, Kristin" userId="S::kberry@helenaschools.org::639c7e5b-360d-4ea3-b622-19263495496b" providerId="AD" clId="Web-{315945DD-B94D-EE51-705B-AA1A8E926FA3}" dt="2022-05-03T17:33:12.103" v="334" actId="20577"/>
        <pc:sldMkLst>
          <pc:docMk/>
          <pc:sldMk cId="649883562" sldId="340"/>
        </pc:sldMkLst>
        <pc:spChg chg="mod">
          <ac:chgData name="Berry, Kristin" userId="S::kberry@helenaschools.org::639c7e5b-360d-4ea3-b622-19263495496b" providerId="AD" clId="Web-{315945DD-B94D-EE51-705B-AA1A8E926FA3}" dt="2022-05-03T17:24:44.901" v="74" actId="20577"/>
          <ac:spMkLst>
            <pc:docMk/>
            <pc:sldMk cId="649883562" sldId="340"/>
            <ac:spMk id="2" creationId="{BACFCCB8-DE4F-1E99-AE22-3D413D2124D0}"/>
          </ac:spMkLst>
        </pc:spChg>
        <pc:spChg chg="mod">
          <ac:chgData name="Berry, Kristin" userId="S::kberry@helenaschools.org::639c7e5b-360d-4ea3-b622-19263495496b" providerId="AD" clId="Web-{315945DD-B94D-EE51-705B-AA1A8E926FA3}" dt="2022-05-03T17:33:12.103" v="334" actId="20577"/>
          <ac:spMkLst>
            <pc:docMk/>
            <pc:sldMk cId="649883562" sldId="340"/>
            <ac:spMk id="3" creationId="{B7CDFF50-22E8-3A31-61AC-173C91E50AF3}"/>
          </ac:spMkLst>
        </pc:spChg>
      </pc:sldChg>
      <pc:sldChg chg="del">
        <pc:chgData name="Berry, Kristin" userId="S::kberry@helenaschools.org::639c7e5b-360d-4ea3-b622-19263495496b" providerId="AD" clId="Web-{315945DD-B94D-EE51-705B-AA1A8E926FA3}" dt="2022-05-03T17:24:35.807" v="70"/>
        <pc:sldMkLst>
          <pc:docMk/>
          <pc:sldMk cId="2835141839" sldId="340"/>
        </pc:sldMkLst>
      </pc:sldChg>
      <pc:sldChg chg="addSp delSp modSp new mod setBg">
        <pc:chgData name="Berry, Kristin" userId="S::kberry@helenaschools.org::639c7e5b-360d-4ea3-b622-19263495496b" providerId="AD" clId="Web-{315945DD-B94D-EE51-705B-AA1A8E926FA3}" dt="2022-05-03T17:32:33.916" v="273"/>
        <pc:sldMkLst>
          <pc:docMk/>
          <pc:sldMk cId="827238163" sldId="341"/>
        </pc:sldMkLst>
        <pc:spChg chg="mod">
          <ac:chgData name="Berry, Kristin" userId="S::kberry@helenaschools.org::639c7e5b-360d-4ea3-b622-19263495496b" providerId="AD" clId="Web-{315945DD-B94D-EE51-705B-AA1A8E926FA3}" dt="2022-05-03T17:32:33.916" v="273"/>
          <ac:spMkLst>
            <pc:docMk/>
            <pc:sldMk cId="827238163" sldId="341"/>
            <ac:spMk id="2" creationId="{A22A0C96-99A6-7EFC-F819-31A31DD8100B}"/>
          </ac:spMkLst>
        </pc:spChg>
        <pc:spChg chg="del">
          <ac:chgData name="Berry, Kristin" userId="S::kberry@helenaschools.org::639c7e5b-360d-4ea3-b622-19263495496b" providerId="AD" clId="Web-{315945DD-B94D-EE51-705B-AA1A8E926FA3}" dt="2022-05-03T17:29:45.791" v="222"/>
          <ac:spMkLst>
            <pc:docMk/>
            <pc:sldMk cId="827238163" sldId="341"/>
            <ac:spMk id="3" creationId="{8F7E7363-EC67-AA87-0612-710910A927A2}"/>
          </ac:spMkLst>
        </pc:spChg>
        <pc:spChg chg="add mod">
          <ac:chgData name="Berry, Kristin" userId="S::kberry@helenaschools.org::639c7e5b-360d-4ea3-b622-19263495496b" providerId="AD" clId="Web-{315945DD-B94D-EE51-705B-AA1A8E926FA3}" dt="2022-05-03T17:32:18.072" v="271" actId="20577"/>
          <ac:spMkLst>
            <pc:docMk/>
            <pc:sldMk cId="827238163" sldId="341"/>
            <ac:spMk id="4" creationId="{178654DF-171B-0F78-2167-649418E22509}"/>
          </ac:spMkLst>
        </pc:spChg>
        <pc:spChg chg="add">
          <ac:chgData name="Berry, Kristin" userId="S::kberry@helenaschools.org::639c7e5b-360d-4ea3-b622-19263495496b" providerId="AD" clId="Web-{315945DD-B94D-EE51-705B-AA1A8E926FA3}" dt="2022-05-03T17:29:53.135" v="223"/>
          <ac:spMkLst>
            <pc:docMk/>
            <pc:sldMk cId="827238163" sldId="341"/>
            <ac:spMk id="10" creationId="{11D6A2A3-F101-46F7-8B6F-1C699CAFE9AD}"/>
          </ac:spMkLst>
        </pc:spChg>
        <pc:spChg chg="add">
          <ac:chgData name="Berry, Kristin" userId="S::kberry@helenaschools.org::639c7e5b-360d-4ea3-b622-19263495496b" providerId="AD" clId="Web-{315945DD-B94D-EE51-705B-AA1A8E926FA3}" dt="2022-05-03T17:29:53.135" v="223"/>
          <ac:spMkLst>
            <pc:docMk/>
            <pc:sldMk cId="827238163" sldId="341"/>
            <ac:spMk id="12" creationId="{529E760E-527D-4053-A309-F2BDE12501CD}"/>
          </ac:spMkLst>
        </pc:spChg>
        <pc:spChg chg="add">
          <ac:chgData name="Berry, Kristin" userId="S::kberry@helenaschools.org::639c7e5b-360d-4ea3-b622-19263495496b" providerId="AD" clId="Web-{315945DD-B94D-EE51-705B-AA1A8E926FA3}" dt="2022-05-03T17:29:53.135" v="223"/>
          <ac:spMkLst>
            <pc:docMk/>
            <pc:sldMk cId="827238163" sldId="341"/>
            <ac:spMk id="14" creationId="{4153D448-4ED1-429A-A28C-8316DE7CAF7E}"/>
          </ac:spMkLst>
        </pc:spChg>
        <pc:picChg chg="add mod ord">
          <ac:chgData name="Berry, Kristin" userId="S::kberry@helenaschools.org::639c7e5b-360d-4ea3-b622-19263495496b" providerId="AD" clId="Web-{315945DD-B94D-EE51-705B-AA1A8E926FA3}" dt="2022-05-03T17:29:53.135" v="223"/>
          <ac:picMkLst>
            <pc:docMk/>
            <pc:sldMk cId="827238163" sldId="341"/>
            <ac:picMk id="5" creationId="{1711C922-44F7-CDC7-C460-D67C03CF2FDF}"/>
          </ac:picMkLst>
        </pc:picChg>
      </pc:sldChg>
      <pc:sldChg chg="del">
        <pc:chgData name="Berry, Kristin" userId="S::kberry@helenaschools.org::639c7e5b-360d-4ea3-b622-19263495496b" providerId="AD" clId="Web-{315945DD-B94D-EE51-705B-AA1A8E926FA3}" dt="2022-05-03T17:24:14.698" v="52"/>
        <pc:sldMkLst>
          <pc:docMk/>
          <pc:sldMk cId="2109781537" sldId="341"/>
        </pc:sldMkLst>
      </pc:sldChg>
      <pc:sldChg chg="modSp new">
        <pc:chgData name="Berry, Kristin" userId="S::kberry@helenaschools.org::639c7e5b-360d-4ea3-b622-19263495496b" providerId="AD" clId="Web-{315945DD-B94D-EE51-705B-AA1A8E926FA3}" dt="2022-05-03T17:32:48.338" v="278" actId="20577"/>
        <pc:sldMkLst>
          <pc:docMk/>
          <pc:sldMk cId="2565835510" sldId="342"/>
        </pc:sldMkLst>
        <pc:spChg chg="mod">
          <ac:chgData name="Berry, Kristin" userId="S::kberry@helenaschools.org::639c7e5b-360d-4ea3-b622-19263495496b" providerId="AD" clId="Web-{315945DD-B94D-EE51-705B-AA1A8E926FA3}" dt="2022-05-03T17:32:48.338" v="278" actId="20577"/>
          <ac:spMkLst>
            <pc:docMk/>
            <pc:sldMk cId="2565835510" sldId="342"/>
            <ac:spMk id="2" creationId="{888838A4-F53B-5C7C-14E8-979F04A01ABB}"/>
          </ac:spMkLst>
        </pc:spChg>
      </pc:sldChg>
      <pc:sldChg chg="modSp new del">
        <pc:chgData name="Berry, Kristin" userId="S::kberry@helenaschools.org::639c7e5b-360d-4ea3-b622-19263495496b" providerId="AD" clId="Web-{315945DD-B94D-EE51-705B-AA1A8E926FA3}" dt="2022-05-03T17:32:35.541" v="274"/>
        <pc:sldMkLst>
          <pc:docMk/>
          <pc:sldMk cId="2773694868" sldId="342"/>
        </pc:sldMkLst>
        <pc:spChg chg="mod">
          <ac:chgData name="Berry, Kristin" userId="S::kberry@helenaschools.org::639c7e5b-360d-4ea3-b622-19263495496b" providerId="AD" clId="Web-{315945DD-B94D-EE51-705B-AA1A8E926FA3}" dt="2022-05-03T17:31:25.900" v="233" actId="20577"/>
          <ac:spMkLst>
            <pc:docMk/>
            <pc:sldMk cId="2773694868" sldId="342"/>
            <ac:spMk id="2" creationId="{C9D09DC7-B914-1D72-CCEE-BBE679AB4C26}"/>
          </ac:spMkLst>
        </pc:spChg>
      </pc:sldChg>
      <pc:sldChg chg="del">
        <pc:chgData name="Berry, Kristin" userId="S::kberry@helenaschools.org::639c7e5b-360d-4ea3-b622-19263495496b" providerId="AD" clId="Web-{315945DD-B94D-EE51-705B-AA1A8E926FA3}" dt="2022-05-03T17:24:07.635" v="48"/>
        <pc:sldMkLst>
          <pc:docMk/>
          <pc:sldMk cId="4113873684" sldId="342"/>
        </pc:sldMkLst>
      </pc:sldChg>
      <pc:sldChg chg="del">
        <pc:chgData name="Berry, Kristin" userId="S::kberry@helenaschools.org::639c7e5b-360d-4ea3-b622-19263495496b" providerId="AD" clId="Web-{315945DD-B94D-EE51-705B-AA1A8E926FA3}" dt="2022-05-03T17:24:30.885" v="64"/>
        <pc:sldMkLst>
          <pc:docMk/>
          <pc:sldMk cId="2572056057" sldId="343"/>
        </pc:sldMkLst>
      </pc:sldChg>
    </pc:docChg>
  </pc:docChgLst>
  <pc:docChgLst>
    <pc:chgData name="Burke, Katie" userId="S::kburke@helenaschools.org::38f90fc9-fc25-443e-8abb-f476c6693b5d" providerId="AD" clId="Web-{6E37EFAA-9476-3CA9-24D6-2D56FA149296}"/>
    <pc:docChg chg="delSld modSld">
      <pc:chgData name="Burke, Katie" userId="S::kburke@helenaschools.org::38f90fc9-fc25-443e-8abb-f476c6693b5d" providerId="AD" clId="Web-{6E37EFAA-9476-3CA9-24D6-2D56FA149296}" dt="2023-05-10T19:29:02.376" v="36" actId="20577"/>
      <pc:docMkLst>
        <pc:docMk/>
      </pc:docMkLst>
      <pc:sldChg chg="modSp">
        <pc:chgData name="Burke, Katie" userId="S::kburke@helenaschools.org::38f90fc9-fc25-443e-8abb-f476c6693b5d" providerId="AD" clId="Web-{6E37EFAA-9476-3CA9-24D6-2D56FA149296}" dt="2023-05-10T18:13:32.258" v="34" actId="20577"/>
        <pc:sldMkLst>
          <pc:docMk/>
          <pc:sldMk cId="3779219457" sldId="259"/>
        </pc:sldMkLst>
        <pc:graphicFrameChg chg="modGraphic">
          <ac:chgData name="Burke, Katie" userId="S::kburke@helenaschools.org::38f90fc9-fc25-443e-8abb-f476c6693b5d" providerId="AD" clId="Web-{6E37EFAA-9476-3CA9-24D6-2D56FA149296}" dt="2023-05-10T18:13:32.258" v="34" actId="20577"/>
          <ac:graphicFrameMkLst>
            <pc:docMk/>
            <pc:sldMk cId="3779219457" sldId="259"/>
            <ac:graphicFrameMk id="5" creationId="{03E1F522-E3B1-4728-9641-E4AD23029C54}"/>
          </ac:graphicFrameMkLst>
        </pc:graphicFrameChg>
      </pc:sldChg>
      <pc:sldChg chg="modSp">
        <pc:chgData name="Burke, Katie" userId="S::kburke@helenaschools.org::38f90fc9-fc25-443e-8abb-f476c6693b5d" providerId="AD" clId="Web-{6E37EFAA-9476-3CA9-24D6-2D56FA149296}" dt="2023-05-10T16:47:40.116" v="4" actId="20577"/>
        <pc:sldMkLst>
          <pc:docMk/>
          <pc:sldMk cId="190813122" sldId="337"/>
        </pc:sldMkLst>
        <pc:spChg chg="mod">
          <ac:chgData name="Burke, Katie" userId="S::kburke@helenaschools.org::38f90fc9-fc25-443e-8abb-f476c6693b5d" providerId="AD" clId="Web-{6E37EFAA-9476-3CA9-24D6-2D56FA149296}" dt="2023-05-10T16:47:40.116" v="4" actId="20577"/>
          <ac:spMkLst>
            <pc:docMk/>
            <pc:sldMk cId="190813122" sldId="337"/>
            <ac:spMk id="3" creationId="{EFD4CD6C-3763-4C34-91D8-04C9E97B2645}"/>
          </ac:spMkLst>
        </pc:spChg>
      </pc:sldChg>
      <pc:sldChg chg="modSp">
        <pc:chgData name="Burke, Katie" userId="S::kburke@helenaschools.org::38f90fc9-fc25-443e-8abb-f476c6693b5d" providerId="AD" clId="Web-{6E37EFAA-9476-3CA9-24D6-2D56FA149296}" dt="2023-05-10T19:29:02.376" v="36" actId="20577"/>
        <pc:sldMkLst>
          <pc:docMk/>
          <pc:sldMk cId="2085277684" sldId="339"/>
        </pc:sldMkLst>
        <pc:spChg chg="mod">
          <ac:chgData name="Burke, Katie" userId="S::kburke@helenaschools.org::38f90fc9-fc25-443e-8abb-f476c6693b5d" providerId="AD" clId="Web-{6E37EFAA-9476-3CA9-24D6-2D56FA149296}" dt="2023-05-10T19:29:02.376" v="36" actId="20577"/>
          <ac:spMkLst>
            <pc:docMk/>
            <pc:sldMk cId="2085277684" sldId="339"/>
            <ac:spMk id="3" creationId="{EFD4CD6C-3763-4C34-91D8-04C9E97B2645}"/>
          </ac:spMkLst>
        </pc:spChg>
      </pc:sldChg>
      <pc:sldChg chg="modSp del">
        <pc:chgData name="Burke, Katie" userId="S::kburke@helenaschools.org::38f90fc9-fc25-443e-8abb-f476c6693b5d" providerId="AD" clId="Web-{6E37EFAA-9476-3CA9-24D6-2D56FA149296}" dt="2023-05-10T16:43:17.022" v="2"/>
        <pc:sldMkLst>
          <pc:docMk/>
          <pc:sldMk cId="3056546802" sldId="342"/>
        </pc:sldMkLst>
        <pc:spChg chg="mod">
          <ac:chgData name="Burke, Katie" userId="S::kburke@helenaschools.org::38f90fc9-fc25-443e-8abb-f476c6693b5d" providerId="AD" clId="Web-{6E37EFAA-9476-3CA9-24D6-2D56FA149296}" dt="2023-05-10T16:43:12.428" v="1"/>
          <ac:spMkLst>
            <pc:docMk/>
            <pc:sldMk cId="3056546802" sldId="342"/>
            <ac:spMk id="709" creationId="{00000000-0000-0000-0000-000000000000}"/>
          </ac:spMkLst>
        </pc:spChg>
      </pc:sldChg>
    </pc:docChg>
  </pc:docChgLst>
  <pc:docChgLst>
    <pc:chgData name="Burke, Katie" userId="S::kburke@helenaschools.org::38f90fc9-fc25-443e-8abb-f476c6693b5d" providerId="AD" clId="Web-{4573C289-0C52-C45D-D074-7931EAC57AC1}"/>
    <pc:docChg chg="addSld addMainMaster">
      <pc:chgData name="Burke, Katie" userId="S::kburke@helenaschools.org::38f90fc9-fc25-443e-8abb-f476c6693b5d" providerId="AD" clId="Web-{4573C289-0C52-C45D-D074-7931EAC57AC1}" dt="2023-05-10T15:42:55.233" v="0"/>
      <pc:docMkLst>
        <pc:docMk/>
      </pc:docMkLst>
      <pc:sldChg chg="add">
        <pc:chgData name="Burke, Katie" userId="S::kburke@helenaschools.org::38f90fc9-fc25-443e-8abb-f476c6693b5d" providerId="AD" clId="Web-{4573C289-0C52-C45D-D074-7931EAC57AC1}" dt="2023-05-10T15:42:55.233" v="0"/>
        <pc:sldMkLst>
          <pc:docMk/>
          <pc:sldMk cId="3056546802" sldId="342"/>
        </pc:sldMkLst>
      </pc:sldChg>
      <pc:sldMasterChg chg="add addSldLayout">
        <pc:chgData name="Burke, Katie" userId="S::kburke@helenaschools.org::38f90fc9-fc25-443e-8abb-f476c6693b5d" providerId="AD" clId="Web-{4573C289-0C52-C45D-D074-7931EAC57AC1}" dt="2023-05-10T15:42:55.233" v="0"/>
        <pc:sldMasterMkLst>
          <pc:docMk/>
          <pc:sldMasterMk cId="0" sldId="2147483753"/>
        </pc:sldMasterMkLst>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48"/>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49"/>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50"/>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51"/>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52"/>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53"/>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54"/>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55"/>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56"/>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57"/>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58"/>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59"/>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60"/>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61"/>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62"/>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63"/>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64"/>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65"/>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66"/>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67"/>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68"/>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69"/>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70"/>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71"/>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72"/>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73"/>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74"/>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75"/>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76"/>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77"/>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78"/>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79"/>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80"/>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81"/>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82"/>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83"/>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84"/>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85"/>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86"/>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87"/>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88"/>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89"/>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90"/>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91"/>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92"/>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93"/>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94"/>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95"/>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96"/>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97"/>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98"/>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699"/>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751"/>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752"/>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754"/>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755"/>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756"/>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757"/>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487539738" sldId="2147483758"/>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777"/>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778"/>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779"/>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780"/>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781"/>
          </pc:sldLayoutMkLst>
        </pc:sldLayoutChg>
        <pc:sldLayoutChg chg="add">
          <pc:chgData name="Burke, Katie" userId="S::kburke@helenaschools.org::38f90fc9-fc25-443e-8abb-f476c6693b5d" providerId="AD" clId="Web-{4573C289-0C52-C45D-D074-7931EAC57AC1}" dt="2023-05-10T15:42:55.233" v="0"/>
          <pc:sldLayoutMkLst>
            <pc:docMk/>
            <pc:sldMasterMk cId="0" sldId="2147483753"/>
            <pc:sldLayoutMk cId="0" sldId="2147483782"/>
          </pc:sldLayoutMkLst>
        </pc:sldLayoutChg>
      </pc:sldMasterChg>
    </pc:docChg>
  </pc:docChgLst>
  <pc:docChgLst>
    <pc:chgData name="Berry, Kristin" userId="S::kberry@helenaschools.org::639c7e5b-360d-4ea3-b622-19263495496b" providerId="AD" clId="Web-{D1111054-6ED6-95EE-37B1-8CAC7C4D678E}"/>
    <pc:docChg chg="addSld delSld modSld">
      <pc:chgData name="Berry, Kristin" userId="S::kberry@helenaschools.org::639c7e5b-360d-4ea3-b622-19263495496b" providerId="AD" clId="Web-{D1111054-6ED6-95EE-37B1-8CAC7C4D678E}" dt="2022-05-04T14:30:09.904" v="468" actId="1076"/>
      <pc:docMkLst>
        <pc:docMk/>
      </pc:docMkLst>
      <pc:sldChg chg="modSp">
        <pc:chgData name="Berry, Kristin" userId="S::kberry@helenaschools.org::639c7e5b-360d-4ea3-b622-19263495496b" providerId="AD" clId="Web-{D1111054-6ED6-95EE-37B1-8CAC7C4D678E}" dt="2022-05-04T13:54:57.819" v="8" actId="20577"/>
        <pc:sldMkLst>
          <pc:docMk/>
          <pc:sldMk cId="3779219457" sldId="259"/>
        </pc:sldMkLst>
        <pc:graphicFrameChg chg="modGraphic">
          <ac:chgData name="Berry, Kristin" userId="S::kberry@helenaschools.org::639c7e5b-360d-4ea3-b622-19263495496b" providerId="AD" clId="Web-{D1111054-6ED6-95EE-37B1-8CAC7C4D678E}" dt="2022-05-04T13:54:57.819" v="8" actId="20577"/>
          <ac:graphicFrameMkLst>
            <pc:docMk/>
            <pc:sldMk cId="3779219457" sldId="259"/>
            <ac:graphicFrameMk id="5" creationId="{03E1F522-E3B1-4728-9641-E4AD23029C54}"/>
          </ac:graphicFrameMkLst>
        </pc:graphicFrameChg>
      </pc:sldChg>
      <pc:sldChg chg="del">
        <pc:chgData name="Berry, Kristin" userId="S::kberry@helenaschools.org::639c7e5b-360d-4ea3-b622-19263495496b" providerId="AD" clId="Web-{D1111054-6ED6-95EE-37B1-8CAC7C4D678E}" dt="2022-05-04T13:56:33.365" v="9"/>
        <pc:sldMkLst>
          <pc:docMk/>
          <pc:sldMk cId="0" sldId="310"/>
        </pc:sldMkLst>
      </pc:sldChg>
      <pc:sldChg chg="del">
        <pc:chgData name="Berry, Kristin" userId="S::kberry@helenaschools.org::639c7e5b-360d-4ea3-b622-19263495496b" providerId="AD" clId="Web-{D1111054-6ED6-95EE-37B1-8CAC7C4D678E}" dt="2022-05-04T13:56:34.569" v="10"/>
        <pc:sldMkLst>
          <pc:docMk/>
          <pc:sldMk cId="0" sldId="311"/>
        </pc:sldMkLst>
      </pc:sldChg>
      <pc:sldChg chg="del">
        <pc:chgData name="Berry, Kristin" userId="S::kberry@helenaschools.org::639c7e5b-360d-4ea3-b622-19263495496b" providerId="AD" clId="Web-{D1111054-6ED6-95EE-37B1-8CAC7C4D678E}" dt="2022-05-04T13:56:35.662" v="11"/>
        <pc:sldMkLst>
          <pc:docMk/>
          <pc:sldMk cId="0" sldId="312"/>
        </pc:sldMkLst>
      </pc:sldChg>
      <pc:sldChg chg="del">
        <pc:chgData name="Berry, Kristin" userId="S::kberry@helenaschools.org::639c7e5b-360d-4ea3-b622-19263495496b" providerId="AD" clId="Web-{D1111054-6ED6-95EE-37B1-8CAC7C4D678E}" dt="2022-05-04T13:56:36.662" v="12"/>
        <pc:sldMkLst>
          <pc:docMk/>
          <pc:sldMk cId="0" sldId="313"/>
        </pc:sldMkLst>
      </pc:sldChg>
      <pc:sldChg chg="del">
        <pc:chgData name="Berry, Kristin" userId="S::kberry@helenaschools.org::639c7e5b-360d-4ea3-b622-19263495496b" providerId="AD" clId="Web-{D1111054-6ED6-95EE-37B1-8CAC7C4D678E}" dt="2022-05-04T13:56:37.740" v="13"/>
        <pc:sldMkLst>
          <pc:docMk/>
          <pc:sldMk cId="0" sldId="314"/>
        </pc:sldMkLst>
      </pc:sldChg>
      <pc:sldChg chg="del">
        <pc:chgData name="Berry, Kristin" userId="S::kberry@helenaschools.org::639c7e5b-360d-4ea3-b622-19263495496b" providerId="AD" clId="Web-{D1111054-6ED6-95EE-37B1-8CAC7C4D678E}" dt="2022-05-04T13:56:38.803" v="14"/>
        <pc:sldMkLst>
          <pc:docMk/>
          <pc:sldMk cId="0" sldId="315"/>
        </pc:sldMkLst>
      </pc:sldChg>
      <pc:sldChg chg="del">
        <pc:chgData name="Berry, Kristin" userId="S::kberry@helenaschools.org::639c7e5b-360d-4ea3-b622-19263495496b" providerId="AD" clId="Web-{D1111054-6ED6-95EE-37B1-8CAC7C4D678E}" dt="2022-05-04T13:56:39.709" v="15"/>
        <pc:sldMkLst>
          <pc:docMk/>
          <pc:sldMk cId="0" sldId="316"/>
        </pc:sldMkLst>
      </pc:sldChg>
      <pc:sldChg chg="del">
        <pc:chgData name="Berry, Kristin" userId="S::kberry@helenaschools.org::639c7e5b-360d-4ea3-b622-19263495496b" providerId="AD" clId="Web-{D1111054-6ED6-95EE-37B1-8CAC7C4D678E}" dt="2022-05-04T13:56:40.834" v="16"/>
        <pc:sldMkLst>
          <pc:docMk/>
          <pc:sldMk cId="0" sldId="317"/>
        </pc:sldMkLst>
      </pc:sldChg>
      <pc:sldChg chg="del">
        <pc:chgData name="Berry, Kristin" userId="S::kberry@helenaschools.org::639c7e5b-360d-4ea3-b622-19263495496b" providerId="AD" clId="Web-{D1111054-6ED6-95EE-37B1-8CAC7C4D678E}" dt="2022-05-04T13:56:43.350" v="17"/>
        <pc:sldMkLst>
          <pc:docMk/>
          <pc:sldMk cId="0" sldId="318"/>
        </pc:sldMkLst>
      </pc:sldChg>
      <pc:sldChg chg="del">
        <pc:chgData name="Berry, Kristin" userId="S::kberry@helenaschools.org::639c7e5b-360d-4ea3-b622-19263495496b" providerId="AD" clId="Web-{D1111054-6ED6-95EE-37B1-8CAC7C4D678E}" dt="2022-05-04T13:56:45.209" v="18"/>
        <pc:sldMkLst>
          <pc:docMk/>
          <pc:sldMk cId="0" sldId="319"/>
        </pc:sldMkLst>
      </pc:sldChg>
      <pc:sldChg chg="del">
        <pc:chgData name="Berry, Kristin" userId="S::kberry@helenaschools.org::639c7e5b-360d-4ea3-b622-19263495496b" providerId="AD" clId="Web-{D1111054-6ED6-95EE-37B1-8CAC7C4D678E}" dt="2022-05-04T13:56:47.069" v="19"/>
        <pc:sldMkLst>
          <pc:docMk/>
          <pc:sldMk cId="0" sldId="320"/>
        </pc:sldMkLst>
      </pc:sldChg>
      <pc:sldChg chg="del">
        <pc:chgData name="Berry, Kristin" userId="S::kberry@helenaschools.org::639c7e5b-360d-4ea3-b622-19263495496b" providerId="AD" clId="Web-{D1111054-6ED6-95EE-37B1-8CAC7C4D678E}" dt="2022-05-04T13:56:48.537" v="20"/>
        <pc:sldMkLst>
          <pc:docMk/>
          <pc:sldMk cId="0" sldId="321"/>
        </pc:sldMkLst>
      </pc:sldChg>
      <pc:sldChg chg="del">
        <pc:chgData name="Berry, Kristin" userId="S::kberry@helenaschools.org::639c7e5b-360d-4ea3-b622-19263495496b" providerId="AD" clId="Web-{D1111054-6ED6-95EE-37B1-8CAC7C4D678E}" dt="2022-05-04T13:56:50.053" v="21"/>
        <pc:sldMkLst>
          <pc:docMk/>
          <pc:sldMk cId="0" sldId="322"/>
        </pc:sldMkLst>
      </pc:sldChg>
      <pc:sldChg chg="del">
        <pc:chgData name="Berry, Kristin" userId="S::kberry@helenaschools.org::639c7e5b-360d-4ea3-b622-19263495496b" providerId="AD" clId="Web-{D1111054-6ED6-95EE-37B1-8CAC7C4D678E}" dt="2022-05-04T13:56:51.959" v="22"/>
        <pc:sldMkLst>
          <pc:docMk/>
          <pc:sldMk cId="0" sldId="323"/>
        </pc:sldMkLst>
      </pc:sldChg>
      <pc:sldChg chg="modSp">
        <pc:chgData name="Berry, Kristin" userId="S::kberry@helenaschools.org::639c7e5b-360d-4ea3-b622-19263495496b" providerId="AD" clId="Web-{D1111054-6ED6-95EE-37B1-8CAC7C4D678E}" dt="2022-05-04T14:22:11.479" v="277"/>
        <pc:sldMkLst>
          <pc:docMk/>
          <pc:sldMk cId="2085277684" sldId="339"/>
        </pc:sldMkLst>
        <pc:spChg chg="mod">
          <ac:chgData name="Berry, Kristin" userId="S::kberry@helenaschools.org::639c7e5b-360d-4ea3-b622-19263495496b" providerId="AD" clId="Web-{D1111054-6ED6-95EE-37B1-8CAC7C4D678E}" dt="2022-05-04T14:22:11.479" v="277"/>
          <ac:spMkLst>
            <pc:docMk/>
            <pc:sldMk cId="2085277684" sldId="339"/>
            <ac:spMk id="2" creationId="{1849A340-A4D0-4058-9AFF-4B47FEDF67D6}"/>
          </ac:spMkLst>
        </pc:spChg>
        <pc:spChg chg="mod">
          <ac:chgData name="Berry, Kristin" userId="S::kberry@helenaschools.org::639c7e5b-360d-4ea3-b622-19263495496b" providerId="AD" clId="Web-{D1111054-6ED6-95EE-37B1-8CAC7C4D678E}" dt="2022-05-04T14:19:59.744" v="206" actId="20577"/>
          <ac:spMkLst>
            <pc:docMk/>
            <pc:sldMk cId="2085277684" sldId="339"/>
            <ac:spMk id="3" creationId="{EFD4CD6C-3763-4C34-91D8-04C9E97B2645}"/>
          </ac:spMkLst>
        </pc:spChg>
      </pc:sldChg>
      <pc:sldChg chg="addSp delSp modSp mod setBg">
        <pc:chgData name="Berry, Kristin" userId="S::kberry@helenaschools.org::639c7e5b-360d-4ea3-b622-19263495496b" providerId="AD" clId="Web-{D1111054-6ED6-95EE-37B1-8CAC7C4D678E}" dt="2022-05-04T14:27:06.294" v="376"/>
        <pc:sldMkLst>
          <pc:docMk/>
          <pc:sldMk cId="649883562" sldId="340"/>
        </pc:sldMkLst>
        <pc:spChg chg="mod">
          <ac:chgData name="Berry, Kristin" userId="S::kberry@helenaschools.org::639c7e5b-360d-4ea3-b622-19263495496b" providerId="AD" clId="Web-{D1111054-6ED6-95EE-37B1-8CAC7C4D678E}" dt="2022-05-04T14:27:06.294" v="376"/>
          <ac:spMkLst>
            <pc:docMk/>
            <pc:sldMk cId="649883562" sldId="340"/>
            <ac:spMk id="2" creationId="{BACFCCB8-DE4F-1E99-AE22-3D413D2124D0}"/>
          </ac:spMkLst>
        </pc:spChg>
        <pc:spChg chg="add del">
          <ac:chgData name="Berry, Kristin" userId="S::kberry@helenaschools.org::639c7e5b-360d-4ea3-b622-19263495496b" providerId="AD" clId="Web-{D1111054-6ED6-95EE-37B1-8CAC7C4D678E}" dt="2022-05-04T14:27:06.294" v="376"/>
          <ac:spMkLst>
            <pc:docMk/>
            <pc:sldMk cId="649883562" sldId="340"/>
            <ac:spMk id="3" creationId="{B7CDFF50-22E8-3A31-61AC-173C91E50AF3}"/>
          </ac:spMkLst>
        </pc:spChg>
        <pc:spChg chg="add del">
          <ac:chgData name="Berry, Kristin" userId="S::kberry@helenaschools.org::639c7e5b-360d-4ea3-b622-19263495496b" providerId="AD" clId="Web-{D1111054-6ED6-95EE-37B1-8CAC7C4D678E}" dt="2022-05-04T14:27:06.262" v="375"/>
          <ac:spMkLst>
            <pc:docMk/>
            <pc:sldMk cId="649883562" sldId="340"/>
            <ac:spMk id="9" creationId="{040BF4A1-714C-419E-A19F-578DE93BE02F}"/>
          </ac:spMkLst>
        </pc:spChg>
        <pc:spChg chg="add del">
          <ac:chgData name="Berry, Kristin" userId="S::kberry@helenaschools.org::639c7e5b-360d-4ea3-b622-19263495496b" providerId="AD" clId="Web-{D1111054-6ED6-95EE-37B1-8CAC7C4D678E}" dt="2022-05-04T14:27:06.262" v="375"/>
          <ac:spMkLst>
            <pc:docMk/>
            <pc:sldMk cId="649883562" sldId="340"/>
            <ac:spMk id="11" creationId="{2F91A9BD-D57F-4941-931F-40597AB37017}"/>
          </ac:spMkLst>
        </pc:spChg>
        <pc:spChg chg="add del">
          <ac:chgData name="Berry, Kristin" userId="S::kberry@helenaschools.org::639c7e5b-360d-4ea3-b622-19263495496b" providerId="AD" clId="Web-{D1111054-6ED6-95EE-37B1-8CAC7C4D678E}" dt="2022-05-04T14:27:06.262" v="375"/>
          <ac:spMkLst>
            <pc:docMk/>
            <pc:sldMk cId="649883562" sldId="340"/>
            <ac:spMk id="13" creationId="{C54DB264-9467-4730-B9E9-C9A97DD66920}"/>
          </ac:spMkLst>
        </pc:spChg>
        <pc:spChg chg="add del">
          <ac:chgData name="Berry, Kristin" userId="S::kberry@helenaschools.org::639c7e5b-360d-4ea3-b622-19263495496b" providerId="AD" clId="Web-{D1111054-6ED6-95EE-37B1-8CAC7C4D678E}" dt="2022-05-04T14:27:06.262" v="375"/>
          <ac:spMkLst>
            <pc:docMk/>
            <pc:sldMk cId="649883562" sldId="340"/>
            <ac:spMk id="15" creationId="{BB097F88-2120-47B4-B891-5B28F66BBD4A}"/>
          </ac:spMkLst>
        </pc:spChg>
        <pc:spChg chg="add del">
          <ac:chgData name="Berry, Kristin" userId="S::kberry@helenaschools.org::639c7e5b-360d-4ea3-b622-19263495496b" providerId="AD" clId="Web-{D1111054-6ED6-95EE-37B1-8CAC7C4D678E}" dt="2022-05-04T14:27:06.262" v="375"/>
          <ac:spMkLst>
            <pc:docMk/>
            <pc:sldMk cId="649883562" sldId="340"/>
            <ac:spMk id="17" creationId="{BF9338F5-05AB-4DC5-BD1C-1A9F26C38A7A}"/>
          </ac:spMkLst>
        </pc:spChg>
        <pc:spChg chg="add">
          <ac:chgData name="Berry, Kristin" userId="S::kberry@helenaschools.org::639c7e5b-360d-4ea3-b622-19263495496b" providerId="AD" clId="Web-{D1111054-6ED6-95EE-37B1-8CAC7C4D678E}" dt="2022-05-04T14:27:06.294" v="376"/>
          <ac:spMkLst>
            <pc:docMk/>
            <pc:sldMk cId="649883562" sldId="340"/>
            <ac:spMk id="19" creationId="{06E6C0C3-A448-4D8B-86C7-3C83B7E4A600}"/>
          </ac:spMkLst>
        </pc:spChg>
        <pc:spChg chg="add">
          <ac:chgData name="Berry, Kristin" userId="S::kberry@helenaschools.org::639c7e5b-360d-4ea3-b622-19263495496b" providerId="AD" clId="Web-{D1111054-6ED6-95EE-37B1-8CAC7C4D678E}" dt="2022-05-04T14:27:06.294" v="376"/>
          <ac:spMkLst>
            <pc:docMk/>
            <pc:sldMk cId="649883562" sldId="340"/>
            <ac:spMk id="20" creationId="{EF1326A3-CBDD-4503-8C40-806B4ABF4F2A}"/>
          </ac:spMkLst>
        </pc:spChg>
        <pc:spChg chg="add">
          <ac:chgData name="Berry, Kristin" userId="S::kberry@helenaschools.org::639c7e5b-360d-4ea3-b622-19263495496b" providerId="AD" clId="Web-{D1111054-6ED6-95EE-37B1-8CAC7C4D678E}" dt="2022-05-04T14:27:06.294" v="376"/>
          <ac:spMkLst>
            <pc:docMk/>
            <pc:sldMk cId="649883562" sldId="340"/>
            <ac:spMk id="21" creationId="{5910698D-E436-464E-9DE4-F9FB349FD9E6}"/>
          </ac:spMkLst>
        </pc:spChg>
        <pc:graphicFrameChg chg="add del">
          <ac:chgData name="Berry, Kristin" userId="S::kberry@helenaschools.org::639c7e5b-360d-4ea3-b622-19263495496b" providerId="AD" clId="Web-{D1111054-6ED6-95EE-37B1-8CAC7C4D678E}" dt="2022-05-04T14:27:06.262" v="375"/>
          <ac:graphicFrameMkLst>
            <pc:docMk/>
            <pc:sldMk cId="649883562" sldId="340"/>
            <ac:graphicFrameMk id="5" creationId="{662792A3-3DD5-0A00-6887-575BD5590B41}"/>
          </ac:graphicFrameMkLst>
        </pc:graphicFrameChg>
        <pc:graphicFrameChg chg="add">
          <ac:chgData name="Berry, Kristin" userId="S::kberry@helenaschools.org::639c7e5b-360d-4ea3-b622-19263495496b" providerId="AD" clId="Web-{D1111054-6ED6-95EE-37B1-8CAC7C4D678E}" dt="2022-05-04T14:27:06.294" v="376"/>
          <ac:graphicFrameMkLst>
            <pc:docMk/>
            <pc:sldMk cId="649883562" sldId="340"/>
            <ac:graphicFrameMk id="22" creationId="{9FBFC3DE-DCE4-7B79-4807-3D1A22584E01}"/>
          </ac:graphicFrameMkLst>
        </pc:graphicFrameChg>
      </pc:sldChg>
      <pc:sldChg chg="modSp modNotes">
        <pc:chgData name="Berry, Kristin" userId="S::kberry@helenaschools.org::639c7e5b-360d-4ea3-b622-19263495496b" providerId="AD" clId="Web-{D1111054-6ED6-95EE-37B1-8CAC7C4D678E}" dt="2022-05-04T14:24:33.043" v="279"/>
        <pc:sldMkLst>
          <pc:docMk/>
          <pc:sldMk cId="827238163" sldId="341"/>
        </pc:sldMkLst>
        <pc:spChg chg="mod">
          <ac:chgData name="Berry, Kristin" userId="S::kberry@helenaschools.org::639c7e5b-360d-4ea3-b622-19263495496b" providerId="AD" clId="Web-{D1111054-6ED6-95EE-37B1-8CAC7C4D678E}" dt="2022-05-04T14:21:49.823" v="274" actId="14100"/>
          <ac:spMkLst>
            <pc:docMk/>
            <pc:sldMk cId="827238163" sldId="341"/>
            <ac:spMk id="2" creationId="{A22A0C96-99A6-7EFC-F819-31A31DD8100B}"/>
          </ac:spMkLst>
        </pc:spChg>
        <pc:spChg chg="mod">
          <ac:chgData name="Berry, Kristin" userId="S::kberry@helenaschools.org::639c7e5b-360d-4ea3-b622-19263495496b" providerId="AD" clId="Web-{D1111054-6ED6-95EE-37B1-8CAC7C4D678E}" dt="2022-05-04T14:21:57.073" v="276" actId="14100"/>
          <ac:spMkLst>
            <pc:docMk/>
            <pc:sldMk cId="827238163" sldId="341"/>
            <ac:spMk id="4" creationId="{178654DF-171B-0F78-2167-649418E22509}"/>
          </ac:spMkLst>
        </pc:spChg>
        <pc:picChg chg="mod">
          <ac:chgData name="Berry, Kristin" userId="S::kberry@helenaschools.org::639c7e5b-360d-4ea3-b622-19263495496b" providerId="AD" clId="Web-{D1111054-6ED6-95EE-37B1-8CAC7C4D678E}" dt="2022-05-04T14:21:36.604" v="269" actId="1076"/>
          <ac:picMkLst>
            <pc:docMk/>
            <pc:sldMk cId="827238163" sldId="341"/>
            <ac:picMk id="5" creationId="{1711C922-44F7-CDC7-C460-D67C03CF2FDF}"/>
          </ac:picMkLst>
        </pc:picChg>
      </pc:sldChg>
      <pc:sldChg chg="addSp delSp modSp mod setBg">
        <pc:chgData name="Berry, Kristin" userId="S::kberry@helenaschools.org::639c7e5b-360d-4ea3-b622-19263495496b" providerId="AD" clId="Web-{D1111054-6ED6-95EE-37B1-8CAC7C4D678E}" dt="2022-05-04T14:30:09.904" v="468" actId="1076"/>
        <pc:sldMkLst>
          <pc:docMk/>
          <pc:sldMk cId="2565835510" sldId="342"/>
        </pc:sldMkLst>
        <pc:spChg chg="mod">
          <ac:chgData name="Berry, Kristin" userId="S::kberry@helenaschools.org::639c7e5b-360d-4ea3-b622-19263495496b" providerId="AD" clId="Web-{D1111054-6ED6-95EE-37B1-8CAC7C4D678E}" dt="2022-05-04T14:29:53.185" v="466"/>
          <ac:spMkLst>
            <pc:docMk/>
            <pc:sldMk cId="2565835510" sldId="342"/>
            <ac:spMk id="2" creationId="{888838A4-F53B-5C7C-14E8-979F04A01ABB}"/>
          </ac:spMkLst>
        </pc:spChg>
        <pc:spChg chg="mod">
          <ac:chgData name="Berry, Kristin" userId="S::kberry@helenaschools.org::639c7e5b-360d-4ea3-b622-19263495496b" providerId="AD" clId="Web-{D1111054-6ED6-95EE-37B1-8CAC7C4D678E}" dt="2022-05-04T14:29:36.029" v="463" actId="20577"/>
          <ac:spMkLst>
            <pc:docMk/>
            <pc:sldMk cId="2565835510" sldId="342"/>
            <ac:spMk id="3" creationId="{243E2BA0-9FD9-2B99-F25F-BDC59E606BF1}"/>
          </ac:spMkLst>
        </pc:spChg>
        <pc:spChg chg="add del">
          <ac:chgData name="Berry, Kristin" userId="S::kberry@helenaschools.org::639c7e5b-360d-4ea3-b622-19263495496b" providerId="AD" clId="Web-{D1111054-6ED6-95EE-37B1-8CAC7C4D678E}" dt="2022-05-04T14:28:51.919" v="457"/>
          <ac:spMkLst>
            <pc:docMk/>
            <pc:sldMk cId="2565835510" sldId="342"/>
            <ac:spMk id="9" creationId="{C4285719-470E-454C-AF62-8323075F1F5B}"/>
          </ac:spMkLst>
        </pc:spChg>
        <pc:spChg chg="add del">
          <ac:chgData name="Berry, Kristin" userId="S::kberry@helenaschools.org::639c7e5b-360d-4ea3-b622-19263495496b" providerId="AD" clId="Web-{D1111054-6ED6-95EE-37B1-8CAC7C4D678E}" dt="2022-05-04T14:28:51.919" v="457"/>
          <ac:spMkLst>
            <pc:docMk/>
            <pc:sldMk cId="2565835510" sldId="342"/>
            <ac:spMk id="11" creationId="{4E3AE8C3-8F65-40F4-BABE-E70F3830147B}"/>
          </ac:spMkLst>
        </pc:spChg>
        <pc:spChg chg="add del">
          <ac:chgData name="Berry, Kristin" userId="S::kberry@helenaschools.org::639c7e5b-360d-4ea3-b622-19263495496b" providerId="AD" clId="Web-{D1111054-6ED6-95EE-37B1-8CAC7C4D678E}" dt="2022-05-04T14:28:51.919" v="457"/>
          <ac:spMkLst>
            <pc:docMk/>
            <pc:sldMk cId="2565835510" sldId="342"/>
            <ac:spMk id="13" creationId="{E2FC4764-B8D5-4F87-95DB-3125B2D12855}"/>
          </ac:spMkLst>
        </pc:spChg>
        <pc:spChg chg="add del">
          <ac:chgData name="Berry, Kristin" userId="S::kberry@helenaschools.org::639c7e5b-360d-4ea3-b622-19263495496b" providerId="AD" clId="Web-{D1111054-6ED6-95EE-37B1-8CAC7C4D678E}" dt="2022-05-04T14:28:51.919" v="457"/>
          <ac:spMkLst>
            <pc:docMk/>
            <pc:sldMk cId="2565835510" sldId="342"/>
            <ac:spMk id="15" creationId="{B4C1654F-94F5-497E-8ECF-F2A7E84D6A63}"/>
          </ac:spMkLst>
        </pc:spChg>
        <pc:spChg chg="add del">
          <ac:chgData name="Berry, Kristin" userId="S::kberry@helenaschools.org::639c7e5b-360d-4ea3-b622-19263495496b" providerId="AD" clId="Web-{D1111054-6ED6-95EE-37B1-8CAC7C4D678E}" dt="2022-05-04T14:28:51.919" v="457"/>
          <ac:spMkLst>
            <pc:docMk/>
            <pc:sldMk cId="2565835510" sldId="342"/>
            <ac:spMk id="17" creationId="{38FAA1A1-D861-433F-88FA-1E9D6FD31D11}"/>
          </ac:spMkLst>
        </pc:spChg>
        <pc:spChg chg="add">
          <ac:chgData name="Berry, Kristin" userId="S::kberry@helenaschools.org::639c7e5b-360d-4ea3-b622-19263495496b" providerId="AD" clId="Web-{D1111054-6ED6-95EE-37B1-8CAC7C4D678E}" dt="2022-05-04T14:28:51.919" v="457"/>
          <ac:spMkLst>
            <pc:docMk/>
            <pc:sldMk cId="2565835510" sldId="342"/>
            <ac:spMk id="22" creationId="{1B15ED52-F352-441B-82BF-E0EA34836D08}"/>
          </ac:spMkLst>
        </pc:spChg>
        <pc:spChg chg="add">
          <ac:chgData name="Berry, Kristin" userId="S::kberry@helenaschools.org::639c7e5b-360d-4ea3-b622-19263495496b" providerId="AD" clId="Web-{D1111054-6ED6-95EE-37B1-8CAC7C4D678E}" dt="2022-05-04T14:28:51.919" v="457"/>
          <ac:spMkLst>
            <pc:docMk/>
            <pc:sldMk cId="2565835510" sldId="342"/>
            <ac:spMk id="24" creationId="{61707E60-CEC9-4661-AA82-69242EB4BDC3}"/>
          </ac:spMkLst>
        </pc:spChg>
        <pc:spChg chg="add">
          <ac:chgData name="Berry, Kristin" userId="S::kberry@helenaschools.org::639c7e5b-360d-4ea3-b622-19263495496b" providerId="AD" clId="Web-{D1111054-6ED6-95EE-37B1-8CAC7C4D678E}" dt="2022-05-04T14:28:51.919" v="457"/>
          <ac:spMkLst>
            <pc:docMk/>
            <pc:sldMk cId="2565835510" sldId="342"/>
            <ac:spMk id="26" creationId="{8F035CD8-AE30-4146-96F2-036B0CE5E4F3}"/>
          </ac:spMkLst>
        </pc:spChg>
        <pc:picChg chg="add mod">
          <ac:chgData name="Berry, Kristin" userId="S::kberry@helenaschools.org::639c7e5b-360d-4ea3-b622-19263495496b" providerId="AD" clId="Web-{D1111054-6ED6-95EE-37B1-8CAC7C4D678E}" dt="2022-05-04T14:30:09.904" v="468" actId="1076"/>
          <ac:picMkLst>
            <pc:docMk/>
            <pc:sldMk cId="2565835510" sldId="342"/>
            <ac:picMk id="4" creationId="{A263BFCF-95EB-2F59-039F-BB0209DF3129}"/>
          </ac:picMkLst>
        </pc:picChg>
        <pc:picChg chg="add mod">
          <ac:chgData name="Berry, Kristin" userId="S::kberry@helenaschools.org::639c7e5b-360d-4ea3-b622-19263495496b" providerId="AD" clId="Web-{D1111054-6ED6-95EE-37B1-8CAC7C4D678E}" dt="2022-05-04T14:28:51.919" v="457"/>
          <ac:picMkLst>
            <pc:docMk/>
            <pc:sldMk cId="2565835510" sldId="342"/>
            <ac:picMk id="5" creationId="{4755F44D-EB1F-3E88-EE05-A6DA53703D23}"/>
          </ac:picMkLst>
        </pc:picChg>
      </pc:sldChg>
      <pc:sldChg chg="addSp delSp modSp new mod setBg">
        <pc:chgData name="Berry, Kristin" userId="S::kberry@helenaschools.org::639c7e5b-360d-4ea3-b622-19263495496b" providerId="AD" clId="Web-{D1111054-6ED6-95EE-37B1-8CAC7C4D678E}" dt="2022-05-04T14:00:07.412" v="179" actId="1076"/>
        <pc:sldMkLst>
          <pc:docMk/>
          <pc:sldMk cId="3187440716" sldId="343"/>
        </pc:sldMkLst>
        <pc:spChg chg="mod">
          <ac:chgData name="Berry, Kristin" userId="S::kberry@helenaschools.org::639c7e5b-360d-4ea3-b622-19263495496b" providerId="AD" clId="Web-{D1111054-6ED6-95EE-37B1-8CAC7C4D678E}" dt="2022-05-04T13:58:57.350" v="146"/>
          <ac:spMkLst>
            <pc:docMk/>
            <pc:sldMk cId="3187440716" sldId="343"/>
            <ac:spMk id="2" creationId="{19F42341-7E4C-66CD-E8EE-12EA948273E7}"/>
          </ac:spMkLst>
        </pc:spChg>
        <pc:spChg chg="del">
          <ac:chgData name="Berry, Kristin" userId="S::kberry@helenaschools.org::639c7e5b-360d-4ea3-b622-19263495496b" providerId="AD" clId="Web-{D1111054-6ED6-95EE-37B1-8CAC7C4D678E}" dt="2022-05-04T13:57:53.694" v="76"/>
          <ac:spMkLst>
            <pc:docMk/>
            <pc:sldMk cId="3187440716" sldId="343"/>
            <ac:spMk id="3" creationId="{BD77AD89-B487-D0FC-D865-277F7AD80A29}"/>
          </ac:spMkLst>
        </pc:spChg>
        <pc:spChg chg="add">
          <ac:chgData name="Berry, Kristin" userId="S::kberry@helenaschools.org::639c7e5b-360d-4ea3-b622-19263495496b" providerId="AD" clId="Web-{D1111054-6ED6-95EE-37B1-8CAC7C4D678E}" dt="2022-05-04T13:58:57.350" v="146"/>
          <ac:spMkLst>
            <pc:docMk/>
            <pc:sldMk cId="3187440716" sldId="343"/>
            <ac:spMk id="9" creationId="{040BF4A1-714C-419E-A19F-578DE93BE02F}"/>
          </ac:spMkLst>
        </pc:spChg>
        <pc:spChg chg="add">
          <ac:chgData name="Berry, Kristin" userId="S::kberry@helenaschools.org::639c7e5b-360d-4ea3-b622-19263495496b" providerId="AD" clId="Web-{D1111054-6ED6-95EE-37B1-8CAC7C4D678E}" dt="2022-05-04T13:58:57.350" v="146"/>
          <ac:spMkLst>
            <pc:docMk/>
            <pc:sldMk cId="3187440716" sldId="343"/>
            <ac:spMk id="11" creationId="{2F91A9BD-D57F-4941-931F-40597AB37017}"/>
          </ac:spMkLst>
        </pc:spChg>
        <pc:spChg chg="add">
          <ac:chgData name="Berry, Kristin" userId="S::kberry@helenaschools.org::639c7e5b-360d-4ea3-b622-19263495496b" providerId="AD" clId="Web-{D1111054-6ED6-95EE-37B1-8CAC7C4D678E}" dt="2022-05-04T13:58:57.350" v="146"/>
          <ac:spMkLst>
            <pc:docMk/>
            <pc:sldMk cId="3187440716" sldId="343"/>
            <ac:spMk id="13" creationId="{C54DB264-9467-4730-B9E9-C9A97DD66920}"/>
          </ac:spMkLst>
        </pc:spChg>
        <pc:spChg chg="add">
          <ac:chgData name="Berry, Kristin" userId="S::kberry@helenaschools.org::639c7e5b-360d-4ea3-b622-19263495496b" providerId="AD" clId="Web-{D1111054-6ED6-95EE-37B1-8CAC7C4D678E}" dt="2022-05-04T13:58:57.350" v="146"/>
          <ac:spMkLst>
            <pc:docMk/>
            <pc:sldMk cId="3187440716" sldId="343"/>
            <ac:spMk id="15" creationId="{BB097F88-2120-47B4-B891-5B28F66BBD4A}"/>
          </ac:spMkLst>
        </pc:spChg>
        <pc:spChg chg="add">
          <ac:chgData name="Berry, Kristin" userId="S::kberry@helenaschools.org::639c7e5b-360d-4ea3-b622-19263495496b" providerId="AD" clId="Web-{D1111054-6ED6-95EE-37B1-8CAC7C4D678E}" dt="2022-05-04T13:58:57.350" v="146"/>
          <ac:spMkLst>
            <pc:docMk/>
            <pc:sldMk cId="3187440716" sldId="343"/>
            <ac:spMk id="17" creationId="{BF9338F5-05AB-4DC5-BD1C-1A9F26C38A7A}"/>
          </ac:spMkLst>
        </pc:spChg>
        <pc:graphicFrameChg chg="add mod ord modGraphic">
          <ac:chgData name="Berry, Kristin" userId="S::kberry@helenaschools.org::639c7e5b-360d-4ea3-b622-19263495496b" providerId="AD" clId="Web-{D1111054-6ED6-95EE-37B1-8CAC7C4D678E}" dt="2022-05-04T14:00:07.412" v="179" actId="1076"/>
          <ac:graphicFrameMkLst>
            <pc:docMk/>
            <pc:sldMk cId="3187440716" sldId="343"/>
            <ac:graphicFrameMk id="4" creationId="{EE76A107-8FFD-5E24-5D64-EDFEFC7E52F0}"/>
          </ac:graphicFrameMkLst>
        </pc:graphicFrameChg>
      </pc:sldChg>
      <pc:sldChg chg="new del">
        <pc:chgData name="Berry, Kristin" userId="S::kberry@helenaschools.org::639c7e5b-360d-4ea3-b622-19263495496b" providerId="AD" clId="Web-{D1111054-6ED6-95EE-37B1-8CAC7C4D678E}" dt="2022-05-04T13:57:27.115" v="56"/>
        <pc:sldMkLst>
          <pc:docMk/>
          <pc:sldMk cId="3458321413" sldId="343"/>
        </pc:sldMkLst>
      </pc:sldChg>
      <pc:sldChg chg="addSp delSp modSp new mod setBg">
        <pc:chgData name="Berry, Kristin" userId="S::kberry@helenaschools.org::639c7e5b-360d-4ea3-b622-19263495496b" providerId="AD" clId="Web-{D1111054-6ED6-95EE-37B1-8CAC7C4D678E}" dt="2022-05-04T14:26:10.090" v="369"/>
        <pc:sldMkLst>
          <pc:docMk/>
          <pc:sldMk cId="2200205029" sldId="344"/>
        </pc:sldMkLst>
        <pc:spChg chg="mod">
          <ac:chgData name="Berry, Kristin" userId="S::kberry@helenaschools.org::639c7e5b-360d-4ea3-b622-19263495496b" providerId="AD" clId="Web-{D1111054-6ED6-95EE-37B1-8CAC7C4D678E}" dt="2022-05-04T14:26:10.090" v="369"/>
          <ac:spMkLst>
            <pc:docMk/>
            <pc:sldMk cId="2200205029" sldId="344"/>
            <ac:spMk id="2" creationId="{22EBC92E-6C35-80F5-56FC-DA47773F1DE7}"/>
          </ac:spMkLst>
        </pc:spChg>
        <pc:spChg chg="del mod">
          <ac:chgData name="Berry, Kristin" userId="S::kberry@helenaschools.org::639c7e5b-360d-4ea3-b622-19263495496b" providerId="AD" clId="Web-{D1111054-6ED6-95EE-37B1-8CAC7C4D678E}" dt="2022-05-04T14:26:10.090" v="369"/>
          <ac:spMkLst>
            <pc:docMk/>
            <pc:sldMk cId="2200205029" sldId="344"/>
            <ac:spMk id="3" creationId="{7A8D3523-22CD-8496-0CDF-0045AAC0FF59}"/>
          </ac:spMkLst>
        </pc:spChg>
        <pc:spChg chg="add">
          <ac:chgData name="Berry, Kristin" userId="S::kberry@helenaschools.org::639c7e5b-360d-4ea3-b622-19263495496b" providerId="AD" clId="Web-{D1111054-6ED6-95EE-37B1-8CAC7C4D678E}" dt="2022-05-04T14:26:10.090" v="369"/>
          <ac:spMkLst>
            <pc:docMk/>
            <pc:sldMk cId="2200205029" sldId="344"/>
            <ac:spMk id="9" creationId="{E383CC5D-71E8-4CB2-8E4A-F1E4FF6DC9D6}"/>
          </ac:spMkLst>
        </pc:spChg>
        <pc:spChg chg="add">
          <ac:chgData name="Berry, Kristin" userId="S::kberry@helenaschools.org::639c7e5b-360d-4ea3-b622-19263495496b" providerId="AD" clId="Web-{D1111054-6ED6-95EE-37B1-8CAC7C4D678E}" dt="2022-05-04T14:26:10.090" v="369"/>
          <ac:spMkLst>
            <pc:docMk/>
            <pc:sldMk cId="2200205029" sldId="344"/>
            <ac:spMk id="11" creationId="{E2DA5AC1-43C5-4243-9028-07DBB80D0C95}"/>
          </ac:spMkLst>
        </pc:spChg>
        <pc:spChg chg="add">
          <ac:chgData name="Berry, Kristin" userId="S::kberry@helenaschools.org::639c7e5b-360d-4ea3-b622-19263495496b" providerId="AD" clId="Web-{D1111054-6ED6-95EE-37B1-8CAC7C4D678E}" dt="2022-05-04T14:26:10.090" v="369"/>
          <ac:spMkLst>
            <pc:docMk/>
            <pc:sldMk cId="2200205029" sldId="344"/>
            <ac:spMk id="13" creationId="{8A4EDA1C-27A1-4C83-ACE4-6675EC9245B1}"/>
          </ac:spMkLst>
        </pc:spChg>
        <pc:spChg chg="add">
          <ac:chgData name="Berry, Kristin" userId="S::kberry@helenaschools.org::639c7e5b-360d-4ea3-b622-19263495496b" providerId="AD" clId="Web-{D1111054-6ED6-95EE-37B1-8CAC7C4D678E}" dt="2022-05-04T14:26:10.090" v="369"/>
          <ac:spMkLst>
            <pc:docMk/>
            <pc:sldMk cId="2200205029" sldId="344"/>
            <ac:spMk id="15" creationId="{1C2185E4-B584-4B9D-9440-DEA0FB9D94DF}"/>
          </ac:spMkLst>
        </pc:spChg>
        <pc:spChg chg="add">
          <ac:chgData name="Berry, Kristin" userId="S::kberry@helenaschools.org::639c7e5b-360d-4ea3-b622-19263495496b" providerId="AD" clId="Web-{D1111054-6ED6-95EE-37B1-8CAC7C4D678E}" dt="2022-05-04T14:26:10.090" v="369"/>
          <ac:spMkLst>
            <pc:docMk/>
            <pc:sldMk cId="2200205029" sldId="344"/>
            <ac:spMk id="17" creationId="{FF33EC8A-EE0A-4395-97E2-DAD467CF734C}"/>
          </ac:spMkLst>
        </pc:spChg>
        <pc:spChg chg="add">
          <ac:chgData name="Berry, Kristin" userId="S::kberry@helenaschools.org::639c7e5b-360d-4ea3-b622-19263495496b" providerId="AD" clId="Web-{D1111054-6ED6-95EE-37B1-8CAC7C4D678E}" dt="2022-05-04T14:26:10.090" v="369"/>
          <ac:spMkLst>
            <pc:docMk/>
            <pc:sldMk cId="2200205029" sldId="344"/>
            <ac:spMk id="19" creationId="{FF85DA95-16A4-404E-9BFF-27F8E4FC78AA}"/>
          </ac:spMkLst>
        </pc:spChg>
        <pc:graphicFrameChg chg="add">
          <ac:chgData name="Berry, Kristin" userId="S::kberry@helenaschools.org::639c7e5b-360d-4ea3-b622-19263495496b" providerId="AD" clId="Web-{D1111054-6ED6-95EE-37B1-8CAC7C4D678E}" dt="2022-05-04T14:26:10.090" v="369"/>
          <ac:graphicFrameMkLst>
            <pc:docMk/>
            <pc:sldMk cId="2200205029" sldId="344"/>
            <ac:graphicFrameMk id="5" creationId="{39AE61B5-3C3C-7961-4896-CBE77C3F80DA}"/>
          </ac:graphicFrameMkLst>
        </pc:graphicFrameChg>
      </pc:sldChg>
    </pc:docChg>
  </pc:docChgLst>
  <pc:docChgLst>
    <pc:chgData name="Burke, Katie" userId="S::kburke@helenaschools.org::38f90fc9-fc25-443e-8abb-f476c6693b5d" providerId="AD" clId="Web-{AB66E43B-EA77-AC4F-6ACE-AFC93FDFAD4B}"/>
    <pc:docChg chg="addSld delSld modSld">
      <pc:chgData name="Burke, Katie" userId="S::kburke@helenaschools.org::38f90fc9-fc25-443e-8abb-f476c6693b5d" providerId="AD" clId="Web-{AB66E43B-EA77-AC4F-6ACE-AFC93FDFAD4B}" dt="2022-05-23T19:09:31.496" v="32"/>
      <pc:docMkLst>
        <pc:docMk/>
      </pc:docMkLst>
      <pc:sldChg chg="modSp">
        <pc:chgData name="Burke, Katie" userId="S::kburke@helenaschools.org::38f90fc9-fc25-443e-8abb-f476c6693b5d" providerId="AD" clId="Web-{AB66E43B-EA77-AC4F-6ACE-AFC93FDFAD4B}" dt="2022-05-23T14:26:43.906" v="26" actId="20577"/>
        <pc:sldMkLst>
          <pc:docMk/>
          <pc:sldMk cId="827238163" sldId="341"/>
        </pc:sldMkLst>
        <pc:spChg chg="mod">
          <ac:chgData name="Burke, Katie" userId="S::kburke@helenaschools.org::38f90fc9-fc25-443e-8abb-f476c6693b5d" providerId="AD" clId="Web-{AB66E43B-EA77-AC4F-6ACE-AFC93FDFAD4B}" dt="2022-05-23T14:26:43.906" v="26" actId="20577"/>
          <ac:spMkLst>
            <pc:docMk/>
            <pc:sldMk cId="827238163" sldId="341"/>
            <ac:spMk id="4" creationId="{178654DF-171B-0F78-2167-649418E22509}"/>
          </ac:spMkLst>
        </pc:spChg>
      </pc:sldChg>
      <pc:sldChg chg="del">
        <pc:chgData name="Burke, Katie" userId="S::kburke@helenaschools.org::38f90fc9-fc25-443e-8abb-f476c6693b5d" providerId="AD" clId="Web-{AB66E43B-EA77-AC4F-6ACE-AFC93FDFAD4B}" dt="2022-05-23T14:25:37.281" v="6"/>
        <pc:sldMkLst>
          <pc:docMk/>
          <pc:sldMk cId="2565835510" sldId="342"/>
        </pc:sldMkLst>
      </pc:sldChg>
      <pc:sldChg chg="modSp">
        <pc:chgData name="Burke, Katie" userId="S::kburke@helenaschools.org::38f90fc9-fc25-443e-8abb-f476c6693b5d" providerId="AD" clId="Web-{AB66E43B-EA77-AC4F-6ACE-AFC93FDFAD4B}" dt="2022-05-23T14:25:47.375" v="14" actId="20577"/>
        <pc:sldMkLst>
          <pc:docMk/>
          <pc:sldMk cId="2200205029" sldId="344"/>
        </pc:sldMkLst>
        <pc:spChg chg="mod">
          <ac:chgData name="Burke, Katie" userId="S::kburke@helenaschools.org::38f90fc9-fc25-443e-8abb-f476c6693b5d" providerId="AD" clId="Web-{AB66E43B-EA77-AC4F-6ACE-AFC93FDFAD4B}" dt="2022-05-23T14:25:47.375" v="14" actId="20577"/>
          <ac:spMkLst>
            <pc:docMk/>
            <pc:sldMk cId="2200205029" sldId="344"/>
            <ac:spMk id="2" creationId="{22EBC92E-6C35-80F5-56FC-DA47773F1DE7}"/>
          </ac:spMkLst>
        </pc:spChg>
      </pc:sldChg>
      <pc:sldChg chg="add del">
        <pc:chgData name="Burke, Katie" userId="S::kburke@helenaschools.org::38f90fc9-fc25-443e-8abb-f476c6693b5d" providerId="AD" clId="Web-{AB66E43B-EA77-AC4F-6ACE-AFC93FDFAD4B}" dt="2022-05-23T19:09:29.199" v="29"/>
        <pc:sldMkLst>
          <pc:docMk/>
          <pc:sldMk cId="2916082000" sldId="345"/>
        </pc:sldMkLst>
      </pc:sldChg>
      <pc:sldChg chg="add del">
        <pc:chgData name="Burke, Katie" userId="S::kburke@helenaschools.org::38f90fc9-fc25-443e-8abb-f476c6693b5d" providerId="AD" clId="Web-{AB66E43B-EA77-AC4F-6ACE-AFC93FDFAD4B}" dt="2022-05-23T19:09:28.683" v="28"/>
        <pc:sldMkLst>
          <pc:docMk/>
          <pc:sldMk cId="851127802" sldId="346"/>
        </pc:sldMkLst>
      </pc:sldChg>
      <pc:sldChg chg="add del">
        <pc:chgData name="Burke, Katie" userId="S::kburke@helenaschools.org::38f90fc9-fc25-443e-8abb-f476c6693b5d" providerId="AD" clId="Web-{AB66E43B-EA77-AC4F-6ACE-AFC93FDFAD4B}" dt="2022-05-23T19:09:28.074" v="27"/>
        <pc:sldMkLst>
          <pc:docMk/>
          <pc:sldMk cId="2377108553" sldId="347"/>
        </pc:sldMkLst>
      </pc:sldChg>
      <pc:sldChg chg="add del">
        <pc:chgData name="Burke, Katie" userId="S::kburke@helenaschools.org::38f90fc9-fc25-443e-8abb-f476c6693b5d" providerId="AD" clId="Web-{AB66E43B-EA77-AC4F-6ACE-AFC93FDFAD4B}" dt="2022-05-23T19:09:31.496" v="32"/>
        <pc:sldMkLst>
          <pc:docMk/>
          <pc:sldMk cId="1493347729" sldId="348"/>
        </pc:sldMkLst>
      </pc:sldChg>
      <pc:sldChg chg="add del">
        <pc:chgData name="Burke, Katie" userId="S::kburke@helenaschools.org::38f90fc9-fc25-443e-8abb-f476c6693b5d" providerId="AD" clId="Web-{AB66E43B-EA77-AC4F-6ACE-AFC93FDFAD4B}" dt="2022-05-23T19:09:30.105" v="31"/>
        <pc:sldMkLst>
          <pc:docMk/>
          <pc:sldMk cId="3999126185" sldId="349"/>
        </pc:sldMkLst>
      </pc:sldChg>
      <pc:sldChg chg="add del">
        <pc:chgData name="Burke, Katie" userId="S::kburke@helenaschools.org::38f90fc9-fc25-443e-8abb-f476c6693b5d" providerId="AD" clId="Web-{AB66E43B-EA77-AC4F-6ACE-AFC93FDFAD4B}" dt="2022-05-23T19:09:29.589" v="30"/>
        <pc:sldMkLst>
          <pc:docMk/>
          <pc:sldMk cId="4260414622" sldId="350"/>
        </pc:sldMkLst>
      </pc:sldChg>
    </pc:docChg>
  </pc:docChgLst>
  <pc:docChgLst>
    <pc:chgData name="Burke, Katie" userId="S::kburke@helenaschools.org::38f90fc9-fc25-443e-8abb-f476c6693b5d" providerId="AD" clId="Web-{5F3E8F33-B6F9-7CD8-B95D-C6944B390178}"/>
    <pc:docChg chg="delSld modSld">
      <pc:chgData name="Burke, Katie" userId="S::kburke@helenaschools.org::38f90fc9-fc25-443e-8abb-f476c6693b5d" providerId="AD" clId="Web-{5F3E8F33-B6F9-7CD8-B95D-C6944B390178}" dt="2023-05-05T16:21:10.793" v="129" actId="20577"/>
      <pc:docMkLst>
        <pc:docMk/>
      </pc:docMkLst>
      <pc:sldChg chg="modSp">
        <pc:chgData name="Burke, Katie" userId="S::kburke@helenaschools.org::38f90fc9-fc25-443e-8abb-f476c6693b5d" providerId="AD" clId="Web-{5F3E8F33-B6F9-7CD8-B95D-C6944B390178}" dt="2023-05-05T16:17:41.882" v="32" actId="20577"/>
        <pc:sldMkLst>
          <pc:docMk/>
          <pc:sldMk cId="190813122" sldId="337"/>
        </pc:sldMkLst>
        <pc:spChg chg="mod">
          <ac:chgData name="Burke, Katie" userId="S::kburke@helenaschools.org::38f90fc9-fc25-443e-8abb-f476c6693b5d" providerId="AD" clId="Web-{5F3E8F33-B6F9-7CD8-B95D-C6944B390178}" dt="2023-05-05T16:17:31.163" v="5" actId="20577"/>
          <ac:spMkLst>
            <pc:docMk/>
            <pc:sldMk cId="190813122" sldId="337"/>
            <ac:spMk id="2" creationId="{1849A340-A4D0-4058-9AFF-4B47FEDF67D6}"/>
          </ac:spMkLst>
        </pc:spChg>
        <pc:spChg chg="mod">
          <ac:chgData name="Burke, Katie" userId="S::kburke@helenaschools.org::38f90fc9-fc25-443e-8abb-f476c6693b5d" providerId="AD" clId="Web-{5F3E8F33-B6F9-7CD8-B95D-C6944B390178}" dt="2023-05-05T16:17:41.882" v="32" actId="20577"/>
          <ac:spMkLst>
            <pc:docMk/>
            <pc:sldMk cId="190813122" sldId="337"/>
            <ac:spMk id="3" creationId="{EFD4CD6C-3763-4C34-91D8-04C9E97B2645}"/>
          </ac:spMkLst>
        </pc:spChg>
      </pc:sldChg>
      <pc:sldChg chg="modSp">
        <pc:chgData name="Burke, Katie" userId="S::kburke@helenaschools.org::38f90fc9-fc25-443e-8abb-f476c6693b5d" providerId="AD" clId="Web-{5F3E8F33-B6F9-7CD8-B95D-C6944B390178}" dt="2023-05-05T16:20:51.824" v="123" actId="20577"/>
        <pc:sldMkLst>
          <pc:docMk/>
          <pc:sldMk cId="2085277684" sldId="339"/>
        </pc:sldMkLst>
        <pc:spChg chg="mod">
          <ac:chgData name="Burke, Katie" userId="S::kburke@helenaschools.org::38f90fc9-fc25-443e-8abb-f476c6693b5d" providerId="AD" clId="Web-{5F3E8F33-B6F9-7CD8-B95D-C6944B390178}" dt="2023-05-05T16:20:51.824" v="123" actId="20577"/>
          <ac:spMkLst>
            <pc:docMk/>
            <pc:sldMk cId="2085277684" sldId="339"/>
            <ac:spMk id="3" creationId="{EFD4CD6C-3763-4C34-91D8-04C9E97B2645}"/>
          </ac:spMkLst>
        </pc:spChg>
      </pc:sldChg>
      <pc:sldChg chg="modSp">
        <pc:chgData name="Burke, Katie" userId="S::kburke@helenaschools.org::38f90fc9-fc25-443e-8abb-f476c6693b5d" providerId="AD" clId="Web-{5F3E8F33-B6F9-7CD8-B95D-C6944B390178}" dt="2023-05-05T16:21:10.793" v="129" actId="20577"/>
        <pc:sldMkLst>
          <pc:docMk/>
          <pc:sldMk cId="649883562" sldId="340"/>
        </pc:sldMkLst>
        <pc:graphicFrameChg chg="modGraphic">
          <ac:chgData name="Burke, Katie" userId="S::kburke@helenaschools.org::38f90fc9-fc25-443e-8abb-f476c6693b5d" providerId="AD" clId="Web-{5F3E8F33-B6F9-7CD8-B95D-C6944B390178}" dt="2023-05-05T16:21:10.793" v="129" actId="20577"/>
          <ac:graphicFrameMkLst>
            <pc:docMk/>
            <pc:sldMk cId="649883562" sldId="340"/>
            <ac:graphicFrameMk id="22" creationId="{9FBFC3DE-DCE4-7B79-4807-3D1A22584E01}"/>
          </ac:graphicFrameMkLst>
        </pc:graphicFrameChg>
      </pc:sldChg>
      <pc:sldChg chg="modSp">
        <pc:chgData name="Burke, Katie" userId="S::kburke@helenaschools.org::38f90fc9-fc25-443e-8abb-f476c6693b5d" providerId="AD" clId="Web-{5F3E8F33-B6F9-7CD8-B95D-C6944B390178}" dt="2023-05-05T16:19:09.322" v="67" actId="20577"/>
        <pc:sldMkLst>
          <pc:docMk/>
          <pc:sldMk cId="827238163" sldId="341"/>
        </pc:sldMkLst>
        <pc:spChg chg="mod">
          <ac:chgData name="Burke, Katie" userId="S::kburke@helenaschools.org::38f90fc9-fc25-443e-8abb-f476c6693b5d" providerId="AD" clId="Web-{5F3E8F33-B6F9-7CD8-B95D-C6944B390178}" dt="2023-05-05T16:18:29.133" v="45" actId="20577"/>
          <ac:spMkLst>
            <pc:docMk/>
            <pc:sldMk cId="827238163" sldId="341"/>
            <ac:spMk id="2" creationId="{A22A0C96-99A6-7EFC-F819-31A31DD8100B}"/>
          </ac:spMkLst>
        </pc:spChg>
        <pc:spChg chg="mod">
          <ac:chgData name="Burke, Katie" userId="S::kburke@helenaschools.org::38f90fc9-fc25-443e-8abb-f476c6693b5d" providerId="AD" clId="Web-{5F3E8F33-B6F9-7CD8-B95D-C6944B390178}" dt="2023-05-05T16:19:09.322" v="67" actId="20577"/>
          <ac:spMkLst>
            <pc:docMk/>
            <pc:sldMk cId="827238163" sldId="341"/>
            <ac:spMk id="4" creationId="{178654DF-171B-0F78-2167-649418E22509}"/>
          </ac:spMkLst>
        </pc:spChg>
      </pc:sldChg>
      <pc:sldChg chg="del">
        <pc:chgData name="Burke, Katie" userId="S::kburke@helenaschools.org::38f90fc9-fc25-443e-8abb-f476c6693b5d" providerId="AD" clId="Web-{5F3E8F33-B6F9-7CD8-B95D-C6944B390178}" dt="2023-05-05T16:18:01.898" v="33"/>
        <pc:sldMkLst>
          <pc:docMk/>
          <pc:sldMk cId="3187440716" sldId="343"/>
        </pc:sldMkLst>
      </pc:sldChg>
      <pc:sldChg chg="del">
        <pc:chgData name="Burke, Katie" userId="S::kburke@helenaschools.org::38f90fc9-fc25-443e-8abb-f476c6693b5d" providerId="AD" clId="Web-{5F3E8F33-B6F9-7CD8-B95D-C6944B390178}" dt="2023-05-05T16:18:15.899" v="34"/>
        <pc:sldMkLst>
          <pc:docMk/>
          <pc:sldMk cId="2200205029" sldId="34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F7C90-461A-44F6-AF98-C8EBAFB260F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E188628-E59E-4655-B960-134521235B2F}">
      <dgm:prSet/>
      <dgm:spPr/>
      <dgm:t>
        <a:bodyPr/>
        <a:lstStyle/>
        <a:p>
          <a:pPr rtl="0"/>
          <a:r>
            <a:rPr lang="en-US" dirty="0">
              <a:latin typeface="Avenir Next LT Pro"/>
            </a:rPr>
            <a:t> </a:t>
          </a:r>
          <a:r>
            <a:rPr lang="en-US" dirty="0"/>
            <a:t>I can gather evidence</a:t>
          </a:r>
          <a:r>
            <a:rPr lang="en-US" dirty="0">
              <a:latin typeface="Avenir Next LT Pro"/>
            </a:rPr>
            <a:t> from</a:t>
          </a:r>
          <a:r>
            <a:rPr lang="en-US" dirty="0"/>
            <a:t> </a:t>
          </a:r>
          <a:r>
            <a:rPr lang="en-US" dirty="0">
              <a:latin typeface="Avenir Next LT Pro"/>
            </a:rPr>
            <a:t>an article to explain how</a:t>
          </a:r>
          <a:r>
            <a:rPr lang="en-US" dirty="0"/>
            <a:t> Earth’s climate has changed over time</a:t>
          </a:r>
          <a:r>
            <a:rPr lang="en-US" dirty="0">
              <a:latin typeface="Avenir Next LT Pro"/>
            </a:rPr>
            <a:t>.</a:t>
          </a:r>
          <a:endParaRPr lang="en-US" dirty="0"/>
        </a:p>
      </dgm:t>
    </dgm:pt>
    <dgm:pt modelId="{6DEAA38A-67C8-47FC-9F20-6FF86DEDA99A}" type="parTrans" cxnId="{FF878724-ECF0-40AA-8323-2F0880874D42}">
      <dgm:prSet/>
      <dgm:spPr/>
      <dgm:t>
        <a:bodyPr/>
        <a:lstStyle/>
        <a:p>
          <a:endParaRPr lang="en-US"/>
        </a:p>
      </dgm:t>
    </dgm:pt>
    <dgm:pt modelId="{7C6FE612-4208-4883-84B0-1E078351CF28}" type="sibTrans" cxnId="{FF878724-ECF0-40AA-8323-2F0880874D42}">
      <dgm:prSet/>
      <dgm:spPr/>
      <dgm:t>
        <a:bodyPr/>
        <a:lstStyle/>
        <a:p>
          <a:endParaRPr lang="en-US"/>
        </a:p>
      </dgm:t>
    </dgm:pt>
    <dgm:pt modelId="{8E7AC61F-FE83-403E-AC14-017E9D168795}" type="pres">
      <dgm:prSet presAssocID="{214F7C90-461A-44F6-AF98-C8EBAFB260F0}" presName="vert0" presStyleCnt="0">
        <dgm:presLayoutVars>
          <dgm:dir/>
          <dgm:animOne val="branch"/>
          <dgm:animLvl val="lvl"/>
        </dgm:presLayoutVars>
      </dgm:prSet>
      <dgm:spPr/>
    </dgm:pt>
    <dgm:pt modelId="{52F9E052-7BE9-45C6-A7DD-68A3354E2980}" type="pres">
      <dgm:prSet presAssocID="{DE188628-E59E-4655-B960-134521235B2F}" presName="thickLine" presStyleLbl="alignNode1" presStyleIdx="0" presStyleCnt="1"/>
      <dgm:spPr/>
    </dgm:pt>
    <dgm:pt modelId="{0126A87F-83F2-4B85-8E8A-16CF1A7C8D0B}" type="pres">
      <dgm:prSet presAssocID="{DE188628-E59E-4655-B960-134521235B2F}" presName="horz1" presStyleCnt="0"/>
      <dgm:spPr/>
    </dgm:pt>
    <dgm:pt modelId="{908EB6A1-AF8C-4127-886E-08B2F89BAFA2}" type="pres">
      <dgm:prSet presAssocID="{DE188628-E59E-4655-B960-134521235B2F}" presName="tx1" presStyleLbl="revTx" presStyleIdx="0" presStyleCnt="1"/>
      <dgm:spPr/>
    </dgm:pt>
    <dgm:pt modelId="{C447AF6E-BB84-44AC-8480-6FEAA368D21E}" type="pres">
      <dgm:prSet presAssocID="{DE188628-E59E-4655-B960-134521235B2F}" presName="vert1" presStyleCnt="0"/>
      <dgm:spPr/>
    </dgm:pt>
  </dgm:ptLst>
  <dgm:cxnLst>
    <dgm:cxn modelId="{A3DF1105-2C06-471F-AC46-9145A5B5B446}" type="presOf" srcId="{DE188628-E59E-4655-B960-134521235B2F}" destId="{908EB6A1-AF8C-4127-886E-08B2F89BAFA2}" srcOrd="0" destOrd="0" presId="urn:microsoft.com/office/officeart/2008/layout/LinedList"/>
    <dgm:cxn modelId="{FF878724-ECF0-40AA-8323-2F0880874D42}" srcId="{214F7C90-461A-44F6-AF98-C8EBAFB260F0}" destId="{DE188628-E59E-4655-B960-134521235B2F}" srcOrd="0" destOrd="0" parTransId="{6DEAA38A-67C8-47FC-9F20-6FF86DEDA99A}" sibTransId="{7C6FE612-4208-4883-84B0-1E078351CF28}"/>
    <dgm:cxn modelId="{815D5446-947D-4D60-87F2-0C31295DC0E8}" type="presOf" srcId="{214F7C90-461A-44F6-AF98-C8EBAFB260F0}" destId="{8E7AC61F-FE83-403E-AC14-017E9D168795}" srcOrd="0" destOrd="0" presId="urn:microsoft.com/office/officeart/2008/layout/LinedList"/>
    <dgm:cxn modelId="{FC8270AA-6EFE-4589-A6FB-BDDA118E0E7A}" type="presParOf" srcId="{8E7AC61F-FE83-403E-AC14-017E9D168795}" destId="{52F9E052-7BE9-45C6-A7DD-68A3354E2980}" srcOrd="0" destOrd="0" presId="urn:microsoft.com/office/officeart/2008/layout/LinedList"/>
    <dgm:cxn modelId="{56C715DF-B3FF-4B4C-B36A-0BF13ABE44A8}" type="presParOf" srcId="{8E7AC61F-FE83-403E-AC14-017E9D168795}" destId="{0126A87F-83F2-4B85-8E8A-16CF1A7C8D0B}" srcOrd="1" destOrd="0" presId="urn:microsoft.com/office/officeart/2008/layout/LinedList"/>
    <dgm:cxn modelId="{22579A10-36AD-40B9-8E89-22C320D9C7F9}" type="presParOf" srcId="{0126A87F-83F2-4B85-8E8A-16CF1A7C8D0B}" destId="{908EB6A1-AF8C-4127-886E-08B2F89BAFA2}" srcOrd="0" destOrd="0" presId="urn:microsoft.com/office/officeart/2008/layout/LinedList"/>
    <dgm:cxn modelId="{8AA6914B-F2B1-4BC3-A820-E5C29B2C552B}" type="presParOf" srcId="{0126A87F-83F2-4B85-8E8A-16CF1A7C8D0B}" destId="{C447AF6E-BB84-44AC-8480-6FEAA368D21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CBB2A4-A912-4E74-B57B-18C38259780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B26890F-DFB8-4D5F-9455-B53C1B53A9F4}">
      <dgm:prSet phldr="0"/>
      <dgm:spPr/>
      <dgm:t>
        <a:bodyPr/>
        <a:lstStyle/>
        <a:p>
          <a:r>
            <a:rPr lang="en-US" dirty="0">
              <a:solidFill>
                <a:srgbClr val="444444"/>
              </a:solidFill>
              <a:latin typeface="Calibri"/>
              <a:cs typeface="Calibri"/>
            </a:rPr>
            <a:t>Exit Ticket-Modeling Past Climates in the SIM </a:t>
          </a:r>
          <a:endParaRPr lang="en-US" dirty="0"/>
        </a:p>
      </dgm:t>
    </dgm:pt>
    <dgm:pt modelId="{4C11E197-0108-40AE-9658-F36B22241820}" type="parTrans" cxnId="{2990440C-555B-4AF2-96CC-ABCF6C6134D9}">
      <dgm:prSet/>
      <dgm:spPr/>
    </dgm:pt>
    <dgm:pt modelId="{5B3F4CEB-4185-4527-99EF-8182546DC6B0}" type="sibTrans" cxnId="{2990440C-555B-4AF2-96CC-ABCF6C6134D9}">
      <dgm:prSet/>
      <dgm:spPr/>
    </dgm:pt>
    <dgm:pt modelId="{9F3BCD61-8565-47FE-9873-158F666C4B10}">
      <dgm:prSet phldr="0"/>
      <dgm:spPr/>
      <dgm:t>
        <a:bodyPr/>
        <a:lstStyle/>
        <a:p>
          <a:pPr rtl="0"/>
          <a:r>
            <a:rPr lang="en-US" dirty="0">
              <a:solidFill>
                <a:srgbClr val="444444"/>
              </a:solidFill>
              <a:latin typeface="Calibri"/>
              <a:cs typeface="Calibri"/>
            </a:rPr>
            <a:t>Bell Ringer</a:t>
          </a:r>
        </a:p>
      </dgm:t>
    </dgm:pt>
    <dgm:pt modelId="{FD2E12C0-EB54-439F-93CB-AEDB5BA44D68}" type="parTrans" cxnId="{F5A37C91-1B49-4ED1-9A3B-C9C9F292202B}">
      <dgm:prSet/>
      <dgm:spPr/>
    </dgm:pt>
    <dgm:pt modelId="{4720EC14-8918-4192-A23B-F97F4E826083}" type="sibTrans" cxnId="{F5A37C91-1B49-4ED1-9A3B-C9C9F292202B}">
      <dgm:prSet/>
      <dgm:spPr/>
    </dgm:pt>
    <dgm:pt modelId="{82C0D6C3-809D-44FC-BE88-CE46F92C37F2}">
      <dgm:prSet phldr="0"/>
      <dgm:spPr/>
      <dgm:t>
        <a:bodyPr/>
        <a:lstStyle/>
        <a:p>
          <a:r>
            <a:rPr lang="en-US" dirty="0">
              <a:solidFill>
                <a:srgbClr val="444444"/>
              </a:solidFill>
              <a:latin typeface="Calibri"/>
              <a:cs typeface="Calibri"/>
            </a:rPr>
            <a:t>Reading " Past Climate Changes on Earth"</a:t>
          </a:r>
        </a:p>
      </dgm:t>
    </dgm:pt>
    <dgm:pt modelId="{DEB6157C-8403-458B-9597-9057AE186570}" type="parTrans" cxnId="{E9A32C85-EBF9-416C-9653-17BD43F5407B}">
      <dgm:prSet/>
      <dgm:spPr/>
    </dgm:pt>
    <dgm:pt modelId="{693C765D-5176-4F83-B389-A69EA87E416B}" type="sibTrans" cxnId="{E9A32C85-EBF9-416C-9653-17BD43F5407B}">
      <dgm:prSet/>
      <dgm:spPr/>
    </dgm:pt>
    <dgm:pt modelId="{2ADDBEDD-A17F-4CB2-8D44-D3A8F3DD8122}">
      <dgm:prSet phldr="0"/>
      <dgm:spPr/>
      <dgm:t>
        <a:bodyPr/>
        <a:lstStyle/>
        <a:p>
          <a:pPr rtl="0"/>
          <a:r>
            <a:rPr lang="en-US" dirty="0">
              <a:solidFill>
                <a:srgbClr val="444444"/>
              </a:solidFill>
              <a:latin typeface="Calibri"/>
              <a:cs typeface="Calibri"/>
            </a:rPr>
            <a:t>Discuss Annotations </a:t>
          </a:r>
        </a:p>
      </dgm:t>
    </dgm:pt>
    <dgm:pt modelId="{4A33CA26-952B-45E9-B848-7C9F8B667688}" type="parTrans" cxnId="{147BD7A9-874A-4DE4-9B99-95FECAC63B2F}">
      <dgm:prSet/>
      <dgm:spPr/>
    </dgm:pt>
    <dgm:pt modelId="{5A838362-4923-40A5-8A4F-0038214AC52D}" type="sibTrans" cxnId="{147BD7A9-874A-4DE4-9B99-95FECAC63B2F}">
      <dgm:prSet/>
      <dgm:spPr/>
    </dgm:pt>
    <dgm:pt modelId="{B8882BB1-BEA7-4813-A26A-85655B9AD70E}" type="pres">
      <dgm:prSet presAssocID="{B2CBB2A4-A912-4E74-B57B-18C38259780C}" presName="linear" presStyleCnt="0">
        <dgm:presLayoutVars>
          <dgm:animLvl val="lvl"/>
          <dgm:resizeHandles val="exact"/>
        </dgm:presLayoutVars>
      </dgm:prSet>
      <dgm:spPr/>
    </dgm:pt>
    <dgm:pt modelId="{90715106-31DF-49A8-8C76-E267226DE972}" type="pres">
      <dgm:prSet presAssocID="{9F3BCD61-8565-47FE-9873-158F666C4B10}" presName="parentText" presStyleLbl="node1" presStyleIdx="0" presStyleCnt="4">
        <dgm:presLayoutVars>
          <dgm:chMax val="0"/>
          <dgm:bulletEnabled val="1"/>
        </dgm:presLayoutVars>
      </dgm:prSet>
      <dgm:spPr/>
    </dgm:pt>
    <dgm:pt modelId="{0139D8B3-B004-4AB1-B007-0AF04AA09B75}" type="pres">
      <dgm:prSet presAssocID="{4720EC14-8918-4192-A23B-F97F4E826083}" presName="spacer" presStyleCnt="0"/>
      <dgm:spPr/>
    </dgm:pt>
    <dgm:pt modelId="{17769C4A-8287-433B-B924-E24B887F2AF0}" type="pres">
      <dgm:prSet presAssocID="{82C0D6C3-809D-44FC-BE88-CE46F92C37F2}" presName="parentText" presStyleLbl="node1" presStyleIdx="1" presStyleCnt="4">
        <dgm:presLayoutVars>
          <dgm:chMax val="0"/>
          <dgm:bulletEnabled val="1"/>
        </dgm:presLayoutVars>
      </dgm:prSet>
      <dgm:spPr/>
    </dgm:pt>
    <dgm:pt modelId="{75CC1B1B-1134-455E-A93E-C11FD3913586}" type="pres">
      <dgm:prSet presAssocID="{693C765D-5176-4F83-B389-A69EA87E416B}" presName="spacer" presStyleCnt="0"/>
      <dgm:spPr/>
    </dgm:pt>
    <dgm:pt modelId="{51CC5F6A-B544-4634-B652-DCE1C362F05F}" type="pres">
      <dgm:prSet presAssocID="{2ADDBEDD-A17F-4CB2-8D44-D3A8F3DD8122}" presName="parentText" presStyleLbl="node1" presStyleIdx="2" presStyleCnt="4">
        <dgm:presLayoutVars>
          <dgm:chMax val="0"/>
          <dgm:bulletEnabled val="1"/>
        </dgm:presLayoutVars>
      </dgm:prSet>
      <dgm:spPr/>
    </dgm:pt>
    <dgm:pt modelId="{71C0F89F-933B-4BCC-9BC2-E43A2497F4F2}" type="pres">
      <dgm:prSet presAssocID="{5A838362-4923-40A5-8A4F-0038214AC52D}" presName="spacer" presStyleCnt="0"/>
      <dgm:spPr/>
    </dgm:pt>
    <dgm:pt modelId="{F38A291E-4F22-4FDD-A98E-4F8545F2F4A1}" type="pres">
      <dgm:prSet presAssocID="{FB26890F-DFB8-4D5F-9455-B53C1B53A9F4}" presName="parentText" presStyleLbl="node1" presStyleIdx="3" presStyleCnt="4">
        <dgm:presLayoutVars>
          <dgm:chMax val="0"/>
          <dgm:bulletEnabled val="1"/>
        </dgm:presLayoutVars>
      </dgm:prSet>
      <dgm:spPr/>
    </dgm:pt>
  </dgm:ptLst>
  <dgm:cxnLst>
    <dgm:cxn modelId="{2990440C-555B-4AF2-96CC-ABCF6C6134D9}" srcId="{B2CBB2A4-A912-4E74-B57B-18C38259780C}" destId="{FB26890F-DFB8-4D5F-9455-B53C1B53A9F4}" srcOrd="3" destOrd="0" parTransId="{4C11E197-0108-40AE-9658-F36B22241820}" sibTransId="{5B3F4CEB-4185-4527-99EF-8182546DC6B0}"/>
    <dgm:cxn modelId="{5AC7442C-1147-4A9C-AF0F-91EA65204F92}" type="presOf" srcId="{B2CBB2A4-A912-4E74-B57B-18C38259780C}" destId="{B8882BB1-BEA7-4813-A26A-85655B9AD70E}" srcOrd="0" destOrd="0" presId="urn:microsoft.com/office/officeart/2005/8/layout/vList2"/>
    <dgm:cxn modelId="{71C56F70-C6C3-475B-8091-954F81E3206F}" type="presOf" srcId="{2ADDBEDD-A17F-4CB2-8D44-D3A8F3DD8122}" destId="{51CC5F6A-B544-4634-B652-DCE1C362F05F}" srcOrd="0" destOrd="0" presId="urn:microsoft.com/office/officeart/2005/8/layout/vList2"/>
    <dgm:cxn modelId="{E9A32C85-EBF9-416C-9653-17BD43F5407B}" srcId="{B2CBB2A4-A912-4E74-B57B-18C38259780C}" destId="{82C0D6C3-809D-44FC-BE88-CE46F92C37F2}" srcOrd="1" destOrd="0" parTransId="{DEB6157C-8403-458B-9597-9057AE186570}" sibTransId="{693C765D-5176-4F83-B389-A69EA87E416B}"/>
    <dgm:cxn modelId="{F5A37C91-1B49-4ED1-9A3B-C9C9F292202B}" srcId="{B2CBB2A4-A912-4E74-B57B-18C38259780C}" destId="{9F3BCD61-8565-47FE-9873-158F666C4B10}" srcOrd="0" destOrd="0" parTransId="{FD2E12C0-EB54-439F-93CB-AEDB5BA44D68}" sibTransId="{4720EC14-8918-4192-A23B-F97F4E826083}"/>
    <dgm:cxn modelId="{147BD7A9-874A-4DE4-9B99-95FECAC63B2F}" srcId="{B2CBB2A4-A912-4E74-B57B-18C38259780C}" destId="{2ADDBEDD-A17F-4CB2-8D44-D3A8F3DD8122}" srcOrd="2" destOrd="0" parTransId="{4A33CA26-952B-45E9-B848-7C9F8B667688}" sibTransId="{5A838362-4923-40A5-8A4F-0038214AC52D}"/>
    <dgm:cxn modelId="{999143AD-4082-47AE-AB6D-1D787E95311B}" type="presOf" srcId="{9F3BCD61-8565-47FE-9873-158F666C4B10}" destId="{90715106-31DF-49A8-8C76-E267226DE972}" srcOrd="0" destOrd="0" presId="urn:microsoft.com/office/officeart/2005/8/layout/vList2"/>
    <dgm:cxn modelId="{F76F6FBB-DC1D-40B9-825F-47EEB31DF959}" type="presOf" srcId="{82C0D6C3-809D-44FC-BE88-CE46F92C37F2}" destId="{17769C4A-8287-433B-B924-E24B887F2AF0}" srcOrd="0" destOrd="0" presId="urn:microsoft.com/office/officeart/2005/8/layout/vList2"/>
    <dgm:cxn modelId="{A508E2D2-D447-4633-BA9B-B285D00F06FA}" type="presOf" srcId="{FB26890F-DFB8-4D5F-9455-B53C1B53A9F4}" destId="{F38A291E-4F22-4FDD-A98E-4F8545F2F4A1}" srcOrd="0" destOrd="0" presId="urn:microsoft.com/office/officeart/2005/8/layout/vList2"/>
    <dgm:cxn modelId="{2F602FA0-B451-4A1D-ADF1-5ABB5A252D2C}" type="presParOf" srcId="{B8882BB1-BEA7-4813-A26A-85655B9AD70E}" destId="{90715106-31DF-49A8-8C76-E267226DE972}" srcOrd="0" destOrd="0" presId="urn:microsoft.com/office/officeart/2005/8/layout/vList2"/>
    <dgm:cxn modelId="{5E9988D3-7871-49A2-B754-48B61D161529}" type="presParOf" srcId="{B8882BB1-BEA7-4813-A26A-85655B9AD70E}" destId="{0139D8B3-B004-4AB1-B007-0AF04AA09B75}" srcOrd="1" destOrd="0" presId="urn:microsoft.com/office/officeart/2005/8/layout/vList2"/>
    <dgm:cxn modelId="{159C311B-0987-482E-A875-8DEC3EEB9BAA}" type="presParOf" srcId="{B8882BB1-BEA7-4813-A26A-85655B9AD70E}" destId="{17769C4A-8287-433B-B924-E24B887F2AF0}" srcOrd="2" destOrd="0" presId="urn:microsoft.com/office/officeart/2005/8/layout/vList2"/>
    <dgm:cxn modelId="{B5CFCE20-944E-40A1-9670-C663DA6EED72}" type="presParOf" srcId="{B8882BB1-BEA7-4813-A26A-85655B9AD70E}" destId="{75CC1B1B-1134-455E-A93E-C11FD3913586}" srcOrd="3" destOrd="0" presId="urn:microsoft.com/office/officeart/2005/8/layout/vList2"/>
    <dgm:cxn modelId="{C665FCA5-C0F8-4D9B-BA6F-2A08AB3A691A}" type="presParOf" srcId="{B8882BB1-BEA7-4813-A26A-85655B9AD70E}" destId="{51CC5F6A-B544-4634-B652-DCE1C362F05F}" srcOrd="4" destOrd="0" presId="urn:microsoft.com/office/officeart/2005/8/layout/vList2"/>
    <dgm:cxn modelId="{25B2733D-D847-401E-AED0-6403236A5E45}" type="presParOf" srcId="{B8882BB1-BEA7-4813-A26A-85655B9AD70E}" destId="{71C0F89F-933B-4BCC-9BC2-E43A2497F4F2}" srcOrd="5" destOrd="0" presId="urn:microsoft.com/office/officeart/2005/8/layout/vList2"/>
    <dgm:cxn modelId="{3E42459D-1E21-44B1-9072-8DAC6581C755}" type="presParOf" srcId="{B8882BB1-BEA7-4813-A26A-85655B9AD70E}" destId="{F38A291E-4F22-4FDD-A98E-4F8545F2F4A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9E052-7BE9-45C6-A7DD-68A3354E2980}">
      <dsp:nvSpPr>
        <dsp:cNvPr id="0" name=""/>
        <dsp:cNvSpPr/>
      </dsp:nvSpPr>
      <dsp:spPr>
        <a:xfrm>
          <a:off x="0" y="0"/>
          <a:ext cx="724014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8EB6A1-AF8C-4127-886E-08B2F89BAFA2}">
      <dsp:nvSpPr>
        <dsp:cNvPr id="0" name=""/>
        <dsp:cNvSpPr/>
      </dsp:nvSpPr>
      <dsp:spPr>
        <a:xfrm>
          <a:off x="0" y="0"/>
          <a:ext cx="7240146" cy="594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marL="0" lvl="0" indent="0" algn="l" defTabSz="2711450" rtl="0">
            <a:lnSpc>
              <a:spcPct val="90000"/>
            </a:lnSpc>
            <a:spcBef>
              <a:spcPct val="0"/>
            </a:spcBef>
            <a:spcAft>
              <a:spcPct val="35000"/>
            </a:spcAft>
            <a:buNone/>
          </a:pPr>
          <a:r>
            <a:rPr lang="en-US" sz="6100" kern="1200" dirty="0">
              <a:latin typeface="Avenir Next LT Pro"/>
            </a:rPr>
            <a:t> </a:t>
          </a:r>
          <a:r>
            <a:rPr lang="en-US" sz="6100" kern="1200" dirty="0"/>
            <a:t>I can gather evidence</a:t>
          </a:r>
          <a:r>
            <a:rPr lang="en-US" sz="6100" kern="1200" dirty="0">
              <a:latin typeface="Avenir Next LT Pro"/>
            </a:rPr>
            <a:t> from</a:t>
          </a:r>
          <a:r>
            <a:rPr lang="en-US" sz="6100" kern="1200" dirty="0"/>
            <a:t> </a:t>
          </a:r>
          <a:r>
            <a:rPr lang="en-US" sz="6100" kern="1200" dirty="0">
              <a:latin typeface="Avenir Next LT Pro"/>
            </a:rPr>
            <a:t>an article to explain how</a:t>
          </a:r>
          <a:r>
            <a:rPr lang="en-US" sz="6100" kern="1200" dirty="0"/>
            <a:t> Earth’s climate has changed over time</a:t>
          </a:r>
          <a:r>
            <a:rPr lang="en-US" sz="6100" kern="1200" dirty="0">
              <a:latin typeface="Avenir Next LT Pro"/>
            </a:rPr>
            <a:t>.</a:t>
          </a:r>
          <a:endParaRPr lang="en-US" sz="6100" kern="1200" dirty="0"/>
        </a:p>
      </dsp:txBody>
      <dsp:txXfrm>
        <a:off x="0" y="0"/>
        <a:ext cx="7240146" cy="5943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15106-31DF-49A8-8C76-E267226DE972}">
      <dsp:nvSpPr>
        <dsp:cNvPr id="0" name=""/>
        <dsp:cNvSpPr/>
      </dsp:nvSpPr>
      <dsp:spPr>
        <a:xfrm>
          <a:off x="0" y="5516"/>
          <a:ext cx="6177516" cy="11520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solidFill>
                <a:srgbClr val="444444"/>
              </a:solidFill>
              <a:latin typeface="Calibri"/>
              <a:cs typeface="Calibri"/>
            </a:rPr>
            <a:t>Bell Ringer</a:t>
          </a:r>
        </a:p>
      </dsp:txBody>
      <dsp:txXfrm>
        <a:off x="56237" y="61753"/>
        <a:ext cx="6065042" cy="1039555"/>
      </dsp:txXfrm>
    </dsp:sp>
    <dsp:sp modelId="{17769C4A-8287-433B-B924-E24B887F2AF0}">
      <dsp:nvSpPr>
        <dsp:cNvPr id="0" name=""/>
        <dsp:cNvSpPr/>
      </dsp:nvSpPr>
      <dsp:spPr>
        <a:xfrm>
          <a:off x="0" y="1241065"/>
          <a:ext cx="6177516" cy="1152029"/>
        </a:xfrm>
        <a:prstGeom prst="roundRect">
          <a:avLst/>
        </a:prstGeom>
        <a:solidFill>
          <a:schemeClr val="accent2">
            <a:hueOff val="-492716"/>
            <a:satOff val="-3436"/>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444444"/>
              </a:solidFill>
              <a:latin typeface="Calibri"/>
              <a:cs typeface="Calibri"/>
            </a:rPr>
            <a:t>Reading " Past Climate Changes on Earth"</a:t>
          </a:r>
        </a:p>
      </dsp:txBody>
      <dsp:txXfrm>
        <a:off x="56237" y="1297302"/>
        <a:ext cx="6065042" cy="1039555"/>
      </dsp:txXfrm>
    </dsp:sp>
    <dsp:sp modelId="{51CC5F6A-B544-4634-B652-DCE1C362F05F}">
      <dsp:nvSpPr>
        <dsp:cNvPr id="0" name=""/>
        <dsp:cNvSpPr/>
      </dsp:nvSpPr>
      <dsp:spPr>
        <a:xfrm>
          <a:off x="0" y="2476615"/>
          <a:ext cx="6177516" cy="1152029"/>
        </a:xfrm>
        <a:prstGeom prst="roundRect">
          <a:avLst/>
        </a:prstGeom>
        <a:solidFill>
          <a:schemeClr val="accent2">
            <a:hueOff val="-985432"/>
            <a:satOff val="-6871"/>
            <a:lumOff val="23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solidFill>
                <a:srgbClr val="444444"/>
              </a:solidFill>
              <a:latin typeface="Calibri"/>
              <a:cs typeface="Calibri"/>
            </a:rPr>
            <a:t>Discuss Annotations </a:t>
          </a:r>
        </a:p>
      </dsp:txBody>
      <dsp:txXfrm>
        <a:off x="56237" y="2532852"/>
        <a:ext cx="6065042" cy="1039555"/>
      </dsp:txXfrm>
    </dsp:sp>
    <dsp:sp modelId="{F38A291E-4F22-4FDD-A98E-4F8545F2F4A1}">
      <dsp:nvSpPr>
        <dsp:cNvPr id="0" name=""/>
        <dsp:cNvSpPr/>
      </dsp:nvSpPr>
      <dsp:spPr>
        <a:xfrm>
          <a:off x="0" y="3712165"/>
          <a:ext cx="6177516" cy="1152029"/>
        </a:xfrm>
        <a:prstGeom prst="roundRect">
          <a:avLst/>
        </a:prstGeom>
        <a:solidFill>
          <a:schemeClr val="accent2">
            <a:hueOff val="-1478148"/>
            <a:satOff val="-10307"/>
            <a:lumOff val="35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444444"/>
              </a:solidFill>
              <a:latin typeface="Calibri"/>
              <a:cs typeface="Calibri"/>
            </a:rPr>
            <a:t>Exit Ticket-Modeling Past Climates in the SIM </a:t>
          </a:r>
          <a:endParaRPr lang="en-US" sz="2900" kern="1200" dirty="0"/>
        </a:p>
      </dsp:txBody>
      <dsp:txXfrm>
        <a:off x="56237" y="3768402"/>
        <a:ext cx="6065042" cy="10395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76BC1F-13EB-4148-8198-CCA211AC6347}"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4455DA-DC01-4A18-B98D-1CA96126731B}" type="slidenum">
              <a:rPr lang="en-US" smtClean="0"/>
              <a:t>‹#›</a:t>
            </a:fld>
            <a:endParaRPr lang="en-US"/>
          </a:p>
        </p:txBody>
      </p:sp>
    </p:spTree>
    <p:extLst>
      <p:ext uri="{BB962C8B-B14F-4D97-AF65-F5344CB8AC3E}">
        <p14:creationId xmlns:p14="http://schemas.microsoft.com/office/powerpoint/2010/main" val="168188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b="1" dirty="0">
                <a:solidFill>
                  <a:schemeClr val="dk1"/>
                </a:solidFill>
                <a:latin typeface="Roboto"/>
                <a:ea typeface="Roboto"/>
                <a:cs typeface="Roboto"/>
                <a:sym typeface="Roboto"/>
              </a:rPr>
              <a:t>Lesson 2.1 purpose:</a:t>
            </a:r>
            <a:r>
              <a:rPr lang="en-US" dirty="0">
                <a:solidFill>
                  <a:schemeClr val="dk1"/>
                </a:solidFill>
                <a:latin typeface="Roboto"/>
                <a:ea typeface="Roboto"/>
                <a:cs typeface="Roboto"/>
                <a:sym typeface="Roboto"/>
              </a:rPr>
              <a:t> to introduce a frame for thinking about energy—tracking the amount that enters and exits a system—that will help students explain the mechanism by which climate change occurs</a:t>
            </a:r>
          </a:p>
          <a:p>
            <a:pPr marL="0" lvl="0" indent="0" algn="l" rtl="0">
              <a:spcBef>
                <a:spcPts val="0"/>
              </a:spcBef>
              <a:spcAft>
                <a:spcPts val="0"/>
              </a:spcAft>
              <a:buClr>
                <a:schemeClr val="dk1"/>
              </a:buClr>
              <a:buSzPts val="1100"/>
              <a:buFont typeface="Arial"/>
              <a:buNone/>
            </a:pPr>
            <a:endParaRPr lang="en-US" dirty="0">
              <a:solidFill>
                <a:schemeClr val="dk1"/>
              </a:solidFill>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1" dirty="0">
                <a:solidFill>
                  <a:schemeClr val="dk1"/>
                </a:solidFill>
                <a:latin typeface="Roboto"/>
                <a:ea typeface="Roboto"/>
                <a:cs typeface="Roboto"/>
                <a:sym typeface="Roboto"/>
              </a:rPr>
              <a:t>Lesson 2.2 purpose:</a:t>
            </a:r>
            <a:r>
              <a:rPr lang="en-US" dirty="0">
                <a:solidFill>
                  <a:schemeClr val="dk1"/>
                </a:solidFill>
                <a:latin typeface="Roboto"/>
                <a:ea typeface="Roboto"/>
                <a:cs typeface="Roboto"/>
                <a:sym typeface="Roboto"/>
              </a:rPr>
              <a:t> to show that climate changes have happened in the past and that all climate changes are tied to the relationship between how much energy enters the Earth system relative to the amount of energy that exits the system</a:t>
            </a:r>
            <a:br>
              <a:rPr lang="en-US" dirty="0">
                <a:solidFill>
                  <a:schemeClr val="dk1"/>
                </a:solidFill>
                <a:latin typeface="Roboto"/>
                <a:ea typeface="Roboto"/>
                <a:cs typeface="Roboto"/>
                <a:sym typeface="Roboto"/>
              </a:rPr>
            </a:br>
            <a:endParaRPr lang="en-US"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br>
              <a:rPr lang="en-US" dirty="0">
                <a:solidFill>
                  <a:schemeClr val="dk1"/>
                </a:solidFill>
                <a:latin typeface="Roboto"/>
                <a:ea typeface="Roboto"/>
                <a:cs typeface="Roboto"/>
                <a:sym typeface="Roboto"/>
              </a:rPr>
            </a:br>
            <a:endParaRPr lang="en-US"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dirty="0">
                <a:solidFill>
                  <a:schemeClr val="dk1"/>
                </a:solidFill>
                <a:latin typeface="Roboto"/>
                <a:ea typeface="Roboto"/>
                <a:cs typeface="Roboto"/>
                <a:sym typeface="Roboto"/>
              </a:rPr>
              <a:t>Please refer to this lesson’s Materials &amp; Preparation section in the digital Teacher’s Guide or the print Teacher’s Guide for information about preparing to teach this lesson, including any applicable safety notes. Copy and paste the below URLs into your browser to access the resources used in this lesson.</a:t>
            </a:r>
          </a:p>
          <a:p>
            <a:pPr marL="0" lvl="0" indent="0" algn="l" rtl="0">
              <a:spcBef>
                <a:spcPts val="0"/>
              </a:spcBef>
              <a:spcAft>
                <a:spcPts val="0"/>
              </a:spcAft>
              <a:buClr>
                <a:schemeClr val="dk1"/>
              </a:buClr>
              <a:buSzPts val="1100"/>
              <a:buFont typeface="Arial"/>
              <a:buNone/>
            </a:pPr>
            <a:endParaRPr lang="en-US"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b="1" i="1" dirty="0">
                <a:solidFill>
                  <a:schemeClr val="dk1"/>
                </a:solidFill>
                <a:latin typeface="Roboto"/>
                <a:ea typeface="Roboto"/>
                <a:cs typeface="Roboto"/>
                <a:sym typeface="Roboto"/>
              </a:rPr>
              <a:t>Earth’s Changing Climate</a:t>
            </a:r>
            <a:r>
              <a:rPr lang="en-US" b="1" dirty="0">
                <a:solidFill>
                  <a:schemeClr val="dk1"/>
                </a:solidFill>
                <a:latin typeface="Roboto"/>
                <a:ea typeface="Roboto"/>
                <a:cs typeface="Roboto"/>
                <a:sym typeface="Roboto"/>
              </a:rPr>
              <a:t> Simulation</a:t>
            </a:r>
            <a:endParaRPr lang="en-US"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dirty="0">
                <a:solidFill>
                  <a:schemeClr val="dk1"/>
                </a:solidFill>
                <a:latin typeface="Roboto"/>
                <a:ea typeface="Roboto"/>
                <a:cs typeface="Roboto"/>
                <a:sym typeface="Roboto"/>
              </a:rPr>
              <a:t>https://apps.learning.amplify.com/earthschangingclimate</a:t>
            </a:r>
          </a:p>
          <a:p>
            <a:pPr marL="0" lvl="0" indent="0" algn="l" rtl="0">
              <a:spcBef>
                <a:spcPts val="0"/>
              </a:spcBef>
              <a:spcAft>
                <a:spcPts val="0"/>
              </a:spcAft>
              <a:buClr>
                <a:schemeClr val="dk1"/>
              </a:buClr>
              <a:buSzPts val="1100"/>
              <a:buFont typeface="Arial"/>
              <a:buNone/>
            </a:pPr>
            <a:r>
              <a:rPr lang="en-US" b="1" dirty="0">
                <a:solidFill>
                  <a:schemeClr val="dk1"/>
                </a:solidFill>
                <a:latin typeface="Roboto"/>
                <a:ea typeface="Roboto"/>
                <a:cs typeface="Roboto"/>
                <a:sym typeface="Roboto"/>
              </a:rPr>
              <a:t>Energy Token Model </a:t>
            </a:r>
            <a:r>
              <a:rPr lang="en-US" b="1" dirty="0" err="1">
                <a:solidFill>
                  <a:schemeClr val="dk1"/>
                </a:solidFill>
                <a:latin typeface="Roboto"/>
                <a:ea typeface="Roboto"/>
                <a:cs typeface="Roboto"/>
                <a:sym typeface="Roboto"/>
              </a:rPr>
              <a:t>copymaster</a:t>
            </a:r>
            <a:endParaRPr lang="en-US"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dirty="0">
                <a:solidFill>
                  <a:schemeClr val="dk1"/>
                </a:solidFill>
                <a:latin typeface="Roboto"/>
                <a:ea typeface="Roboto"/>
                <a:cs typeface="Roboto"/>
                <a:sym typeface="Roboto"/>
              </a:rPr>
              <a:t>https://learning.amplify.com/m/4c867194dd6bfecf/original/MSSCI_ECC_CU_134.pdf?5514FE42-B5A5-49B3-96B782C675949869</a:t>
            </a:r>
          </a:p>
          <a:p>
            <a:pPr marL="0" lvl="0" indent="0" algn="l" rtl="0">
              <a:spcBef>
                <a:spcPts val="0"/>
              </a:spcBef>
              <a:spcAft>
                <a:spcPts val="0"/>
              </a:spcAft>
              <a:buClr>
                <a:schemeClr val="dk1"/>
              </a:buClr>
              <a:buSzPts val="1100"/>
              <a:buFont typeface="Arial"/>
              <a:buNone/>
            </a:pPr>
            <a:r>
              <a:rPr lang="en-US" b="1" dirty="0">
                <a:solidFill>
                  <a:schemeClr val="dk1"/>
                </a:solidFill>
                <a:latin typeface="Roboto"/>
                <a:ea typeface="Roboto"/>
                <a:cs typeface="Roboto"/>
                <a:sym typeface="Roboto"/>
              </a:rPr>
              <a:t>Printable Energy Tokens</a:t>
            </a:r>
            <a:endParaRPr lang="en-US"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dirty="0">
                <a:solidFill>
                  <a:schemeClr val="dk1"/>
                </a:solidFill>
                <a:latin typeface="Roboto"/>
                <a:ea typeface="Roboto"/>
                <a:cs typeface="Roboto"/>
                <a:sym typeface="Roboto"/>
              </a:rPr>
              <a:t>https://learning.amplify.com/m/65945cfb49f65136/original/MSSCI_ECC_CU_255.pdf?9BAA672C-A2AA-44D0-99DAFB1A59B4F22A</a:t>
            </a:r>
          </a:p>
          <a:p>
            <a:pPr marL="0" lvl="0" indent="0" algn="l" rtl="0">
              <a:spcBef>
                <a:spcPts val="0"/>
              </a:spcBef>
              <a:spcAft>
                <a:spcPts val="0"/>
              </a:spcAft>
              <a:buClr>
                <a:schemeClr val="dk1"/>
              </a:buClr>
              <a:buSzPts val="1100"/>
              <a:buFont typeface="Arial"/>
              <a:buNone/>
            </a:pPr>
            <a:r>
              <a:rPr lang="en-US" b="1" i="1" dirty="0">
                <a:solidFill>
                  <a:schemeClr val="dk1"/>
                </a:solidFill>
                <a:latin typeface="Roboto"/>
                <a:ea typeface="Roboto"/>
                <a:cs typeface="Roboto"/>
                <a:sym typeface="Roboto"/>
              </a:rPr>
              <a:t>Earth's Changing Climate</a:t>
            </a:r>
            <a:r>
              <a:rPr lang="en-US" b="1" dirty="0">
                <a:solidFill>
                  <a:schemeClr val="dk1"/>
                </a:solidFill>
                <a:latin typeface="Roboto"/>
                <a:ea typeface="Roboto"/>
                <a:cs typeface="Roboto"/>
                <a:sym typeface="Roboto"/>
              </a:rPr>
              <a:t> Investigation Notebook, pages 32–39</a:t>
            </a:r>
            <a:endParaRPr lang="en-US"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dirty="0">
                <a:solidFill>
                  <a:schemeClr val="dk1"/>
                </a:solidFill>
                <a:latin typeface="Roboto"/>
                <a:ea typeface="Roboto"/>
                <a:cs typeface="Roboto"/>
                <a:sym typeface="Roboto"/>
              </a:rPr>
              <a:t>https://learning.amplify.com/m/60fdabb7b7f57c2c/original/ECC_Investigation_Notebook_Pages_32-39_NA18.pdf?107DD67E-FE93-4121-AE49E3929D60A6EC</a:t>
            </a:r>
          </a:p>
          <a:p>
            <a:pPr marL="0" lvl="0" indent="0" algn="l" rtl="0">
              <a:spcBef>
                <a:spcPts val="0"/>
              </a:spcBef>
              <a:spcAft>
                <a:spcPts val="0"/>
              </a:spcAft>
              <a:buClr>
                <a:schemeClr val="dk1"/>
              </a:buClr>
              <a:buSzPts val="1100"/>
              <a:buFont typeface="Arial"/>
              <a:buNone/>
            </a:pPr>
            <a:r>
              <a:rPr lang="en-US" b="1" i="1" dirty="0">
                <a:solidFill>
                  <a:schemeClr val="dk1"/>
                </a:solidFill>
                <a:latin typeface="Roboto"/>
                <a:ea typeface="Roboto"/>
                <a:cs typeface="Roboto"/>
                <a:sym typeface="Roboto"/>
              </a:rPr>
              <a:t>Earth's Changing Climate</a:t>
            </a:r>
            <a:r>
              <a:rPr lang="en-US" b="1" dirty="0">
                <a:solidFill>
                  <a:schemeClr val="dk1"/>
                </a:solidFill>
                <a:latin typeface="Roboto"/>
                <a:ea typeface="Roboto"/>
                <a:cs typeface="Roboto"/>
                <a:sym typeface="Roboto"/>
              </a:rPr>
              <a:t> Glossary</a:t>
            </a:r>
            <a:endParaRPr lang="en-US"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dirty="0">
                <a:solidFill>
                  <a:schemeClr val="dk1"/>
                </a:solidFill>
                <a:latin typeface="Roboto"/>
                <a:ea typeface="Roboto"/>
                <a:cs typeface="Roboto"/>
                <a:sym typeface="Roboto"/>
              </a:rPr>
              <a:t>https://ereader.learning.amplify.com/#/reader/1fd0444c-2ab5-4c69-922b-adf7582b0126/0.0.0</a:t>
            </a:r>
          </a:p>
          <a:p>
            <a:pPr marL="0" lvl="0" indent="0" algn="l" rtl="0">
              <a:spcBef>
                <a:spcPts val="0"/>
              </a:spcBef>
              <a:spcAft>
                <a:spcPts val="0"/>
              </a:spcAft>
              <a:buClr>
                <a:schemeClr val="dk1"/>
              </a:buClr>
              <a:buSzPts val="1100"/>
              <a:buFont typeface="Arial"/>
              <a:buNone/>
            </a:pPr>
            <a:r>
              <a:rPr lang="en-US" b="1" i="1" dirty="0">
                <a:solidFill>
                  <a:schemeClr val="dk1"/>
                </a:solidFill>
                <a:latin typeface="Roboto"/>
                <a:ea typeface="Roboto"/>
                <a:cs typeface="Roboto"/>
                <a:sym typeface="Roboto"/>
              </a:rPr>
              <a:t>Earth's Changing Climate</a:t>
            </a:r>
            <a:r>
              <a:rPr lang="en-US" b="1" dirty="0">
                <a:solidFill>
                  <a:schemeClr val="dk1"/>
                </a:solidFill>
                <a:latin typeface="Roboto"/>
                <a:ea typeface="Roboto"/>
                <a:cs typeface="Roboto"/>
                <a:sym typeface="Roboto"/>
              </a:rPr>
              <a:t> Multi-Language Glossary</a:t>
            </a:r>
            <a:endParaRPr lang="en-US"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dirty="0">
                <a:solidFill>
                  <a:schemeClr val="dk1"/>
                </a:solidFill>
                <a:latin typeface="Roboto"/>
                <a:ea typeface="Roboto"/>
                <a:cs typeface="Roboto"/>
                <a:sym typeface="Roboto"/>
              </a:rPr>
              <a:t>https://ereader.learning.amplify.com/#/reader/fc02db5e-ed0b-4863-84f0-3a4101f3284b</a:t>
            </a:r>
          </a:p>
          <a:p>
            <a:pPr marL="0" lvl="0" indent="0" algn="l" rtl="0">
              <a:spcBef>
                <a:spcPts val="0"/>
              </a:spcBef>
              <a:spcAft>
                <a:spcPts val="0"/>
              </a:spcAft>
              <a:buClr>
                <a:schemeClr val="dk1"/>
              </a:buClr>
              <a:buSzPts val="1100"/>
              <a:buFont typeface="Arial"/>
              <a:buNone/>
            </a:pPr>
            <a:endParaRPr lang="en-US" sz="1400" dirty="0">
              <a:solidFill>
                <a:schemeClr val="dk1"/>
              </a:solidFill>
              <a:highlight>
                <a:srgbClr val="F6F6F6"/>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lang="en-US" sz="1400" dirty="0">
              <a:solidFill>
                <a:schemeClr val="dk1"/>
              </a:solidFill>
              <a:highlight>
                <a:srgbClr val="F6F6F6"/>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i="1" dirty="0">
                <a:solidFill>
                  <a:schemeClr val="dk1"/>
                </a:solidFill>
                <a:latin typeface="Roboto"/>
                <a:ea typeface="Roboto"/>
                <a:cs typeface="Roboto"/>
                <a:sym typeface="Roboto"/>
              </a:rPr>
              <a:t>Note: These materials are made available exclusively for use by students and teachers for whom the corresponding materials have been purchased or licensed from Amplify. Any alterations you make should only be shared within your own school or district. Any other distribution or reproduction of these materials is forbidden without written permission from Amplify.</a:t>
            </a:r>
            <a:endParaRPr lang="en-US" b="1" dirty="0">
              <a:solidFill>
                <a:schemeClr val="dk1"/>
              </a:solidFill>
              <a:latin typeface="Roboto"/>
              <a:ea typeface="Roboto"/>
              <a:cs typeface="Roboto"/>
              <a:sym typeface="Roboto"/>
            </a:endParaRPr>
          </a:p>
          <a:p>
            <a:endParaRPr lang="en-US" dirty="0"/>
          </a:p>
        </p:txBody>
      </p:sp>
      <p:sp>
        <p:nvSpPr>
          <p:cNvPr id="4" name="Slide Number Placeholder 3"/>
          <p:cNvSpPr>
            <a:spLocks noGrp="1"/>
          </p:cNvSpPr>
          <p:nvPr>
            <p:ph type="sldNum" sz="quarter" idx="5"/>
          </p:nvPr>
        </p:nvSpPr>
        <p:spPr/>
        <p:txBody>
          <a:bodyPr/>
          <a:lstStyle/>
          <a:p>
            <a:fld id="{0F4455DA-DC01-4A18-B98D-1CA96126731B}" type="slidenum">
              <a:rPr lang="en-US" smtClean="0"/>
              <a:t>1</a:t>
            </a:fld>
            <a:endParaRPr lang="en-US"/>
          </a:p>
        </p:txBody>
      </p:sp>
    </p:spTree>
    <p:extLst>
      <p:ext uri="{BB962C8B-B14F-4D97-AF65-F5344CB8AC3E}">
        <p14:creationId xmlns:p14="http://schemas.microsoft.com/office/powerpoint/2010/main" val="1595101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4455DA-DC01-4A18-B98D-1CA96126731B}" type="slidenum">
              <a:rPr lang="en-US" smtClean="0"/>
              <a:t>12</a:t>
            </a:fld>
            <a:endParaRPr lang="en-US"/>
          </a:p>
        </p:txBody>
      </p:sp>
    </p:spTree>
    <p:extLst>
      <p:ext uri="{BB962C8B-B14F-4D97-AF65-F5344CB8AC3E}">
        <p14:creationId xmlns:p14="http://schemas.microsoft.com/office/powerpoint/2010/main" val="206404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95520d996d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95520d996d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chemeClr val="dk1"/>
                </a:solidFill>
                <a:latin typeface="Roboto"/>
                <a:ea typeface="Roboto"/>
                <a:cs typeface="Roboto"/>
                <a:sym typeface="Roboto"/>
              </a:rPr>
              <a:t>👉</a:t>
            </a:r>
            <a:r>
              <a:rPr lang="en" b="1">
                <a:solidFill>
                  <a:schemeClr val="dk1"/>
                </a:solidFill>
                <a:latin typeface="Roboto"/>
                <a:ea typeface="Roboto"/>
                <a:cs typeface="Roboto"/>
                <a:sym typeface="Roboto"/>
              </a:rPr>
              <a:t>Teacher action:</a:t>
            </a:r>
            <a:endParaRPr b="1">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The “Past Climate Changes on Earth” article and each student's annotations should be visible on their student screens. Have students answer the reflection question and, if they are using digital devices, submit their annotated articles by pressing HAND IN.</a:t>
            </a:r>
            <a:br>
              <a:rPr lang="en">
                <a:solidFill>
                  <a:schemeClr val="dk1"/>
                </a:solidFill>
                <a:highlight>
                  <a:schemeClr val="lt1"/>
                </a:highlight>
                <a:latin typeface="Roboto"/>
                <a:ea typeface="Roboto"/>
                <a:cs typeface="Roboto"/>
                <a:sym typeface="Roboto"/>
              </a:rPr>
            </a:br>
            <a:endParaRPr>
              <a:solidFill>
                <a:schemeClr val="dk1"/>
              </a:solidFill>
              <a:highlight>
                <a:schemeClr val="lt1"/>
              </a:highlight>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t>
            </a:r>
            <a:r>
              <a:rPr lang="en" b="1">
                <a:solidFill>
                  <a:schemeClr val="dk1"/>
                </a:solidFill>
                <a:latin typeface="Roboto"/>
                <a:ea typeface="Roboto"/>
                <a:cs typeface="Roboto"/>
                <a:sym typeface="Roboto"/>
              </a:rPr>
              <a:t>Teacher action (to introduce the homework):</a:t>
            </a:r>
            <a:endParaRPr b="1">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If needed, make additional time to explain the homework. If students do not have access to Amplify Science at home, adjust your schedule to make time to complete the Sim activity in class.</a:t>
            </a:r>
            <a:br>
              <a:rPr lang="en">
                <a:solidFill>
                  <a:schemeClr val="dk1"/>
                </a:solidFill>
                <a:latin typeface="Roboto"/>
                <a:ea typeface="Roboto"/>
                <a:cs typeface="Roboto"/>
                <a:sym typeface="Roboto"/>
              </a:rPr>
            </a:b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b="1">
                <a:solidFill>
                  <a:schemeClr val="lt1"/>
                </a:solidFill>
                <a:highlight>
                  <a:srgbClr val="767676"/>
                </a:highlight>
                <a:latin typeface="Roboto"/>
                <a:ea typeface="Roboto"/>
                <a:cs typeface="Roboto"/>
                <a:sym typeface="Roboto"/>
              </a:rPr>
              <a:t>On-the-Fly Assessment 5:</a:t>
            </a:r>
            <a:r>
              <a:rPr lang="en">
                <a:solidFill>
                  <a:schemeClr val="dk1"/>
                </a:solidFill>
                <a:latin typeface="Roboto"/>
                <a:ea typeface="Roboto"/>
                <a:cs typeface="Roboto"/>
                <a:sym typeface="Roboto"/>
              </a:rPr>
              <a:t> </a:t>
            </a:r>
            <a:br>
              <a:rPr lang="en">
                <a:solidFill>
                  <a:schemeClr val="dk1"/>
                </a:solidFill>
                <a:latin typeface="Roboto"/>
                <a:ea typeface="Roboto"/>
                <a:cs typeface="Roboto"/>
                <a:sym typeface="Roboto"/>
              </a:rPr>
            </a:br>
            <a:r>
              <a:rPr lang="en" b="1">
                <a:solidFill>
                  <a:schemeClr val="dk1"/>
                </a:solidFill>
                <a:latin typeface="Roboto"/>
                <a:ea typeface="Roboto"/>
                <a:cs typeface="Roboto"/>
                <a:sym typeface="Roboto"/>
              </a:rPr>
              <a:t>Insight from Student Annotations</a:t>
            </a:r>
            <a:br>
              <a:rPr lang="en" b="1">
                <a:solidFill>
                  <a:schemeClr val="dk1"/>
                </a:solidFill>
                <a:latin typeface="Roboto"/>
                <a:ea typeface="Roboto"/>
                <a:cs typeface="Roboto"/>
                <a:sym typeface="Roboto"/>
              </a:rPr>
            </a:br>
            <a:r>
              <a:rPr lang="en" b="1">
                <a:solidFill>
                  <a:schemeClr val="dk1"/>
                </a:solidFill>
                <a:latin typeface="Roboto"/>
                <a:ea typeface="Roboto"/>
                <a:cs typeface="Roboto"/>
                <a:sym typeface="Roboto"/>
              </a:rPr>
              <a:t>Look for:</a:t>
            </a:r>
            <a:r>
              <a:rPr lang="en">
                <a:solidFill>
                  <a:schemeClr val="dk1"/>
                </a:solidFill>
                <a:latin typeface="Roboto"/>
                <a:ea typeface="Roboto"/>
                <a:cs typeface="Roboto"/>
                <a:sym typeface="Roboto"/>
              </a:rPr>
              <a:t> Review submitted student annotations after class. You can use these annotations to assess students’ annotation skills, reading comprehension, and content understanding. Use the Annotation Tracker and Annotation Tracker Instructions for guidance.</a:t>
            </a:r>
            <a:br>
              <a:rPr lang="en">
                <a:solidFill>
                  <a:schemeClr val="dk1"/>
                </a:solidFill>
                <a:latin typeface="Roboto"/>
                <a:ea typeface="Roboto"/>
                <a:cs typeface="Roboto"/>
                <a:sym typeface="Roboto"/>
              </a:rPr>
            </a:br>
            <a:r>
              <a:rPr lang="en" b="1">
                <a:solidFill>
                  <a:schemeClr val="dk1"/>
                </a:solidFill>
                <a:latin typeface="Roboto"/>
                <a:ea typeface="Roboto"/>
                <a:cs typeface="Roboto"/>
                <a:sym typeface="Roboto"/>
              </a:rPr>
              <a:t>Now what?</a:t>
            </a:r>
            <a:r>
              <a:rPr lang="en">
                <a:solidFill>
                  <a:schemeClr val="dk1"/>
                </a:solidFill>
                <a:latin typeface="Roboto"/>
                <a:ea typeface="Roboto"/>
                <a:cs typeface="Roboto"/>
                <a:sym typeface="Roboto"/>
              </a:rPr>
              <a:t> See the Annotation Tracker Instructions for suggestions on how to further support students.</a:t>
            </a: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None/>
            </a:pPr>
            <a:endParaRPr>
              <a:solidFill>
                <a:schemeClr val="dk1"/>
              </a:solidFill>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choices (either carbon dioxide or methane) will cause more energy to leave than enter Earth’s system, resulting in a decrease in temperature.</a:t>
            </a:r>
          </a:p>
        </p:txBody>
      </p:sp>
      <p:sp>
        <p:nvSpPr>
          <p:cNvPr id="4" name="Slide Number Placeholder 3"/>
          <p:cNvSpPr>
            <a:spLocks noGrp="1"/>
          </p:cNvSpPr>
          <p:nvPr>
            <p:ph type="sldNum" sz="quarter" idx="5"/>
          </p:nvPr>
        </p:nvSpPr>
        <p:spPr/>
        <p:txBody>
          <a:bodyPr/>
          <a:lstStyle/>
          <a:p>
            <a:fld id="{0F4455DA-DC01-4A18-B98D-1CA96126731B}" type="slidenum">
              <a:rPr lang="en-US" smtClean="0"/>
              <a:t>13</a:t>
            </a:fld>
            <a:endParaRPr lang="en-US"/>
          </a:p>
        </p:txBody>
      </p:sp>
    </p:spTree>
    <p:extLst>
      <p:ext uri="{BB962C8B-B14F-4D97-AF65-F5344CB8AC3E}">
        <p14:creationId xmlns:p14="http://schemas.microsoft.com/office/powerpoint/2010/main" val="622086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95520d996d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95520d996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4455DA-DC01-4A18-B98D-1CA96126731B}" type="slidenum">
              <a:rPr lang="en-US" smtClean="0"/>
              <a:t>2</a:t>
            </a:fld>
            <a:endParaRPr lang="en-US"/>
          </a:p>
        </p:txBody>
      </p:sp>
    </p:spTree>
    <p:extLst>
      <p:ext uri="{BB962C8B-B14F-4D97-AF65-F5344CB8AC3E}">
        <p14:creationId xmlns:p14="http://schemas.microsoft.com/office/powerpoint/2010/main" val="1200872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9e957fc35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9e957fc35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t>
            </a:r>
            <a:r>
              <a:rPr lang="en" b="1">
                <a:solidFill>
                  <a:schemeClr val="dk1"/>
                </a:solidFill>
                <a:latin typeface="Roboto"/>
                <a:ea typeface="Roboto"/>
                <a:cs typeface="Roboto"/>
                <a:sym typeface="Roboto"/>
              </a:rPr>
              <a:t>Teacher action:</a:t>
            </a:r>
            <a:endParaRPr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Direct pairs to discuss the graphs and share their responses.</a:t>
            </a:r>
            <a:endParaRPr>
              <a:solidFill>
                <a:schemeClr val="dk1"/>
              </a:solidFill>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9e957fc35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9e957fc35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9e957fc35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9e957fc35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t>
            </a:r>
            <a:r>
              <a:rPr lang="en" b="1">
                <a:solidFill>
                  <a:schemeClr val="dk1"/>
                </a:solidFill>
                <a:latin typeface="Roboto"/>
                <a:ea typeface="Roboto"/>
                <a:cs typeface="Roboto"/>
                <a:sym typeface="Roboto"/>
              </a:rPr>
              <a:t>Suggested teacher talk:</a:t>
            </a:r>
            <a:endParaRPr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If you only looked at data from a short period of time, you might see a sharp increase in energy from the sun, and you could be fooled into thinking it was the cause of the current climate change.</a:t>
            </a:r>
            <a:endParaRPr>
              <a:solidFill>
                <a:schemeClr val="dk1"/>
              </a:solidFill>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9e957fc35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9e957fc35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a:solidFill>
                  <a:schemeClr val="dk1"/>
                </a:solidFill>
                <a:latin typeface="Roboto"/>
                <a:ea typeface="Roboto"/>
                <a:cs typeface="Roboto"/>
                <a:sym typeface="Roboto"/>
              </a:rPr>
              <a:t>👉</a:t>
            </a:r>
            <a:r>
              <a:rPr lang="en" b="1">
                <a:solidFill>
                  <a:schemeClr val="dk1"/>
                </a:solidFill>
                <a:latin typeface="Roboto"/>
                <a:ea typeface="Roboto"/>
                <a:cs typeface="Roboto"/>
                <a:sym typeface="Roboto"/>
              </a:rPr>
              <a:t>Teacher action:</a:t>
            </a:r>
            <a:endParaRPr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Cross out the “Increased energy from sunlight” claims on the chart.</a:t>
            </a:r>
            <a:endParaRPr>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p:txBody>
      </p:sp>
    </p:spTree>
    <p:extLst>
      <p:ext uri="{BB962C8B-B14F-4D97-AF65-F5344CB8AC3E}">
        <p14:creationId xmlns:p14="http://schemas.microsoft.com/office/powerpoint/2010/main" val="2926391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95520d996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95520d996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Roboto"/>
                <a:ea typeface="Roboto"/>
                <a:cs typeface="Roboto"/>
                <a:sym typeface="Roboto"/>
              </a:rPr>
              <a:t>👉</a:t>
            </a:r>
            <a:r>
              <a:rPr lang="en" b="1">
                <a:solidFill>
                  <a:schemeClr val="dk1"/>
                </a:solidFill>
                <a:latin typeface="Roboto"/>
                <a:ea typeface="Roboto"/>
                <a:cs typeface="Roboto"/>
                <a:sym typeface="Roboto"/>
              </a:rPr>
              <a:t>Teacher action:</a:t>
            </a:r>
            <a:endParaRPr b="1">
              <a:solidFill>
                <a:schemeClr val="dk1"/>
              </a:solidFill>
              <a:latin typeface="Roboto"/>
              <a:ea typeface="Roboto"/>
              <a:cs typeface="Roboto"/>
              <a:sym typeface="Roboto"/>
            </a:endParaRPr>
          </a:p>
          <a:p>
            <a:pPr marL="0" lvl="0" indent="0" algn="l" rtl="0">
              <a:spcBef>
                <a:spcPts val="0"/>
              </a:spcBef>
              <a:spcAft>
                <a:spcPts val="0"/>
              </a:spcAft>
              <a:buNone/>
            </a:pPr>
            <a:r>
              <a:rPr lang="en">
                <a:solidFill>
                  <a:schemeClr val="dk1"/>
                </a:solidFill>
                <a:latin typeface="Roboto"/>
                <a:ea typeface="Roboto"/>
                <a:cs typeface="Roboto"/>
                <a:sym typeface="Roboto"/>
              </a:rPr>
              <a:t>Point out the Investigation Question written on the board.</a:t>
            </a:r>
            <a:endParaRPr>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t>
            </a:r>
            <a:r>
              <a:rPr lang="en" b="1">
                <a:solidFill>
                  <a:schemeClr val="dk1"/>
                </a:solidFill>
                <a:latin typeface="Roboto"/>
                <a:ea typeface="Roboto"/>
                <a:cs typeface="Roboto"/>
                <a:sym typeface="Roboto"/>
              </a:rPr>
              <a:t>Suggested teacher talk:</a:t>
            </a:r>
            <a:endParaRPr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The data in the Warm-Up allowed us to eliminate another claim from the Claims chart, but the remaining claims need further investigation.</a:t>
            </a:r>
            <a:endParaRPr>
              <a:solidFill>
                <a:schemeClr val="dk1"/>
              </a:solidFill>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9e957fc4f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9e957fc4f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t>
            </a:r>
            <a:r>
              <a:rPr lang="en" b="1">
                <a:solidFill>
                  <a:schemeClr val="dk1"/>
                </a:solidFill>
                <a:latin typeface="Roboto"/>
                <a:ea typeface="Roboto"/>
                <a:cs typeface="Roboto"/>
                <a:sym typeface="Roboto"/>
              </a:rPr>
              <a:t>Suggested teacher talk:</a:t>
            </a:r>
            <a:endParaRPr b="1">
              <a:solidFill>
                <a:schemeClr val="dk1"/>
              </a:solidFill>
              <a:latin typeface="Roboto"/>
              <a:ea typeface="Roboto"/>
              <a:cs typeface="Roboto"/>
              <a:sym typeface="Roboto"/>
            </a:endParaRPr>
          </a:p>
          <a:p>
            <a:pPr marL="0" lvl="0" indent="0" algn="l" rtl="0">
              <a:spcBef>
                <a:spcPts val="0"/>
              </a:spcBef>
              <a:spcAft>
                <a:spcPts val="0"/>
              </a:spcAft>
              <a:buNone/>
            </a:pPr>
            <a:r>
              <a:rPr lang="en">
                <a:solidFill>
                  <a:schemeClr val="dk1"/>
                </a:solidFill>
                <a:latin typeface="Roboto"/>
                <a:ea typeface="Roboto"/>
                <a:cs typeface="Roboto"/>
                <a:sym typeface="Roboto"/>
              </a:rPr>
              <a:t>The article describes scientists’ best understanding of why these periods of change occurred, based on evidence they collected and are still collecting. Thinking about these other climate change events can help scientists better understand what is happening today.</a:t>
            </a:r>
            <a:endParaRPr>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9e957fc4f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9e957fc4f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a:solidFill>
                  <a:schemeClr val="dk1"/>
                </a:solidFill>
                <a:latin typeface="Roboto"/>
                <a:ea typeface="Roboto"/>
                <a:cs typeface="Roboto"/>
                <a:sym typeface="Roboto"/>
              </a:rPr>
              <a:t>👉</a:t>
            </a:r>
            <a:r>
              <a:rPr lang="en" b="1">
                <a:solidFill>
                  <a:schemeClr val="dk1"/>
                </a:solidFill>
                <a:latin typeface="Roboto"/>
                <a:ea typeface="Roboto"/>
                <a:cs typeface="Roboto"/>
                <a:sym typeface="Roboto"/>
              </a:rPr>
              <a:t>Teacher action:</a:t>
            </a:r>
            <a:endParaRPr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Point out the relevant key concepts from Lesson 2.1 posted on the classroom wall:</a:t>
            </a:r>
            <a:endParaRPr>
              <a:solidFill>
                <a:schemeClr val="dk1"/>
              </a:solidFill>
              <a:latin typeface="Roboto"/>
              <a:ea typeface="Roboto"/>
              <a:cs typeface="Roboto"/>
              <a:sym typeface="Roboto"/>
            </a:endParaRPr>
          </a:p>
          <a:p>
            <a:pPr marL="182880" lvl="0" indent="-161290" algn="l" rtl="0">
              <a:spcBef>
                <a:spcPts val="0"/>
              </a:spcBef>
              <a:spcAft>
                <a:spcPts val="0"/>
              </a:spcAft>
              <a:buClr>
                <a:schemeClr val="dk1"/>
              </a:buClr>
              <a:buSzPts val="1100"/>
              <a:buFont typeface="Roboto"/>
              <a:buChar char="●"/>
            </a:pPr>
            <a:r>
              <a:rPr lang="en" i="1">
                <a:solidFill>
                  <a:schemeClr val="dk1"/>
                </a:solidFill>
                <a:latin typeface="Roboto"/>
                <a:ea typeface="Roboto"/>
                <a:cs typeface="Roboto"/>
                <a:sym typeface="Roboto"/>
              </a:rPr>
              <a:t>6. A system can be stable, even as something flows into and out of the system. If this balanced flow is disrupted, there may be changes to the system.</a:t>
            </a:r>
            <a:endParaRPr i="1">
              <a:solidFill>
                <a:schemeClr val="dk1"/>
              </a:solidFill>
              <a:latin typeface="Roboto"/>
              <a:ea typeface="Roboto"/>
              <a:cs typeface="Roboto"/>
              <a:sym typeface="Roboto"/>
            </a:endParaRPr>
          </a:p>
          <a:p>
            <a:pPr marL="182880" lvl="0" indent="-161290" algn="l" rtl="0">
              <a:spcBef>
                <a:spcPts val="0"/>
              </a:spcBef>
              <a:spcAft>
                <a:spcPts val="0"/>
              </a:spcAft>
              <a:buClr>
                <a:schemeClr val="dk1"/>
              </a:buClr>
              <a:buSzPts val="1100"/>
              <a:buFont typeface="Roboto"/>
              <a:buChar char="●"/>
            </a:pPr>
            <a:r>
              <a:rPr lang="en" i="1">
                <a:solidFill>
                  <a:schemeClr val="dk1"/>
                </a:solidFill>
                <a:latin typeface="Roboto"/>
                <a:ea typeface="Roboto"/>
                <a:cs typeface="Roboto"/>
                <a:sym typeface="Roboto"/>
              </a:rPr>
              <a:t>7. A change to either the amount of energy entering or exiting the Earth system affects how much energy is absorbed by the surface.</a:t>
            </a:r>
            <a:endParaRPr i="1">
              <a:solidFill>
                <a:schemeClr val="dk1"/>
              </a:solidFill>
              <a:latin typeface="Roboto"/>
              <a:ea typeface="Roboto"/>
              <a:cs typeface="Roboto"/>
              <a:sym typeface="Roboto"/>
            </a:endParaRPr>
          </a:p>
          <a:p>
            <a:pPr marL="182880" lvl="0" indent="-161290" algn="l" rtl="0">
              <a:spcBef>
                <a:spcPts val="0"/>
              </a:spcBef>
              <a:spcAft>
                <a:spcPts val="0"/>
              </a:spcAft>
              <a:buClr>
                <a:schemeClr val="dk1"/>
              </a:buClr>
              <a:buSzPts val="1100"/>
              <a:buFont typeface="Roboto"/>
              <a:buChar char="●"/>
            </a:pPr>
            <a:r>
              <a:rPr lang="en" i="1">
                <a:solidFill>
                  <a:schemeClr val="dk1"/>
                </a:solidFill>
                <a:latin typeface="Roboto"/>
                <a:ea typeface="Roboto"/>
                <a:cs typeface="Roboto"/>
                <a:sym typeface="Roboto"/>
              </a:rPr>
              <a:t>8. Temperature increases if more energy enters than exits.</a:t>
            </a:r>
            <a:endParaRPr i="1">
              <a:solidFill>
                <a:schemeClr val="dk1"/>
              </a:solidFill>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Wednesday, May 28, 2025</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388528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Wednesday, May 28, 2025</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03934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Wednesday, May 28, 2025</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87322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ctivity Title">
  <p:cSld name="Activity Title">
    <p:bg>
      <p:bgPr>
        <a:solidFill>
          <a:srgbClr val="FFFFFF"/>
        </a:solidFill>
        <a:effectLst/>
      </p:bgPr>
    </p:bg>
    <p:spTree>
      <p:nvGrpSpPr>
        <p:cNvPr id="1" name="Shape 13"/>
        <p:cNvGrpSpPr/>
        <p:nvPr/>
      </p:nvGrpSpPr>
      <p:grpSpPr>
        <a:xfrm>
          <a:off x="0" y="0"/>
          <a:ext cx="0" cy="0"/>
          <a:chOff x="0" y="0"/>
          <a:chExt cx="0" cy="0"/>
        </a:xfrm>
      </p:grpSpPr>
      <p:sp>
        <p:nvSpPr>
          <p:cNvPr id="14" name="Google Shape;14;p3"/>
          <p:cNvSpPr/>
          <p:nvPr/>
        </p:nvSpPr>
        <p:spPr>
          <a:xfrm>
            <a:off x="0" y="0"/>
            <a:ext cx="12192000" cy="6858000"/>
          </a:xfrm>
          <a:prstGeom prst="rect">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3"/>
          <p:cNvSpPr txBox="1">
            <a:spLocks noGrp="1"/>
          </p:cNvSpPr>
          <p:nvPr>
            <p:ph type="subTitle" idx="1"/>
          </p:nvPr>
        </p:nvSpPr>
        <p:spPr>
          <a:xfrm>
            <a:off x="1072896" y="2731008"/>
            <a:ext cx="8107600" cy="768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rgbClr val="FFFFFF"/>
                </a:solidFill>
              </a:defRPr>
            </a:lvl1pPr>
            <a:lvl2pPr lvl="1" rtl="0">
              <a:spcBef>
                <a:spcPts val="2133"/>
              </a:spcBef>
              <a:spcAft>
                <a:spcPts val="0"/>
              </a:spcAft>
              <a:buNone/>
              <a:defRPr b="1">
                <a:solidFill>
                  <a:srgbClr val="FFFFFF"/>
                </a:solidFill>
              </a:defRPr>
            </a:lvl2pPr>
            <a:lvl3pPr lvl="2" rtl="0">
              <a:spcBef>
                <a:spcPts val="2133"/>
              </a:spcBef>
              <a:spcAft>
                <a:spcPts val="0"/>
              </a:spcAft>
              <a:buNone/>
              <a:defRPr b="1">
                <a:solidFill>
                  <a:srgbClr val="FFFFFF"/>
                </a:solidFill>
              </a:defRPr>
            </a:lvl3pPr>
            <a:lvl4pPr lvl="3" rtl="0">
              <a:spcBef>
                <a:spcPts val="2133"/>
              </a:spcBef>
              <a:spcAft>
                <a:spcPts val="0"/>
              </a:spcAft>
              <a:buNone/>
              <a:defRPr b="1">
                <a:solidFill>
                  <a:srgbClr val="FFFFFF"/>
                </a:solidFill>
              </a:defRPr>
            </a:lvl4pPr>
            <a:lvl5pPr lvl="4" rtl="0">
              <a:spcBef>
                <a:spcPts val="2133"/>
              </a:spcBef>
              <a:spcAft>
                <a:spcPts val="0"/>
              </a:spcAft>
              <a:buNone/>
              <a:defRPr b="1">
                <a:solidFill>
                  <a:srgbClr val="FFFFFF"/>
                </a:solidFill>
              </a:defRPr>
            </a:lvl5pPr>
            <a:lvl6pPr lvl="5" rtl="0">
              <a:spcBef>
                <a:spcPts val="2133"/>
              </a:spcBef>
              <a:spcAft>
                <a:spcPts val="0"/>
              </a:spcAft>
              <a:buNone/>
              <a:defRPr b="1">
                <a:solidFill>
                  <a:srgbClr val="FFFFFF"/>
                </a:solidFill>
              </a:defRPr>
            </a:lvl6pPr>
            <a:lvl7pPr lvl="6" rtl="0">
              <a:spcBef>
                <a:spcPts val="2133"/>
              </a:spcBef>
              <a:spcAft>
                <a:spcPts val="0"/>
              </a:spcAft>
              <a:buNone/>
              <a:defRPr b="1">
                <a:solidFill>
                  <a:srgbClr val="FFFFFF"/>
                </a:solidFill>
              </a:defRPr>
            </a:lvl7pPr>
            <a:lvl8pPr lvl="7" rtl="0">
              <a:spcBef>
                <a:spcPts val="2133"/>
              </a:spcBef>
              <a:spcAft>
                <a:spcPts val="0"/>
              </a:spcAft>
              <a:buNone/>
              <a:defRPr b="1">
                <a:solidFill>
                  <a:srgbClr val="FFFFFF"/>
                </a:solidFill>
              </a:defRPr>
            </a:lvl8pPr>
            <a:lvl9pPr lvl="8" rtl="0">
              <a:spcBef>
                <a:spcPts val="2133"/>
              </a:spcBef>
              <a:spcAft>
                <a:spcPts val="2133"/>
              </a:spcAft>
              <a:buNone/>
              <a:defRPr b="1">
                <a:solidFill>
                  <a:srgbClr val="FFFFFF"/>
                </a:solidFill>
              </a:defRPr>
            </a:lvl9pPr>
          </a:lstStyle>
          <a:p>
            <a:endParaRPr/>
          </a:p>
        </p:txBody>
      </p:sp>
      <p:sp>
        <p:nvSpPr>
          <p:cNvPr id="16" name="Google Shape;16;p3"/>
          <p:cNvSpPr txBox="1">
            <a:spLocks noGrp="1"/>
          </p:cNvSpPr>
          <p:nvPr>
            <p:ph type="title"/>
          </p:nvPr>
        </p:nvSpPr>
        <p:spPr>
          <a:xfrm>
            <a:off x="1072900" y="3303325"/>
            <a:ext cx="8107600" cy="1142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4000"/>
              <a:buNone/>
              <a:defRPr sz="5333">
                <a:solidFill>
                  <a:srgbClr val="FFFFFF"/>
                </a:solidFill>
              </a:defRPr>
            </a:lvl1pPr>
            <a:lvl2pPr lvl="1" rtl="0">
              <a:spcBef>
                <a:spcPts val="0"/>
              </a:spcBef>
              <a:spcAft>
                <a:spcPts val="0"/>
              </a:spcAft>
              <a:buClr>
                <a:srgbClr val="FFFFFF"/>
              </a:buClr>
              <a:buSzPts val="3000"/>
              <a:buNone/>
              <a:defRPr sz="4000">
                <a:solidFill>
                  <a:srgbClr val="FFFFFF"/>
                </a:solidFill>
              </a:defRPr>
            </a:lvl2pPr>
            <a:lvl3pPr lvl="2" rtl="0">
              <a:spcBef>
                <a:spcPts val="0"/>
              </a:spcBef>
              <a:spcAft>
                <a:spcPts val="0"/>
              </a:spcAft>
              <a:buClr>
                <a:srgbClr val="FFFFFF"/>
              </a:buClr>
              <a:buSzPts val="3000"/>
              <a:buNone/>
              <a:defRPr sz="4000">
                <a:solidFill>
                  <a:srgbClr val="FFFFFF"/>
                </a:solidFill>
              </a:defRPr>
            </a:lvl3pPr>
            <a:lvl4pPr lvl="3" rtl="0">
              <a:spcBef>
                <a:spcPts val="0"/>
              </a:spcBef>
              <a:spcAft>
                <a:spcPts val="0"/>
              </a:spcAft>
              <a:buClr>
                <a:srgbClr val="FFFFFF"/>
              </a:buClr>
              <a:buSzPts val="3000"/>
              <a:buNone/>
              <a:defRPr sz="4000">
                <a:solidFill>
                  <a:srgbClr val="FFFFFF"/>
                </a:solidFill>
              </a:defRPr>
            </a:lvl4pPr>
            <a:lvl5pPr lvl="4" rtl="0">
              <a:spcBef>
                <a:spcPts val="0"/>
              </a:spcBef>
              <a:spcAft>
                <a:spcPts val="0"/>
              </a:spcAft>
              <a:buClr>
                <a:srgbClr val="FFFFFF"/>
              </a:buClr>
              <a:buSzPts val="3000"/>
              <a:buNone/>
              <a:defRPr sz="4000">
                <a:solidFill>
                  <a:srgbClr val="FFFFFF"/>
                </a:solidFill>
              </a:defRPr>
            </a:lvl5pPr>
            <a:lvl6pPr lvl="5" rtl="0">
              <a:spcBef>
                <a:spcPts val="0"/>
              </a:spcBef>
              <a:spcAft>
                <a:spcPts val="0"/>
              </a:spcAft>
              <a:buClr>
                <a:srgbClr val="FFFFFF"/>
              </a:buClr>
              <a:buSzPts val="3000"/>
              <a:buNone/>
              <a:defRPr sz="4000">
                <a:solidFill>
                  <a:srgbClr val="FFFFFF"/>
                </a:solidFill>
              </a:defRPr>
            </a:lvl6pPr>
            <a:lvl7pPr lvl="6" rtl="0">
              <a:spcBef>
                <a:spcPts val="0"/>
              </a:spcBef>
              <a:spcAft>
                <a:spcPts val="0"/>
              </a:spcAft>
              <a:buClr>
                <a:srgbClr val="FFFFFF"/>
              </a:buClr>
              <a:buSzPts val="3000"/>
              <a:buNone/>
              <a:defRPr sz="4000">
                <a:solidFill>
                  <a:srgbClr val="FFFFFF"/>
                </a:solidFill>
              </a:defRPr>
            </a:lvl7pPr>
            <a:lvl8pPr lvl="7" rtl="0">
              <a:spcBef>
                <a:spcPts val="0"/>
              </a:spcBef>
              <a:spcAft>
                <a:spcPts val="0"/>
              </a:spcAft>
              <a:buClr>
                <a:srgbClr val="FFFFFF"/>
              </a:buClr>
              <a:buSzPts val="3000"/>
              <a:buNone/>
              <a:defRPr sz="4000">
                <a:solidFill>
                  <a:srgbClr val="FFFFFF"/>
                </a:solidFill>
              </a:defRPr>
            </a:lvl8pPr>
            <a:lvl9pPr lvl="8" rtl="0">
              <a:spcBef>
                <a:spcPts val="0"/>
              </a:spcBef>
              <a:spcAft>
                <a:spcPts val="0"/>
              </a:spcAft>
              <a:buClr>
                <a:srgbClr val="FFFFFF"/>
              </a:buClr>
              <a:buSzPts val="3000"/>
              <a:buNone/>
              <a:defRPr sz="4000">
                <a:solidFill>
                  <a:srgbClr val="FFFFFF"/>
                </a:solidFill>
              </a:defRPr>
            </a:lvl9pPr>
          </a:lstStyle>
          <a:p>
            <a:endParaRPr/>
          </a:p>
        </p:txBody>
      </p:sp>
      <p:sp>
        <p:nvSpPr>
          <p:cNvPr id="17" name="Google Shape;17;p3"/>
          <p:cNvSpPr txBox="1">
            <a:spLocks noGrp="1"/>
          </p:cNvSpPr>
          <p:nvPr>
            <p:ph type="subTitle" idx="2"/>
          </p:nvPr>
        </p:nvSpPr>
        <p:spPr>
          <a:xfrm>
            <a:off x="91196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FFFFFF"/>
                </a:solidFill>
              </a:defRPr>
            </a:lvl1pPr>
            <a:lvl2pPr lvl="1" rtl="0">
              <a:spcBef>
                <a:spcPts val="0"/>
              </a:spcBef>
              <a:spcAft>
                <a:spcPts val="0"/>
              </a:spcAft>
              <a:buNone/>
              <a:defRPr b="1">
                <a:solidFill>
                  <a:srgbClr val="FFFFFF"/>
                </a:solidFill>
              </a:defRPr>
            </a:lvl2pPr>
            <a:lvl3pPr lvl="2" rtl="0">
              <a:spcBef>
                <a:spcPts val="2133"/>
              </a:spcBef>
              <a:spcAft>
                <a:spcPts val="0"/>
              </a:spcAft>
              <a:buNone/>
              <a:defRPr b="1">
                <a:solidFill>
                  <a:srgbClr val="FFFFFF"/>
                </a:solidFill>
              </a:defRPr>
            </a:lvl3pPr>
            <a:lvl4pPr lvl="3" rtl="0">
              <a:spcBef>
                <a:spcPts val="2133"/>
              </a:spcBef>
              <a:spcAft>
                <a:spcPts val="0"/>
              </a:spcAft>
              <a:buNone/>
              <a:defRPr b="1">
                <a:solidFill>
                  <a:srgbClr val="FFFFFF"/>
                </a:solidFill>
              </a:defRPr>
            </a:lvl4pPr>
            <a:lvl5pPr lvl="4" rtl="0">
              <a:spcBef>
                <a:spcPts val="2133"/>
              </a:spcBef>
              <a:spcAft>
                <a:spcPts val="0"/>
              </a:spcAft>
              <a:buNone/>
              <a:defRPr b="1">
                <a:solidFill>
                  <a:srgbClr val="FFFFFF"/>
                </a:solidFill>
              </a:defRPr>
            </a:lvl5pPr>
            <a:lvl6pPr lvl="5" rtl="0">
              <a:spcBef>
                <a:spcPts val="2133"/>
              </a:spcBef>
              <a:spcAft>
                <a:spcPts val="0"/>
              </a:spcAft>
              <a:buNone/>
              <a:defRPr b="1">
                <a:solidFill>
                  <a:srgbClr val="FFFFFF"/>
                </a:solidFill>
              </a:defRPr>
            </a:lvl6pPr>
            <a:lvl7pPr lvl="6" rtl="0">
              <a:spcBef>
                <a:spcPts val="2133"/>
              </a:spcBef>
              <a:spcAft>
                <a:spcPts val="0"/>
              </a:spcAft>
              <a:buNone/>
              <a:defRPr b="1">
                <a:solidFill>
                  <a:srgbClr val="FFFFFF"/>
                </a:solidFill>
              </a:defRPr>
            </a:lvl7pPr>
            <a:lvl8pPr lvl="7" rtl="0">
              <a:spcBef>
                <a:spcPts val="2133"/>
              </a:spcBef>
              <a:spcAft>
                <a:spcPts val="0"/>
              </a:spcAft>
              <a:buNone/>
              <a:defRPr b="1">
                <a:solidFill>
                  <a:srgbClr val="FFFFFF"/>
                </a:solidFill>
              </a:defRPr>
            </a:lvl8pPr>
            <a:lvl9pPr lvl="8" rtl="0">
              <a:spcBef>
                <a:spcPts val="2133"/>
              </a:spcBef>
              <a:spcAft>
                <a:spcPts val="2133"/>
              </a:spcAft>
              <a:buNone/>
              <a:defRPr b="1">
                <a:solidFill>
                  <a:srgbClr val="FFFFFF"/>
                </a:solidFill>
              </a:defRPr>
            </a:lvl9pPr>
          </a:lstStyle>
          <a:p>
            <a:endParaRPr/>
          </a:p>
        </p:txBody>
      </p:sp>
      <p:sp>
        <p:nvSpPr>
          <p:cNvPr id="18" name="Google Shape;18;p3"/>
          <p:cNvSpPr txBox="1">
            <a:spLocks noGrp="1"/>
          </p:cNvSpPr>
          <p:nvPr>
            <p:ph type="subTitle" idx="3"/>
          </p:nvPr>
        </p:nvSpPr>
        <p:spPr>
          <a:xfrm>
            <a:off x="304800" y="219467"/>
            <a:ext cx="5791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FFFFFF"/>
                </a:solidFill>
              </a:defRPr>
            </a:lvl1pPr>
            <a:lvl2pPr lvl="1" rtl="0">
              <a:spcBef>
                <a:spcPts val="0"/>
              </a:spcBef>
              <a:spcAft>
                <a:spcPts val="0"/>
              </a:spcAft>
              <a:buNone/>
              <a:defRPr>
                <a:solidFill>
                  <a:srgbClr val="FFFFFF"/>
                </a:solidFill>
              </a:defRPr>
            </a:lvl2pPr>
            <a:lvl3pPr lvl="2" rtl="0">
              <a:spcBef>
                <a:spcPts val="2133"/>
              </a:spcBef>
              <a:spcAft>
                <a:spcPts val="0"/>
              </a:spcAft>
              <a:buNone/>
              <a:defRPr>
                <a:solidFill>
                  <a:srgbClr val="FFFFFF"/>
                </a:solidFill>
              </a:defRPr>
            </a:lvl3pPr>
            <a:lvl4pPr lvl="3" rtl="0">
              <a:spcBef>
                <a:spcPts val="2133"/>
              </a:spcBef>
              <a:spcAft>
                <a:spcPts val="0"/>
              </a:spcAft>
              <a:buNone/>
              <a:defRPr>
                <a:solidFill>
                  <a:srgbClr val="FFFFFF"/>
                </a:solidFill>
              </a:defRPr>
            </a:lvl4pPr>
            <a:lvl5pPr lvl="4" rtl="0">
              <a:spcBef>
                <a:spcPts val="2133"/>
              </a:spcBef>
              <a:spcAft>
                <a:spcPts val="0"/>
              </a:spcAft>
              <a:buNone/>
              <a:defRPr>
                <a:solidFill>
                  <a:srgbClr val="FFFFFF"/>
                </a:solidFill>
              </a:defRPr>
            </a:lvl5pPr>
            <a:lvl6pPr lvl="5" rtl="0">
              <a:spcBef>
                <a:spcPts val="2133"/>
              </a:spcBef>
              <a:spcAft>
                <a:spcPts val="0"/>
              </a:spcAft>
              <a:buNone/>
              <a:defRPr>
                <a:solidFill>
                  <a:srgbClr val="FFFFFF"/>
                </a:solidFill>
              </a:defRPr>
            </a:lvl6pPr>
            <a:lvl7pPr lvl="6" rtl="0">
              <a:spcBef>
                <a:spcPts val="2133"/>
              </a:spcBef>
              <a:spcAft>
                <a:spcPts val="0"/>
              </a:spcAft>
              <a:buNone/>
              <a:defRPr>
                <a:solidFill>
                  <a:srgbClr val="FFFFFF"/>
                </a:solidFill>
              </a:defRPr>
            </a:lvl7pPr>
            <a:lvl8pPr lvl="7" rtl="0">
              <a:spcBef>
                <a:spcPts val="2133"/>
              </a:spcBef>
              <a:spcAft>
                <a:spcPts val="0"/>
              </a:spcAft>
              <a:buNone/>
              <a:defRPr>
                <a:solidFill>
                  <a:srgbClr val="FFFFFF"/>
                </a:solidFill>
              </a:defRPr>
            </a:lvl8pPr>
            <a:lvl9pPr lvl="8" rtl="0">
              <a:spcBef>
                <a:spcPts val="2133"/>
              </a:spcBef>
              <a:spcAft>
                <a:spcPts val="2133"/>
              </a:spcAft>
              <a:buNone/>
              <a:defRPr>
                <a:solidFill>
                  <a:srgbClr val="FFFFFF"/>
                </a:solidFill>
              </a:defRPr>
            </a:lvl9pPr>
          </a:lstStyle>
          <a:p>
            <a:endParaRPr/>
          </a:p>
        </p:txBody>
      </p:sp>
      <p:pic>
        <p:nvPicPr>
          <p:cNvPr id="19" name="Google Shape;19;p3"/>
          <p:cNvPicPr preferRelativeResize="0"/>
          <p:nvPr/>
        </p:nvPicPr>
        <p:blipFill>
          <a:blip r:embed="rId2">
            <a:alphaModFix/>
          </a:blip>
          <a:stretch>
            <a:fillRect/>
          </a:stretch>
        </p:blipFill>
        <p:spPr>
          <a:xfrm>
            <a:off x="11622084" y="231649"/>
            <a:ext cx="257816" cy="299033"/>
          </a:xfrm>
          <a:prstGeom prst="rect">
            <a:avLst/>
          </a:prstGeom>
          <a:noFill/>
          <a:ln>
            <a:noFill/>
          </a:ln>
        </p:spPr>
      </p:pic>
    </p:spTree>
    <p:extLst>
      <p:ext uri="{BB962C8B-B14F-4D97-AF65-F5344CB8AC3E}">
        <p14:creationId xmlns:p14="http://schemas.microsoft.com/office/powerpoint/2010/main" val="1606375635"/>
      </p:ext>
    </p:extLst>
  </p:cSld>
  <p:clrMapOvr>
    <a:masterClrMapping/>
  </p:clrMapOvr>
  <p:extLst>
    <p:ext uri="{DCECCB84-F9BA-43D5-87BE-67443E8EF086}">
      <p15:sldGuideLst xmlns:p15="http://schemas.microsoft.com/office/powerpoint/2012/main">
        <p15:guide id="1" pos="144">
          <p15:clr>
            <a:srgbClr val="F9AD4C"/>
          </p15:clr>
        </p15:guide>
        <p15:guide id="2" pos="2880">
          <p15:clr>
            <a:srgbClr val="F9AD4C"/>
          </p15:clr>
        </p15:guide>
        <p15:guide id="3" pos="5451">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acher Talk">
  <p:cSld name="Teacher Talk">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1" name="Google Shape;11;p2"/>
          <p:cNvSpPr txBox="1">
            <a:spLocks noGrp="1"/>
          </p:cNvSpPr>
          <p:nvPr>
            <p:ph type="subTitle" idx="2"/>
          </p:nvPr>
        </p:nvSpPr>
        <p:spPr>
          <a:xfrm>
            <a:off x="315833" y="219467"/>
            <a:ext cx="5780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2" name="Google Shape;12;p2"/>
          <p:cNvSpPr txBox="1">
            <a:spLocks noGrp="1"/>
          </p:cNvSpPr>
          <p:nvPr>
            <p:ph type="body" idx="3"/>
          </p:nvPr>
        </p:nvSpPr>
        <p:spPr>
          <a:xfrm>
            <a:off x="1072896" y="1255776"/>
            <a:ext cx="10004800" cy="45844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33"/>
            </a:lvl1pPr>
            <a:lvl2pPr marL="1219170" lvl="1" indent="-541853" rtl="0">
              <a:lnSpc>
                <a:spcPct val="100000"/>
              </a:lnSpc>
              <a:spcBef>
                <a:spcPts val="2133"/>
              </a:spcBef>
              <a:spcAft>
                <a:spcPts val="0"/>
              </a:spcAft>
              <a:buSzPts val="2800"/>
              <a:buChar char="○"/>
              <a:defRPr sz="3733"/>
            </a:lvl2pPr>
            <a:lvl3pPr marL="1828754" lvl="2" indent="-541853" rtl="0">
              <a:lnSpc>
                <a:spcPct val="100000"/>
              </a:lnSpc>
              <a:spcBef>
                <a:spcPts val="2133"/>
              </a:spcBef>
              <a:spcAft>
                <a:spcPts val="0"/>
              </a:spcAft>
              <a:buSzPts val="2800"/>
              <a:buChar char="■"/>
              <a:defRPr sz="3733"/>
            </a:lvl3pPr>
            <a:lvl4pPr marL="2438339" lvl="3" indent="-541853" rtl="0">
              <a:lnSpc>
                <a:spcPct val="100000"/>
              </a:lnSpc>
              <a:spcBef>
                <a:spcPts val="2133"/>
              </a:spcBef>
              <a:spcAft>
                <a:spcPts val="0"/>
              </a:spcAft>
              <a:buSzPts val="2800"/>
              <a:buChar char="●"/>
              <a:defRPr sz="3733"/>
            </a:lvl4pPr>
            <a:lvl5pPr marL="3047924" lvl="4" indent="-541853" rtl="0">
              <a:lnSpc>
                <a:spcPct val="100000"/>
              </a:lnSpc>
              <a:spcBef>
                <a:spcPts val="2133"/>
              </a:spcBef>
              <a:spcAft>
                <a:spcPts val="0"/>
              </a:spcAft>
              <a:buSzPts val="2800"/>
              <a:buChar char="○"/>
              <a:defRPr sz="3733"/>
            </a:lvl5pPr>
            <a:lvl6pPr marL="3657509" lvl="5" indent="-541853" rtl="0">
              <a:lnSpc>
                <a:spcPct val="100000"/>
              </a:lnSpc>
              <a:spcBef>
                <a:spcPts val="2133"/>
              </a:spcBef>
              <a:spcAft>
                <a:spcPts val="0"/>
              </a:spcAft>
              <a:buSzPts val="2800"/>
              <a:buChar char="■"/>
              <a:defRPr sz="3733"/>
            </a:lvl6pPr>
            <a:lvl7pPr marL="4267093" lvl="6" indent="-541853" rtl="0">
              <a:lnSpc>
                <a:spcPct val="100000"/>
              </a:lnSpc>
              <a:spcBef>
                <a:spcPts val="2133"/>
              </a:spcBef>
              <a:spcAft>
                <a:spcPts val="0"/>
              </a:spcAft>
              <a:buSzPts val="2800"/>
              <a:buChar char="●"/>
              <a:defRPr sz="3733"/>
            </a:lvl7pPr>
            <a:lvl8pPr marL="4876678" lvl="7" indent="-541853" rtl="0">
              <a:lnSpc>
                <a:spcPct val="100000"/>
              </a:lnSpc>
              <a:spcBef>
                <a:spcPts val="2133"/>
              </a:spcBef>
              <a:spcAft>
                <a:spcPts val="0"/>
              </a:spcAft>
              <a:buSzPts val="2800"/>
              <a:buChar char="○"/>
              <a:defRPr sz="3733"/>
            </a:lvl8pPr>
            <a:lvl9pPr marL="5486263" lvl="8" indent="-541853" rtl="0">
              <a:lnSpc>
                <a:spcPct val="100000"/>
              </a:lnSpc>
              <a:spcBef>
                <a:spcPts val="2133"/>
              </a:spcBef>
              <a:spcAft>
                <a:spcPts val="2133"/>
              </a:spcAft>
              <a:buSzPts val="2800"/>
              <a:buChar char="■"/>
              <a:defRPr sz="3733"/>
            </a:lvl9pPr>
          </a:lstStyle>
          <a:p>
            <a:endParaRPr/>
          </a:p>
        </p:txBody>
      </p:sp>
    </p:spTree>
    <p:extLst>
      <p:ext uri="{BB962C8B-B14F-4D97-AF65-F5344CB8AC3E}">
        <p14:creationId xmlns:p14="http://schemas.microsoft.com/office/powerpoint/2010/main" val="332656507"/>
      </p:ext>
    </p:extLst>
  </p:cSld>
  <p:clrMapOvr>
    <a:masterClrMapping/>
  </p:clrMapOvr>
  <p:extLst>
    <p:ext uri="{DCECCB84-F9BA-43D5-87BE-67443E8EF086}">
      <p15:sldGuideLst xmlns:p15="http://schemas.microsoft.com/office/powerpoint/2012/main">
        <p15:guide id="1" pos="510">
          <p15:clr>
            <a:srgbClr val="F9AD4C"/>
          </p15:clr>
        </p15:guide>
        <p15:guide id="2" pos="2880">
          <p15:clr>
            <a:srgbClr val="F9AD4C"/>
          </p15:clr>
        </p15:guide>
        <p15:guide id="3" orient="horz" pos="216">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hapter/Unit Question">
  <p:cSld name="Chapter/Unit Question">
    <p:bg>
      <p:bgPr>
        <a:solidFill>
          <a:srgbClr val="FFFFFF"/>
        </a:solidFill>
        <a:effectLst/>
      </p:bgPr>
    </p:bg>
    <p:spTree>
      <p:nvGrpSpPr>
        <p:cNvPr id="1" name="Shape 92"/>
        <p:cNvGrpSpPr/>
        <p:nvPr/>
      </p:nvGrpSpPr>
      <p:grpSpPr>
        <a:xfrm>
          <a:off x="0" y="0"/>
          <a:ext cx="0" cy="0"/>
          <a:chOff x="0" y="0"/>
          <a:chExt cx="0" cy="0"/>
        </a:xfrm>
      </p:grpSpPr>
      <p:pic>
        <p:nvPicPr>
          <p:cNvPr id="93" name="Google Shape;93;p12"/>
          <p:cNvPicPr preferRelativeResize="0"/>
          <p:nvPr/>
        </p:nvPicPr>
        <p:blipFill>
          <a:blip r:embed="rId2">
            <a:alphaModFix/>
          </a:blip>
          <a:stretch>
            <a:fillRect/>
          </a:stretch>
        </p:blipFill>
        <p:spPr>
          <a:xfrm>
            <a:off x="404100" y="1586891"/>
            <a:ext cx="11460467" cy="4010777"/>
          </a:xfrm>
          <a:prstGeom prst="rect">
            <a:avLst/>
          </a:prstGeom>
          <a:noFill/>
          <a:ln>
            <a:noFill/>
          </a:ln>
        </p:spPr>
      </p:pic>
      <p:sp>
        <p:nvSpPr>
          <p:cNvPr id="94" name="Google Shape;94;p12"/>
          <p:cNvSpPr txBox="1">
            <a:spLocks noGrp="1"/>
          </p:cNvSpPr>
          <p:nvPr>
            <p:ph type="title"/>
          </p:nvPr>
        </p:nvSpPr>
        <p:spPr>
          <a:xfrm>
            <a:off x="1639933" y="2318859"/>
            <a:ext cx="93492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F2F2F"/>
              </a:buClr>
              <a:buSzPts val="2800"/>
              <a:buNone/>
              <a:defRPr sz="3733" b="1">
                <a:solidFill>
                  <a:srgbClr val="2F2F2F"/>
                </a:solidFill>
              </a:defRPr>
            </a:lvl1pPr>
            <a:lvl2pPr lvl="1" rtl="0">
              <a:spcBef>
                <a:spcPts val="0"/>
              </a:spcBef>
              <a:spcAft>
                <a:spcPts val="0"/>
              </a:spcAft>
              <a:buClr>
                <a:srgbClr val="2F2F2F"/>
              </a:buClr>
              <a:buSzPts val="2800"/>
              <a:buNone/>
              <a:defRPr b="1">
                <a:solidFill>
                  <a:srgbClr val="2F2F2F"/>
                </a:solidFill>
              </a:defRPr>
            </a:lvl2pPr>
            <a:lvl3pPr lvl="2" rtl="0">
              <a:spcBef>
                <a:spcPts val="0"/>
              </a:spcBef>
              <a:spcAft>
                <a:spcPts val="0"/>
              </a:spcAft>
              <a:buClr>
                <a:srgbClr val="2F2F2F"/>
              </a:buClr>
              <a:buSzPts val="2800"/>
              <a:buNone/>
              <a:defRPr b="1">
                <a:solidFill>
                  <a:srgbClr val="2F2F2F"/>
                </a:solidFill>
              </a:defRPr>
            </a:lvl3pPr>
            <a:lvl4pPr lvl="3" rtl="0">
              <a:spcBef>
                <a:spcPts val="0"/>
              </a:spcBef>
              <a:spcAft>
                <a:spcPts val="0"/>
              </a:spcAft>
              <a:buClr>
                <a:srgbClr val="2F2F2F"/>
              </a:buClr>
              <a:buSzPts val="2800"/>
              <a:buNone/>
              <a:defRPr b="1">
                <a:solidFill>
                  <a:srgbClr val="2F2F2F"/>
                </a:solidFill>
              </a:defRPr>
            </a:lvl4pPr>
            <a:lvl5pPr lvl="4" rtl="0">
              <a:spcBef>
                <a:spcPts val="0"/>
              </a:spcBef>
              <a:spcAft>
                <a:spcPts val="0"/>
              </a:spcAft>
              <a:buClr>
                <a:srgbClr val="2F2F2F"/>
              </a:buClr>
              <a:buSzPts val="2800"/>
              <a:buNone/>
              <a:defRPr b="1">
                <a:solidFill>
                  <a:srgbClr val="2F2F2F"/>
                </a:solidFill>
              </a:defRPr>
            </a:lvl5pPr>
            <a:lvl6pPr lvl="5" rtl="0">
              <a:spcBef>
                <a:spcPts val="0"/>
              </a:spcBef>
              <a:spcAft>
                <a:spcPts val="0"/>
              </a:spcAft>
              <a:buClr>
                <a:srgbClr val="2F2F2F"/>
              </a:buClr>
              <a:buSzPts val="2800"/>
              <a:buNone/>
              <a:defRPr b="1">
                <a:solidFill>
                  <a:srgbClr val="2F2F2F"/>
                </a:solidFill>
              </a:defRPr>
            </a:lvl6pPr>
            <a:lvl7pPr lvl="6" rtl="0">
              <a:spcBef>
                <a:spcPts val="0"/>
              </a:spcBef>
              <a:spcAft>
                <a:spcPts val="0"/>
              </a:spcAft>
              <a:buClr>
                <a:srgbClr val="2F2F2F"/>
              </a:buClr>
              <a:buSzPts val="2800"/>
              <a:buNone/>
              <a:defRPr b="1">
                <a:solidFill>
                  <a:srgbClr val="2F2F2F"/>
                </a:solidFill>
              </a:defRPr>
            </a:lvl7pPr>
            <a:lvl8pPr lvl="7" rtl="0">
              <a:spcBef>
                <a:spcPts val="0"/>
              </a:spcBef>
              <a:spcAft>
                <a:spcPts val="0"/>
              </a:spcAft>
              <a:buClr>
                <a:srgbClr val="2F2F2F"/>
              </a:buClr>
              <a:buSzPts val="2800"/>
              <a:buNone/>
              <a:defRPr b="1">
                <a:solidFill>
                  <a:srgbClr val="2F2F2F"/>
                </a:solidFill>
              </a:defRPr>
            </a:lvl8pPr>
            <a:lvl9pPr lvl="8" rtl="0">
              <a:spcBef>
                <a:spcPts val="0"/>
              </a:spcBef>
              <a:spcAft>
                <a:spcPts val="0"/>
              </a:spcAft>
              <a:buClr>
                <a:srgbClr val="2F2F2F"/>
              </a:buClr>
              <a:buSzPts val="2800"/>
              <a:buNone/>
              <a:defRPr b="1">
                <a:solidFill>
                  <a:srgbClr val="2F2F2F"/>
                </a:solidFill>
              </a:defRPr>
            </a:lvl9pPr>
          </a:lstStyle>
          <a:p>
            <a:endParaRPr/>
          </a:p>
        </p:txBody>
      </p:sp>
      <p:sp>
        <p:nvSpPr>
          <p:cNvPr id="95" name="Google Shape;95;p12"/>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96" name="Google Shape;96;p12"/>
          <p:cNvSpPr txBox="1">
            <a:spLocks noGrp="1"/>
          </p:cNvSpPr>
          <p:nvPr>
            <p:ph type="subTitle" idx="2"/>
          </p:nvPr>
        </p:nvSpPr>
        <p:spPr>
          <a:xfrm>
            <a:off x="315833" y="219467"/>
            <a:ext cx="5767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97" name="Google Shape;97;p12"/>
          <p:cNvSpPr txBox="1">
            <a:spLocks noGrp="1"/>
          </p:cNvSpPr>
          <p:nvPr>
            <p:ph type="body" idx="3"/>
          </p:nvPr>
        </p:nvSpPr>
        <p:spPr>
          <a:xfrm>
            <a:off x="1645920" y="3084576"/>
            <a:ext cx="9132000" cy="1658000"/>
          </a:xfrm>
          <a:prstGeom prst="rect">
            <a:avLst/>
          </a:prstGeom>
        </p:spPr>
        <p:txBody>
          <a:bodyPr spcFirstLastPara="1" wrap="square" lIns="91425" tIns="91425" rIns="91425" bIns="91425" anchor="t" anchorCtr="0">
            <a:noAutofit/>
          </a:bodyPr>
          <a:lstStyle>
            <a:lvl1pPr marL="609585" lvl="0" indent="-507987" rtl="0">
              <a:lnSpc>
                <a:spcPct val="100000"/>
              </a:lnSpc>
              <a:spcBef>
                <a:spcPts val="0"/>
              </a:spcBef>
              <a:spcAft>
                <a:spcPts val="0"/>
              </a:spcAft>
              <a:buSzPts val="2400"/>
              <a:buChar char="●"/>
              <a:defRPr/>
            </a:lvl1pPr>
            <a:lvl2pPr marL="1219170" lvl="1" indent="-507987" rtl="0">
              <a:lnSpc>
                <a:spcPct val="100000"/>
              </a:lnSpc>
              <a:spcBef>
                <a:spcPts val="2133"/>
              </a:spcBef>
              <a:spcAft>
                <a:spcPts val="0"/>
              </a:spcAft>
              <a:buSzPts val="2400"/>
              <a:buChar char="○"/>
              <a:defRPr sz="3200"/>
            </a:lvl2pPr>
            <a:lvl3pPr marL="1828754" lvl="2" indent="-507987" rtl="0">
              <a:lnSpc>
                <a:spcPct val="100000"/>
              </a:lnSpc>
              <a:spcBef>
                <a:spcPts val="2133"/>
              </a:spcBef>
              <a:spcAft>
                <a:spcPts val="0"/>
              </a:spcAft>
              <a:buSzPts val="2400"/>
              <a:buChar char="■"/>
              <a:defRPr sz="3200"/>
            </a:lvl3pPr>
            <a:lvl4pPr marL="2438339" lvl="3" indent="-507987" rtl="0">
              <a:lnSpc>
                <a:spcPct val="100000"/>
              </a:lnSpc>
              <a:spcBef>
                <a:spcPts val="2133"/>
              </a:spcBef>
              <a:spcAft>
                <a:spcPts val="0"/>
              </a:spcAft>
              <a:buSzPts val="2400"/>
              <a:buChar char="●"/>
              <a:defRPr sz="3200"/>
            </a:lvl4pPr>
            <a:lvl5pPr marL="3047924" lvl="4" indent="-507987" rtl="0">
              <a:lnSpc>
                <a:spcPct val="100000"/>
              </a:lnSpc>
              <a:spcBef>
                <a:spcPts val="2133"/>
              </a:spcBef>
              <a:spcAft>
                <a:spcPts val="0"/>
              </a:spcAft>
              <a:buSzPts val="2400"/>
              <a:buChar char="○"/>
              <a:defRPr sz="3200"/>
            </a:lvl5pPr>
            <a:lvl6pPr marL="3657509" lvl="5" indent="-507987" rtl="0">
              <a:lnSpc>
                <a:spcPct val="100000"/>
              </a:lnSpc>
              <a:spcBef>
                <a:spcPts val="2133"/>
              </a:spcBef>
              <a:spcAft>
                <a:spcPts val="0"/>
              </a:spcAft>
              <a:buSzPts val="2400"/>
              <a:buChar char="■"/>
              <a:defRPr sz="3200"/>
            </a:lvl6pPr>
            <a:lvl7pPr marL="4267093" lvl="6" indent="-507987" rtl="0">
              <a:lnSpc>
                <a:spcPct val="100000"/>
              </a:lnSpc>
              <a:spcBef>
                <a:spcPts val="2133"/>
              </a:spcBef>
              <a:spcAft>
                <a:spcPts val="0"/>
              </a:spcAft>
              <a:buSzPts val="2400"/>
              <a:buChar char="●"/>
              <a:defRPr sz="3200"/>
            </a:lvl7pPr>
            <a:lvl8pPr marL="4876678" lvl="7" indent="-507987" rtl="0">
              <a:lnSpc>
                <a:spcPct val="100000"/>
              </a:lnSpc>
              <a:spcBef>
                <a:spcPts val="2133"/>
              </a:spcBef>
              <a:spcAft>
                <a:spcPts val="0"/>
              </a:spcAft>
              <a:buSzPts val="2400"/>
              <a:buChar char="○"/>
              <a:defRPr sz="3200"/>
            </a:lvl8pPr>
            <a:lvl9pPr marL="5486263" lvl="8" indent="-507987" rtl="0">
              <a:lnSpc>
                <a:spcPct val="100000"/>
              </a:lnSpc>
              <a:spcBef>
                <a:spcPts val="2133"/>
              </a:spcBef>
              <a:spcAft>
                <a:spcPts val="2133"/>
              </a:spcAft>
              <a:buSzPts val="2400"/>
              <a:buChar char="■"/>
              <a:defRPr sz="3200"/>
            </a:lvl9pPr>
          </a:lstStyle>
          <a:p>
            <a:endParaRPr/>
          </a:p>
        </p:txBody>
      </p:sp>
    </p:spTree>
    <p:extLst>
      <p:ext uri="{BB962C8B-B14F-4D97-AF65-F5344CB8AC3E}">
        <p14:creationId xmlns:p14="http://schemas.microsoft.com/office/powerpoint/2010/main" val="956409587"/>
      </p:ext>
    </p:extLst>
  </p:cSld>
  <p:clrMapOvr>
    <a:masterClrMapping/>
  </p:clrMapOvr>
  <p:extLst>
    <p:ext uri="{DCECCB84-F9BA-43D5-87BE-67443E8EF086}">
      <p15:sldGuideLst xmlns:p15="http://schemas.microsoft.com/office/powerpoint/2012/main">
        <p15:guide id="1" pos="510">
          <p15:clr>
            <a:srgbClr val="F9AD4C"/>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mail">
  <p:cSld name="Email">
    <p:bg>
      <p:bgPr>
        <a:solidFill>
          <a:srgbClr val="000000"/>
        </a:solidFill>
        <a:effectLst/>
      </p:bgPr>
    </p:bg>
    <p:spTree>
      <p:nvGrpSpPr>
        <p:cNvPr id="1" name="Shape 265"/>
        <p:cNvGrpSpPr/>
        <p:nvPr/>
      </p:nvGrpSpPr>
      <p:grpSpPr>
        <a:xfrm>
          <a:off x="0" y="0"/>
          <a:ext cx="0" cy="0"/>
          <a:chOff x="0" y="0"/>
          <a:chExt cx="0" cy="0"/>
        </a:xfrm>
      </p:grpSpPr>
      <p:sp>
        <p:nvSpPr>
          <p:cNvPr id="266" name="Google Shape;266;p31"/>
          <p:cNvSpPr/>
          <p:nvPr/>
        </p:nvSpPr>
        <p:spPr>
          <a:xfrm>
            <a:off x="-133" y="167"/>
            <a:ext cx="121920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67" name="Google Shape;267;p31"/>
          <p:cNvPicPr preferRelativeResize="0"/>
          <p:nvPr/>
        </p:nvPicPr>
        <p:blipFill rotWithShape="1">
          <a:blip r:embed="rId2">
            <a:alphaModFix/>
          </a:blip>
          <a:srcRect t="9" b="9"/>
          <a:stretch/>
        </p:blipFill>
        <p:spPr>
          <a:xfrm>
            <a:off x="868200" y="388434"/>
            <a:ext cx="10455725" cy="6469565"/>
          </a:xfrm>
          <a:prstGeom prst="rect">
            <a:avLst/>
          </a:prstGeom>
          <a:noFill/>
          <a:ln>
            <a:noFill/>
          </a:ln>
          <a:effectLst>
            <a:outerShdw blurRad="57150" dist="19050" dir="5400000" algn="bl" rotWithShape="0">
              <a:srgbClr val="000000">
                <a:alpha val="19000"/>
              </a:srgbClr>
            </a:outerShdw>
          </a:effectLst>
        </p:spPr>
      </p:pic>
      <p:sp>
        <p:nvSpPr>
          <p:cNvPr id="268" name="Google Shape;268;p31"/>
          <p:cNvSpPr/>
          <p:nvPr/>
        </p:nvSpPr>
        <p:spPr>
          <a:xfrm>
            <a:off x="868067" y="1320100"/>
            <a:ext cx="10455600" cy="55380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52409578"/>
      </p:ext>
    </p:extLst>
  </p:cSld>
  <p:clrMapOvr>
    <a:masterClrMapping/>
  </p:clrMapOvr>
  <p:extLst>
    <p:ext uri="{DCECCB84-F9BA-43D5-87BE-67443E8EF086}">
      <p15:sldGuideLst xmlns:p15="http://schemas.microsoft.com/office/powerpoint/2012/main">
        <p15:guide id="1" pos="510">
          <p15:clr>
            <a:srgbClr val="F9AD4C"/>
          </p15:clr>
        </p15:guide>
        <p15:guide id="2" pos="572">
          <p15:clr>
            <a:srgbClr val="F9AD4C"/>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Whiteboard Landscape with TT">
  <p:cSld name="Whiteboard Landscape with TT">
    <p:bg>
      <p:bgPr>
        <a:solidFill>
          <a:srgbClr val="FFFFFF"/>
        </a:solidFill>
        <a:effectLst/>
      </p:bgPr>
    </p:bg>
    <p:spTree>
      <p:nvGrpSpPr>
        <p:cNvPr id="1" name="Shape 67"/>
        <p:cNvGrpSpPr/>
        <p:nvPr/>
      </p:nvGrpSpPr>
      <p:grpSpPr>
        <a:xfrm>
          <a:off x="0" y="0"/>
          <a:ext cx="0" cy="0"/>
          <a:chOff x="0" y="0"/>
          <a:chExt cx="0" cy="0"/>
        </a:xfrm>
      </p:grpSpPr>
      <p:pic>
        <p:nvPicPr>
          <p:cNvPr id="68" name="Google Shape;68;p8"/>
          <p:cNvPicPr preferRelativeResize="0"/>
          <p:nvPr/>
        </p:nvPicPr>
        <p:blipFill rotWithShape="1">
          <a:blip r:embed="rId2">
            <a:alphaModFix/>
          </a:blip>
          <a:srcRect b="7825"/>
          <a:stretch/>
        </p:blipFill>
        <p:spPr>
          <a:xfrm>
            <a:off x="1063267" y="2992704"/>
            <a:ext cx="10035203" cy="3447168"/>
          </a:xfrm>
          <a:prstGeom prst="rect">
            <a:avLst/>
          </a:prstGeom>
          <a:noFill/>
          <a:ln>
            <a:noFill/>
          </a:ln>
        </p:spPr>
      </p:pic>
      <p:sp>
        <p:nvSpPr>
          <p:cNvPr id="69" name="Google Shape;69;p8"/>
          <p:cNvSpPr txBox="1">
            <a:spLocks noGrp="1"/>
          </p:cNvSpPr>
          <p:nvPr>
            <p:ph type="body" idx="1"/>
          </p:nvPr>
        </p:nvSpPr>
        <p:spPr>
          <a:xfrm>
            <a:off x="1072896" y="1255776"/>
            <a:ext cx="10009600" cy="14752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33"/>
            </a:lvl1pPr>
            <a:lvl2pPr marL="1219170" lvl="1" indent="-541853" rtl="0">
              <a:lnSpc>
                <a:spcPct val="100000"/>
              </a:lnSpc>
              <a:spcBef>
                <a:spcPts val="2133"/>
              </a:spcBef>
              <a:spcAft>
                <a:spcPts val="0"/>
              </a:spcAft>
              <a:buSzPts val="2800"/>
              <a:buChar char="○"/>
              <a:defRPr sz="3733"/>
            </a:lvl2pPr>
            <a:lvl3pPr marL="1828754" lvl="2" indent="-541853" rtl="0">
              <a:lnSpc>
                <a:spcPct val="100000"/>
              </a:lnSpc>
              <a:spcBef>
                <a:spcPts val="2133"/>
              </a:spcBef>
              <a:spcAft>
                <a:spcPts val="0"/>
              </a:spcAft>
              <a:buSzPts val="2800"/>
              <a:buChar char="■"/>
              <a:defRPr sz="3733"/>
            </a:lvl3pPr>
            <a:lvl4pPr marL="2438339" lvl="3" indent="-541853" rtl="0">
              <a:lnSpc>
                <a:spcPct val="100000"/>
              </a:lnSpc>
              <a:spcBef>
                <a:spcPts val="2133"/>
              </a:spcBef>
              <a:spcAft>
                <a:spcPts val="0"/>
              </a:spcAft>
              <a:buSzPts val="2800"/>
              <a:buChar char="●"/>
              <a:defRPr sz="3733"/>
            </a:lvl4pPr>
            <a:lvl5pPr marL="3047924" lvl="4" indent="-541853" rtl="0">
              <a:lnSpc>
                <a:spcPct val="100000"/>
              </a:lnSpc>
              <a:spcBef>
                <a:spcPts val="2133"/>
              </a:spcBef>
              <a:spcAft>
                <a:spcPts val="0"/>
              </a:spcAft>
              <a:buSzPts val="2800"/>
              <a:buChar char="○"/>
              <a:defRPr sz="3733"/>
            </a:lvl5pPr>
            <a:lvl6pPr marL="3657509" lvl="5" indent="-541853" rtl="0">
              <a:lnSpc>
                <a:spcPct val="100000"/>
              </a:lnSpc>
              <a:spcBef>
                <a:spcPts val="2133"/>
              </a:spcBef>
              <a:spcAft>
                <a:spcPts val="0"/>
              </a:spcAft>
              <a:buSzPts val="2800"/>
              <a:buChar char="■"/>
              <a:defRPr sz="3733"/>
            </a:lvl6pPr>
            <a:lvl7pPr marL="4267093" lvl="6" indent="-541853" rtl="0">
              <a:lnSpc>
                <a:spcPct val="100000"/>
              </a:lnSpc>
              <a:spcBef>
                <a:spcPts val="2133"/>
              </a:spcBef>
              <a:spcAft>
                <a:spcPts val="0"/>
              </a:spcAft>
              <a:buSzPts val="2800"/>
              <a:buChar char="●"/>
              <a:defRPr sz="3733"/>
            </a:lvl7pPr>
            <a:lvl8pPr marL="4876678" lvl="7" indent="-541853" rtl="0">
              <a:lnSpc>
                <a:spcPct val="100000"/>
              </a:lnSpc>
              <a:spcBef>
                <a:spcPts val="2133"/>
              </a:spcBef>
              <a:spcAft>
                <a:spcPts val="0"/>
              </a:spcAft>
              <a:buSzPts val="2800"/>
              <a:buChar char="○"/>
              <a:defRPr sz="3733"/>
            </a:lvl8pPr>
            <a:lvl9pPr marL="5486263" lvl="8" indent="-541853" rtl="0">
              <a:lnSpc>
                <a:spcPct val="100000"/>
              </a:lnSpc>
              <a:spcBef>
                <a:spcPts val="2133"/>
              </a:spcBef>
              <a:spcAft>
                <a:spcPts val="2133"/>
              </a:spcAft>
              <a:buSzPts val="2800"/>
              <a:buChar char="■"/>
              <a:defRPr sz="3733"/>
            </a:lvl9pPr>
          </a:lstStyle>
          <a:p>
            <a:endParaRPr/>
          </a:p>
        </p:txBody>
      </p:sp>
      <p:sp>
        <p:nvSpPr>
          <p:cNvPr id="70" name="Google Shape;70;p8"/>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71" name="Google Shape;71;p8"/>
          <p:cNvSpPr txBox="1">
            <a:spLocks noGrp="1"/>
          </p:cNvSpPr>
          <p:nvPr>
            <p:ph type="subTitle" idx="3"/>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72" name="Google Shape;72;p8"/>
          <p:cNvSpPr txBox="1">
            <a:spLocks noGrp="1"/>
          </p:cNvSpPr>
          <p:nvPr>
            <p:ph type="body" idx="4"/>
          </p:nvPr>
        </p:nvSpPr>
        <p:spPr>
          <a:xfrm>
            <a:off x="1328928" y="3250984"/>
            <a:ext cx="9509600" cy="2792000"/>
          </a:xfrm>
          <a:prstGeom prst="rect">
            <a:avLst/>
          </a:prstGeom>
        </p:spPr>
        <p:txBody>
          <a:bodyPr spcFirstLastPara="1" wrap="square" lIns="137150" tIns="137150" rIns="182875" bIns="91425" anchor="t" anchorCtr="0">
            <a:noAutofit/>
          </a:bodyPr>
          <a:lstStyle>
            <a:lvl1pPr marL="609585" lvl="0" indent="-474121" rtl="0">
              <a:lnSpc>
                <a:spcPct val="100000"/>
              </a:lnSpc>
              <a:spcBef>
                <a:spcPts val="0"/>
              </a:spcBef>
              <a:spcAft>
                <a:spcPts val="0"/>
              </a:spcAft>
              <a:buSzPts val="2000"/>
              <a:buFont typeface="Comic Sans MS"/>
              <a:buChar char="●"/>
              <a:defRPr sz="2667">
                <a:latin typeface="Comic Sans MS"/>
                <a:ea typeface="Comic Sans MS"/>
                <a:cs typeface="Comic Sans MS"/>
                <a:sym typeface="Comic Sans MS"/>
              </a:defRPr>
            </a:lvl1pPr>
            <a:lvl2pPr marL="1219170" lvl="1"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2pPr>
            <a:lvl3pPr marL="1828754" lvl="2"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3pPr>
            <a:lvl4pPr marL="2438339" lvl="3"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4pPr>
            <a:lvl5pPr marL="3047924" lvl="4"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5pPr>
            <a:lvl6pPr marL="3657509" lvl="5"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6pPr>
            <a:lvl7pPr marL="4267093" lvl="6"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7pPr>
            <a:lvl8pPr marL="4876678" lvl="7"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8pPr>
            <a:lvl9pPr marL="5486263" lvl="8" indent="-474121" rtl="0">
              <a:lnSpc>
                <a:spcPct val="100000"/>
              </a:lnSpc>
              <a:spcBef>
                <a:spcPts val="2133"/>
              </a:spcBef>
              <a:spcAft>
                <a:spcPts val="2133"/>
              </a:spcAft>
              <a:buSzPts val="2000"/>
              <a:buFont typeface="Comic Sans MS"/>
              <a:buChar char="■"/>
              <a:defRPr sz="2667">
                <a:latin typeface="Comic Sans MS"/>
                <a:ea typeface="Comic Sans MS"/>
                <a:cs typeface="Comic Sans MS"/>
                <a:sym typeface="Comic Sans MS"/>
              </a:defRPr>
            </a:lvl9pPr>
          </a:lstStyle>
          <a:p>
            <a:endParaRPr/>
          </a:p>
        </p:txBody>
      </p:sp>
    </p:spTree>
    <p:extLst>
      <p:ext uri="{BB962C8B-B14F-4D97-AF65-F5344CB8AC3E}">
        <p14:creationId xmlns:p14="http://schemas.microsoft.com/office/powerpoint/2010/main" val="172830297"/>
      </p:ext>
    </p:extLst>
  </p:cSld>
  <p:clrMapOvr>
    <a:masterClrMapping/>
  </p:clrMapOvr>
  <p:extLst>
    <p:ext uri="{DCECCB84-F9BA-43D5-87BE-67443E8EF086}">
      <p15:sldGuideLst xmlns:p15="http://schemas.microsoft.com/office/powerpoint/2012/main">
        <p15:guide id="1" pos="510">
          <p15:clr>
            <a:srgbClr val="F9AD4C"/>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im/Modeling Tool with TT - pg #">
  <p:cSld name="Sim/Modeling Tool with TT - pg #">
    <p:bg>
      <p:bgPr>
        <a:solidFill>
          <a:srgbClr val="FFFFFF"/>
        </a:solidFill>
        <a:effectLst/>
      </p:bgPr>
    </p:bg>
    <p:spTree>
      <p:nvGrpSpPr>
        <p:cNvPr id="1" name="Shape 180"/>
        <p:cNvGrpSpPr/>
        <p:nvPr/>
      </p:nvGrpSpPr>
      <p:grpSpPr>
        <a:xfrm>
          <a:off x="0" y="0"/>
          <a:ext cx="0" cy="0"/>
          <a:chOff x="0" y="0"/>
          <a:chExt cx="0" cy="0"/>
        </a:xfrm>
      </p:grpSpPr>
      <p:sp>
        <p:nvSpPr>
          <p:cNvPr id="181" name="Google Shape;181;p22"/>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82" name="Google Shape;182;p22"/>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83" name="Google Shape;183;p22"/>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84" name="Google Shape;184;p22"/>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33"/>
            </a:lvl1pPr>
            <a:lvl2pPr marL="1219170" lvl="1" indent="-541853" rtl="0">
              <a:lnSpc>
                <a:spcPct val="100000"/>
              </a:lnSpc>
              <a:spcBef>
                <a:spcPts val="2133"/>
              </a:spcBef>
              <a:spcAft>
                <a:spcPts val="0"/>
              </a:spcAft>
              <a:buSzPts val="2800"/>
              <a:buChar char="○"/>
              <a:defRPr sz="3733"/>
            </a:lvl2pPr>
            <a:lvl3pPr marL="1828754" lvl="2" indent="-541853" rtl="0">
              <a:lnSpc>
                <a:spcPct val="100000"/>
              </a:lnSpc>
              <a:spcBef>
                <a:spcPts val="2133"/>
              </a:spcBef>
              <a:spcAft>
                <a:spcPts val="0"/>
              </a:spcAft>
              <a:buSzPts val="2800"/>
              <a:buChar char="■"/>
              <a:defRPr sz="3733"/>
            </a:lvl3pPr>
            <a:lvl4pPr marL="2438339" lvl="3" indent="-541853" rtl="0">
              <a:lnSpc>
                <a:spcPct val="100000"/>
              </a:lnSpc>
              <a:spcBef>
                <a:spcPts val="2133"/>
              </a:spcBef>
              <a:spcAft>
                <a:spcPts val="0"/>
              </a:spcAft>
              <a:buSzPts val="2800"/>
              <a:buChar char="●"/>
              <a:defRPr sz="3733"/>
            </a:lvl4pPr>
            <a:lvl5pPr marL="3047924" lvl="4" indent="-541853" rtl="0">
              <a:lnSpc>
                <a:spcPct val="100000"/>
              </a:lnSpc>
              <a:spcBef>
                <a:spcPts val="2133"/>
              </a:spcBef>
              <a:spcAft>
                <a:spcPts val="0"/>
              </a:spcAft>
              <a:buSzPts val="2800"/>
              <a:buChar char="○"/>
              <a:defRPr sz="3733"/>
            </a:lvl5pPr>
            <a:lvl6pPr marL="3657509" lvl="5" indent="-541853" rtl="0">
              <a:lnSpc>
                <a:spcPct val="100000"/>
              </a:lnSpc>
              <a:spcBef>
                <a:spcPts val="2133"/>
              </a:spcBef>
              <a:spcAft>
                <a:spcPts val="0"/>
              </a:spcAft>
              <a:buSzPts val="2800"/>
              <a:buChar char="■"/>
              <a:defRPr sz="3733"/>
            </a:lvl6pPr>
            <a:lvl7pPr marL="4267093" lvl="6" indent="-541853" rtl="0">
              <a:lnSpc>
                <a:spcPct val="100000"/>
              </a:lnSpc>
              <a:spcBef>
                <a:spcPts val="2133"/>
              </a:spcBef>
              <a:spcAft>
                <a:spcPts val="0"/>
              </a:spcAft>
              <a:buSzPts val="2800"/>
              <a:buChar char="●"/>
              <a:defRPr sz="3733"/>
            </a:lvl7pPr>
            <a:lvl8pPr marL="4876678" lvl="7" indent="-541853" rtl="0">
              <a:lnSpc>
                <a:spcPct val="100000"/>
              </a:lnSpc>
              <a:spcBef>
                <a:spcPts val="2133"/>
              </a:spcBef>
              <a:spcAft>
                <a:spcPts val="0"/>
              </a:spcAft>
              <a:buSzPts val="2800"/>
              <a:buChar char="○"/>
              <a:defRPr sz="3733"/>
            </a:lvl8pPr>
            <a:lvl9pPr marL="5486263" lvl="8" indent="-541853" rtl="0">
              <a:lnSpc>
                <a:spcPct val="100000"/>
              </a:lnSpc>
              <a:spcBef>
                <a:spcPts val="2133"/>
              </a:spcBef>
              <a:spcAft>
                <a:spcPts val="2133"/>
              </a:spcAft>
              <a:buSzPts val="2800"/>
              <a:buChar char="■"/>
              <a:defRPr sz="3733"/>
            </a:lvl9pPr>
          </a:lstStyle>
          <a:p>
            <a:endParaRPr/>
          </a:p>
        </p:txBody>
      </p:sp>
      <p:sp>
        <p:nvSpPr>
          <p:cNvPr id="185" name="Google Shape;185;p22"/>
          <p:cNvSpPr/>
          <p:nvPr/>
        </p:nvSpPr>
        <p:spPr>
          <a:xfrm>
            <a:off x="341367" y="1706733"/>
            <a:ext cx="4876800" cy="3889200"/>
          </a:xfrm>
          <a:prstGeom prst="round2SameRect">
            <a:avLst>
              <a:gd name="adj1" fmla="val 1064"/>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6" name="Google Shape;186;p22"/>
          <p:cNvGrpSpPr/>
          <p:nvPr/>
        </p:nvGrpSpPr>
        <p:grpSpPr>
          <a:xfrm>
            <a:off x="341367" y="1706733"/>
            <a:ext cx="4876800" cy="219600"/>
            <a:chOff x="256025" y="1280050"/>
            <a:chExt cx="3657600" cy="164700"/>
          </a:xfrm>
        </p:grpSpPr>
        <p:sp>
          <p:nvSpPr>
            <p:cNvPr id="187" name="Google Shape;187;p22"/>
            <p:cNvSpPr/>
            <p:nvPr/>
          </p:nvSpPr>
          <p:spPr>
            <a:xfrm>
              <a:off x="256025" y="1280050"/>
              <a:ext cx="36576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8" name="Google Shape;188;p22"/>
            <p:cNvGrpSpPr/>
            <p:nvPr/>
          </p:nvGrpSpPr>
          <p:grpSpPr>
            <a:xfrm>
              <a:off x="323020" y="1326935"/>
              <a:ext cx="264664" cy="61800"/>
              <a:chOff x="322595" y="642846"/>
              <a:chExt cx="264664" cy="61800"/>
            </a:xfrm>
          </p:grpSpPr>
          <p:sp>
            <p:nvSpPr>
              <p:cNvPr id="189" name="Google Shape;189;p22"/>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2"/>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2"/>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031098235"/>
      </p:ext>
    </p:extLst>
  </p:cSld>
  <p:clrMapOvr>
    <a:masterClrMapping/>
  </p:clrMapOvr>
  <p:extLst>
    <p:ext uri="{DCECCB84-F9BA-43D5-87BE-67443E8EF086}">
      <p15:sldGuideLst xmlns:p15="http://schemas.microsoft.com/office/powerpoint/2012/main">
        <p15:guide id="1" pos="510">
          <p15:clr>
            <a:srgbClr val="F9AD4C"/>
          </p15:clr>
        </p15:guide>
        <p15:guide id="2" pos="2736">
          <p15:clr>
            <a:srgbClr val="F9AD4C"/>
          </p15:clr>
        </p15:guide>
        <p15:guide id="3" pos="201">
          <p15:clr>
            <a:srgbClr val="F9AD4C"/>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T with Picture - pg#">
  <p:cSld name="TT with Picture - pg#">
    <p:bg>
      <p:bgPr>
        <a:solidFill>
          <a:srgbClr val="FFFFFF"/>
        </a:solidFill>
        <a:effectLst/>
      </p:bgPr>
    </p:bg>
    <p:spTree>
      <p:nvGrpSpPr>
        <p:cNvPr id="1" name="Shape 98"/>
        <p:cNvGrpSpPr/>
        <p:nvPr/>
      </p:nvGrpSpPr>
      <p:grpSpPr>
        <a:xfrm>
          <a:off x="0" y="0"/>
          <a:ext cx="0" cy="0"/>
          <a:chOff x="0" y="0"/>
          <a:chExt cx="0" cy="0"/>
        </a:xfrm>
      </p:grpSpPr>
      <p:sp>
        <p:nvSpPr>
          <p:cNvPr id="99" name="Google Shape;99;p13"/>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00" name="Google Shape;100;p13"/>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13"/>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02" name="Google Shape;102;p13"/>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03" name="Google Shape;103;p13"/>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33"/>
            </a:lvl1pPr>
            <a:lvl2pPr marL="1219170" lvl="1" indent="-541853" rtl="0">
              <a:lnSpc>
                <a:spcPct val="100000"/>
              </a:lnSpc>
              <a:spcBef>
                <a:spcPts val="2133"/>
              </a:spcBef>
              <a:spcAft>
                <a:spcPts val="0"/>
              </a:spcAft>
              <a:buSzPts val="2800"/>
              <a:buChar char="○"/>
              <a:defRPr sz="3733"/>
            </a:lvl2pPr>
            <a:lvl3pPr marL="1828754" lvl="2" indent="-541853" rtl="0">
              <a:lnSpc>
                <a:spcPct val="100000"/>
              </a:lnSpc>
              <a:spcBef>
                <a:spcPts val="2133"/>
              </a:spcBef>
              <a:spcAft>
                <a:spcPts val="0"/>
              </a:spcAft>
              <a:buSzPts val="2800"/>
              <a:buChar char="■"/>
              <a:defRPr sz="3733"/>
            </a:lvl3pPr>
            <a:lvl4pPr marL="2438339" lvl="3" indent="-541853" rtl="0">
              <a:lnSpc>
                <a:spcPct val="100000"/>
              </a:lnSpc>
              <a:spcBef>
                <a:spcPts val="2133"/>
              </a:spcBef>
              <a:spcAft>
                <a:spcPts val="0"/>
              </a:spcAft>
              <a:buSzPts val="2800"/>
              <a:buChar char="●"/>
              <a:defRPr sz="3733"/>
            </a:lvl4pPr>
            <a:lvl5pPr marL="3047924" lvl="4" indent="-541853" rtl="0">
              <a:lnSpc>
                <a:spcPct val="100000"/>
              </a:lnSpc>
              <a:spcBef>
                <a:spcPts val="2133"/>
              </a:spcBef>
              <a:spcAft>
                <a:spcPts val="0"/>
              </a:spcAft>
              <a:buSzPts val="2800"/>
              <a:buChar char="○"/>
              <a:defRPr sz="3733"/>
            </a:lvl5pPr>
            <a:lvl6pPr marL="3657509" lvl="5" indent="-541853" rtl="0">
              <a:lnSpc>
                <a:spcPct val="100000"/>
              </a:lnSpc>
              <a:spcBef>
                <a:spcPts val="2133"/>
              </a:spcBef>
              <a:spcAft>
                <a:spcPts val="0"/>
              </a:spcAft>
              <a:buSzPts val="2800"/>
              <a:buChar char="■"/>
              <a:defRPr sz="3733"/>
            </a:lvl6pPr>
            <a:lvl7pPr marL="4267093" lvl="6" indent="-541853" rtl="0">
              <a:lnSpc>
                <a:spcPct val="100000"/>
              </a:lnSpc>
              <a:spcBef>
                <a:spcPts val="2133"/>
              </a:spcBef>
              <a:spcAft>
                <a:spcPts val="0"/>
              </a:spcAft>
              <a:buSzPts val="2800"/>
              <a:buChar char="●"/>
              <a:defRPr sz="3733"/>
            </a:lvl7pPr>
            <a:lvl8pPr marL="4876678" lvl="7" indent="-541853" rtl="0">
              <a:lnSpc>
                <a:spcPct val="100000"/>
              </a:lnSpc>
              <a:spcBef>
                <a:spcPts val="2133"/>
              </a:spcBef>
              <a:spcAft>
                <a:spcPts val="0"/>
              </a:spcAft>
              <a:buSzPts val="2800"/>
              <a:buChar char="○"/>
              <a:defRPr sz="3733"/>
            </a:lvl8pPr>
            <a:lvl9pPr marL="5486263" lvl="8" indent="-541853" rtl="0">
              <a:lnSpc>
                <a:spcPct val="100000"/>
              </a:lnSpc>
              <a:spcBef>
                <a:spcPts val="2133"/>
              </a:spcBef>
              <a:spcAft>
                <a:spcPts val="2133"/>
              </a:spcAft>
              <a:buSzPts val="2800"/>
              <a:buChar char="■"/>
              <a:defRPr sz="3733"/>
            </a:lvl9pPr>
          </a:lstStyle>
          <a:p>
            <a:endParaRPr/>
          </a:p>
        </p:txBody>
      </p:sp>
    </p:spTree>
    <p:extLst>
      <p:ext uri="{BB962C8B-B14F-4D97-AF65-F5344CB8AC3E}">
        <p14:creationId xmlns:p14="http://schemas.microsoft.com/office/powerpoint/2010/main" val="2206540644"/>
      </p:ext>
    </p:extLst>
  </p:cSld>
  <p:clrMapOvr>
    <a:masterClrMapping/>
  </p:clrMapOvr>
  <p:extLst>
    <p:ext uri="{DCECCB84-F9BA-43D5-87BE-67443E8EF086}">
      <p15:sldGuideLst xmlns:p15="http://schemas.microsoft.com/office/powerpoint/2012/main">
        <p15:guide id="1" pos="510">
          <p15:clr>
            <a:srgbClr val="F9AD4C"/>
          </p15:clr>
        </p15:guide>
        <p15:guide id="2" pos="2736">
          <p15:clr>
            <a:srgbClr val="F9AD4C"/>
          </p15:clr>
        </p15:guide>
        <p15:guide id="3" pos="201">
          <p15:clr>
            <a:srgbClr val="F9AD4C"/>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ocabulary">
  <p:cSld name="Vocabulary">
    <p:bg>
      <p:bgPr>
        <a:solidFill>
          <a:srgbClr val="FFFFFF"/>
        </a:solidFill>
        <a:effectLst/>
      </p:bgPr>
    </p:bg>
    <p:spTree>
      <p:nvGrpSpPr>
        <p:cNvPr id="1" name="Shape 52"/>
        <p:cNvGrpSpPr/>
        <p:nvPr/>
      </p:nvGrpSpPr>
      <p:grpSpPr>
        <a:xfrm>
          <a:off x="0" y="0"/>
          <a:ext cx="0" cy="0"/>
          <a:chOff x="0" y="0"/>
          <a:chExt cx="0" cy="0"/>
        </a:xfrm>
      </p:grpSpPr>
      <p:pic>
        <p:nvPicPr>
          <p:cNvPr id="53" name="Google Shape;53;p6"/>
          <p:cNvPicPr preferRelativeResize="0"/>
          <p:nvPr/>
        </p:nvPicPr>
        <p:blipFill>
          <a:blip r:embed="rId2">
            <a:alphaModFix/>
          </a:blip>
          <a:stretch>
            <a:fillRect/>
          </a:stretch>
        </p:blipFill>
        <p:spPr>
          <a:xfrm>
            <a:off x="2464818" y="2322555"/>
            <a:ext cx="7668769" cy="2152203"/>
          </a:xfrm>
          <a:prstGeom prst="rect">
            <a:avLst/>
          </a:prstGeom>
          <a:noFill/>
          <a:ln>
            <a:noFill/>
          </a:ln>
        </p:spPr>
      </p:pic>
      <p:sp>
        <p:nvSpPr>
          <p:cNvPr id="54" name="Google Shape;54;p6"/>
          <p:cNvSpPr txBox="1">
            <a:spLocks noGrp="1"/>
          </p:cNvSpPr>
          <p:nvPr>
            <p:ph type="title"/>
          </p:nvPr>
        </p:nvSpPr>
        <p:spPr>
          <a:xfrm>
            <a:off x="1093600" y="1579599"/>
            <a:ext cx="1000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800"/>
              <a:buNone/>
              <a:defRPr sz="3733">
                <a:solidFill>
                  <a:srgbClr val="000000"/>
                </a:solidFill>
              </a:defRPr>
            </a:lvl1pPr>
            <a:lvl2pPr lvl="1" rtl="0">
              <a:spcBef>
                <a:spcPts val="0"/>
              </a:spcBef>
              <a:spcAft>
                <a:spcPts val="0"/>
              </a:spcAft>
              <a:buClr>
                <a:srgbClr val="000000"/>
              </a:buClr>
              <a:buSzPts val="2800"/>
              <a:buNone/>
              <a:defRPr b="1">
                <a:solidFill>
                  <a:srgbClr val="000000"/>
                </a:solidFill>
              </a:defRPr>
            </a:lvl2pPr>
            <a:lvl3pPr lvl="2" rtl="0">
              <a:spcBef>
                <a:spcPts val="0"/>
              </a:spcBef>
              <a:spcAft>
                <a:spcPts val="0"/>
              </a:spcAft>
              <a:buClr>
                <a:srgbClr val="000000"/>
              </a:buClr>
              <a:buSzPts val="2800"/>
              <a:buNone/>
              <a:defRPr b="1">
                <a:solidFill>
                  <a:srgbClr val="000000"/>
                </a:solidFill>
              </a:defRPr>
            </a:lvl3pPr>
            <a:lvl4pPr lvl="3" rtl="0">
              <a:spcBef>
                <a:spcPts val="0"/>
              </a:spcBef>
              <a:spcAft>
                <a:spcPts val="0"/>
              </a:spcAft>
              <a:buClr>
                <a:srgbClr val="000000"/>
              </a:buClr>
              <a:buSzPts val="2800"/>
              <a:buNone/>
              <a:defRPr b="1">
                <a:solidFill>
                  <a:srgbClr val="000000"/>
                </a:solidFill>
              </a:defRPr>
            </a:lvl4pPr>
            <a:lvl5pPr lvl="4" rtl="0">
              <a:spcBef>
                <a:spcPts val="0"/>
              </a:spcBef>
              <a:spcAft>
                <a:spcPts val="0"/>
              </a:spcAft>
              <a:buClr>
                <a:srgbClr val="000000"/>
              </a:buClr>
              <a:buSzPts val="2800"/>
              <a:buNone/>
              <a:defRPr b="1">
                <a:solidFill>
                  <a:srgbClr val="000000"/>
                </a:solidFill>
              </a:defRPr>
            </a:lvl5pPr>
            <a:lvl6pPr lvl="5" rtl="0">
              <a:spcBef>
                <a:spcPts val="0"/>
              </a:spcBef>
              <a:spcAft>
                <a:spcPts val="0"/>
              </a:spcAft>
              <a:buClr>
                <a:srgbClr val="000000"/>
              </a:buClr>
              <a:buSzPts val="2800"/>
              <a:buNone/>
              <a:defRPr b="1">
                <a:solidFill>
                  <a:srgbClr val="000000"/>
                </a:solidFill>
              </a:defRPr>
            </a:lvl6pPr>
            <a:lvl7pPr lvl="6" rtl="0">
              <a:spcBef>
                <a:spcPts val="0"/>
              </a:spcBef>
              <a:spcAft>
                <a:spcPts val="0"/>
              </a:spcAft>
              <a:buClr>
                <a:srgbClr val="000000"/>
              </a:buClr>
              <a:buSzPts val="2800"/>
              <a:buNone/>
              <a:defRPr b="1">
                <a:solidFill>
                  <a:srgbClr val="000000"/>
                </a:solidFill>
              </a:defRPr>
            </a:lvl7pPr>
            <a:lvl8pPr lvl="7" rtl="0">
              <a:spcBef>
                <a:spcPts val="0"/>
              </a:spcBef>
              <a:spcAft>
                <a:spcPts val="0"/>
              </a:spcAft>
              <a:buClr>
                <a:srgbClr val="000000"/>
              </a:buClr>
              <a:buSzPts val="2800"/>
              <a:buNone/>
              <a:defRPr b="1">
                <a:solidFill>
                  <a:srgbClr val="000000"/>
                </a:solidFill>
              </a:defRPr>
            </a:lvl8pPr>
            <a:lvl9pPr lvl="8" rtl="0">
              <a:spcBef>
                <a:spcPts val="0"/>
              </a:spcBef>
              <a:spcAft>
                <a:spcPts val="0"/>
              </a:spcAft>
              <a:buClr>
                <a:srgbClr val="000000"/>
              </a:buClr>
              <a:buSzPts val="2800"/>
              <a:buNone/>
              <a:defRPr b="1">
                <a:solidFill>
                  <a:srgbClr val="000000"/>
                </a:solidFill>
              </a:defRPr>
            </a:lvl9pPr>
          </a:lstStyle>
          <a:p>
            <a:endParaRPr/>
          </a:p>
        </p:txBody>
      </p:sp>
      <p:sp>
        <p:nvSpPr>
          <p:cNvPr id="55" name="Google Shape;55;p6"/>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56" name="Google Shape;56;p6"/>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7" name="Google Shape;57;p6"/>
          <p:cNvSpPr txBox="1">
            <a:spLocks noGrp="1"/>
          </p:cNvSpPr>
          <p:nvPr>
            <p:ph type="body" idx="3"/>
          </p:nvPr>
        </p:nvSpPr>
        <p:spPr>
          <a:xfrm>
            <a:off x="1207008" y="4657344"/>
            <a:ext cx="9778000" cy="659200"/>
          </a:xfrm>
          <a:prstGeom prst="rect">
            <a:avLst/>
          </a:prstGeom>
        </p:spPr>
        <p:txBody>
          <a:bodyPr spcFirstLastPara="1" wrap="square" lIns="91425" tIns="91425" rIns="91425" bIns="91425" anchor="t" anchorCtr="0">
            <a:noAutofit/>
          </a:bodyPr>
          <a:lstStyle>
            <a:lvl1pPr marL="609585" lvl="0" indent="-474121" algn="ctr" rtl="0">
              <a:spcBef>
                <a:spcPts val="0"/>
              </a:spcBef>
              <a:spcAft>
                <a:spcPts val="0"/>
              </a:spcAft>
              <a:buSzPts val="2000"/>
              <a:buChar char="●"/>
              <a:defRPr sz="2667"/>
            </a:lvl1pPr>
            <a:lvl2pPr marL="1219170" lvl="1" indent="-474121" algn="ctr" rtl="0">
              <a:spcBef>
                <a:spcPts val="2133"/>
              </a:spcBef>
              <a:spcAft>
                <a:spcPts val="0"/>
              </a:spcAft>
              <a:buSzPts val="2000"/>
              <a:buChar char="○"/>
              <a:defRPr sz="2667"/>
            </a:lvl2pPr>
            <a:lvl3pPr marL="1828754" lvl="2" indent="-474121" algn="ctr" rtl="0">
              <a:spcBef>
                <a:spcPts val="2133"/>
              </a:spcBef>
              <a:spcAft>
                <a:spcPts val="0"/>
              </a:spcAft>
              <a:buSzPts val="2000"/>
              <a:buChar char="■"/>
              <a:defRPr sz="2667"/>
            </a:lvl3pPr>
            <a:lvl4pPr marL="2438339" lvl="3" indent="-474121" algn="ctr" rtl="0">
              <a:spcBef>
                <a:spcPts val="2133"/>
              </a:spcBef>
              <a:spcAft>
                <a:spcPts val="0"/>
              </a:spcAft>
              <a:buSzPts val="2000"/>
              <a:buChar char="●"/>
              <a:defRPr sz="2667"/>
            </a:lvl4pPr>
            <a:lvl5pPr marL="3047924" lvl="4" indent="-474121" algn="ctr" rtl="0">
              <a:spcBef>
                <a:spcPts val="2133"/>
              </a:spcBef>
              <a:spcAft>
                <a:spcPts val="0"/>
              </a:spcAft>
              <a:buSzPts val="2000"/>
              <a:buChar char="○"/>
              <a:defRPr sz="2667"/>
            </a:lvl5pPr>
            <a:lvl6pPr marL="3657509" lvl="5" indent="-474121" algn="ctr" rtl="0">
              <a:spcBef>
                <a:spcPts val="2133"/>
              </a:spcBef>
              <a:spcAft>
                <a:spcPts val="0"/>
              </a:spcAft>
              <a:buSzPts val="2000"/>
              <a:buChar char="■"/>
              <a:defRPr sz="2667"/>
            </a:lvl6pPr>
            <a:lvl7pPr marL="4267093" lvl="6" indent="-474121" algn="ctr" rtl="0">
              <a:spcBef>
                <a:spcPts val="2133"/>
              </a:spcBef>
              <a:spcAft>
                <a:spcPts val="0"/>
              </a:spcAft>
              <a:buSzPts val="2000"/>
              <a:buChar char="●"/>
              <a:defRPr sz="2667"/>
            </a:lvl7pPr>
            <a:lvl8pPr marL="4876678" lvl="7" indent="-474121" algn="ctr" rtl="0">
              <a:spcBef>
                <a:spcPts val="2133"/>
              </a:spcBef>
              <a:spcAft>
                <a:spcPts val="0"/>
              </a:spcAft>
              <a:buSzPts val="2000"/>
              <a:buChar char="○"/>
              <a:defRPr sz="2667"/>
            </a:lvl8pPr>
            <a:lvl9pPr marL="5486263" lvl="8" indent="-474121" algn="ctr" rtl="0">
              <a:spcBef>
                <a:spcPts val="2133"/>
              </a:spcBef>
              <a:spcAft>
                <a:spcPts val="2133"/>
              </a:spcAft>
              <a:buSzPts val="2000"/>
              <a:buChar char="■"/>
              <a:defRPr sz="2667"/>
            </a:lvl9pPr>
          </a:lstStyle>
          <a:p>
            <a:endParaRPr/>
          </a:p>
        </p:txBody>
      </p:sp>
      <p:sp>
        <p:nvSpPr>
          <p:cNvPr id="58" name="Google Shape;58;p6"/>
          <p:cNvSpPr txBox="1">
            <a:spLocks noGrp="1"/>
          </p:cNvSpPr>
          <p:nvPr>
            <p:ph type="body" idx="4"/>
          </p:nvPr>
        </p:nvSpPr>
        <p:spPr>
          <a:xfrm>
            <a:off x="3048000" y="2938272"/>
            <a:ext cx="6098000" cy="1717200"/>
          </a:xfrm>
          <a:prstGeom prst="rect">
            <a:avLst/>
          </a:prstGeom>
        </p:spPr>
        <p:txBody>
          <a:bodyPr spcFirstLastPara="1" wrap="square" lIns="91425" tIns="91425" rIns="91425" bIns="91425" anchor="t" anchorCtr="0">
            <a:noAutofit/>
          </a:bodyPr>
          <a:lstStyle>
            <a:lvl1pPr marL="609585" lvl="0" indent="-643451" algn="ctr" rtl="0">
              <a:spcBef>
                <a:spcPts val="0"/>
              </a:spcBef>
              <a:spcAft>
                <a:spcPts val="0"/>
              </a:spcAft>
              <a:buSzPts val="4000"/>
              <a:buChar char="●"/>
              <a:defRPr sz="5333" b="1"/>
            </a:lvl1pPr>
            <a:lvl2pPr marL="1219170" lvl="1" indent="-643451" algn="ctr" rtl="0">
              <a:spcBef>
                <a:spcPts val="2133"/>
              </a:spcBef>
              <a:spcAft>
                <a:spcPts val="0"/>
              </a:spcAft>
              <a:buSzPts val="4000"/>
              <a:buChar char="○"/>
              <a:defRPr sz="5333" b="1"/>
            </a:lvl2pPr>
            <a:lvl3pPr marL="1828754" lvl="2" indent="-643451" algn="ctr" rtl="0">
              <a:spcBef>
                <a:spcPts val="2133"/>
              </a:spcBef>
              <a:spcAft>
                <a:spcPts val="0"/>
              </a:spcAft>
              <a:buSzPts val="4000"/>
              <a:buChar char="■"/>
              <a:defRPr sz="5333" b="1"/>
            </a:lvl3pPr>
            <a:lvl4pPr marL="2438339" lvl="3" indent="-643451" algn="ctr" rtl="0">
              <a:spcBef>
                <a:spcPts val="2133"/>
              </a:spcBef>
              <a:spcAft>
                <a:spcPts val="0"/>
              </a:spcAft>
              <a:buSzPts val="4000"/>
              <a:buChar char="●"/>
              <a:defRPr sz="5333" b="1"/>
            </a:lvl4pPr>
            <a:lvl5pPr marL="3047924" lvl="4" indent="-643451" algn="ctr" rtl="0">
              <a:spcBef>
                <a:spcPts val="2133"/>
              </a:spcBef>
              <a:spcAft>
                <a:spcPts val="0"/>
              </a:spcAft>
              <a:buSzPts val="4000"/>
              <a:buChar char="○"/>
              <a:defRPr sz="5333" b="1"/>
            </a:lvl5pPr>
            <a:lvl6pPr marL="3657509" lvl="5" indent="-643451" algn="ctr" rtl="0">
              <a:spcBef>
                <a:spcPts val="2133"/>
              </a:spcBef>
              <a:spcAft>
                <a:spcPts val="0"/>
              </a:spcAft>
              <a:buSzPts val="4000"/>
              <a:buChar char="■"/>
              <a:defRPr sz="5333" b="1"/>
            </a:lvl6pPr>
            <a:lvl7pPr marL="4267093" lvl="6" indent="-643451" algn="ctr" rtl="0">
              <a:spcBef>
                <a:spcPts val="2133"/>
              </a:spcBef>
              <a:spcAft>
                <a:spcPts val="0"/>
              </a:spcAft>
              <a:buSzPts val="4000"/>
              <a:buChar char="●"/>
              <a:defRPr sz="5333" b="1"/>
            </a:lvl7pPr>
            <a:lvl8pPr marL="4876678" lvl="7" indent="-643451" algn="ctr" rtl="0">
              <a:spcBef>
                <a:spcPts val="2133"/>
              </a:spcBef>
              <a:spcAft>
                <a:spcPts val="0"/>
              </a:spcAft>
              <a:buSzPts val="4000"/>
              <a:buChar char="○"/>
              <a:defRPr sz="5333" b="1"/>
            </a:lvl8pPr>
            <a:lvl9pPr marL="5486263" lvl="8" indent="-643451" algn="ctr" rtl="0">
              <a:spcBef>
                <a:spcPts val="2133"/>
              </a:spcBef>
              <a:spcAft>
                <a:spcPts val="2133"/>
              </a:spcAft>
              <a:buSzPts val="4000"/>
              <a:buChar char="■"/>
              <a:defRPr sz="5333" b="1"/>
            </a:lvl9pPr>
          </a:lstStyle>
          <a:p>
            <a:endParaRPr/>
          </a:p>
        </p:txBody>
      </p:sp>
    </p:spTree>
    <p:extLst>
      <p:ext uri="{BB962C8B-B14F-4D97-AF65-F5344CB8AC3E}">
        <p14:creationId xmlns:p14="http://schemas.microsoft.com/office/powerpoint/2010/main" val="16251684"/>
      </p:ext>
    </p:extLst>
  </p:cSld>
  <p:clrMapOvr>
    <a:masterClrMapping/>
  </p:clrMapOvr>
  <p:extLst>
    <p:ext uri="{DCECCB84-F9BA-43D5-87BE-67443E8EF086}">
      <p15:sldGuideLst xmlns:p15="http://schemas.microsoft.com/office/powerpoint/2012/main">
        <p15:guide id="1" pos="510">
          <p15:clr>
            <a:srgbClr val="F9AD4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Wednesday, May 28, 2025</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51591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ctivity Review with Image or GIF - pg#">
  <p:cSld name="Activity Review with Image or GIF - pg#">
    <p:bg>
      <p:bgPr>
        <a:solidFill>
          <a:srgbClr val="FFFFFF"/>
        </a:solidFill>
        <a:effectLst/>
      </p:bgPr>
    </p:bg>
    <p:spTree>
      <p:nvGrpSpPr>
        <p:cNvPr id="1" name="Shape 435"/>
        <p:cNvGrpSpPr/>
        <p:nvPr/>
      </p:nvGrpSpPr>
      <p:grpSpPr>
        <a:xfrm>
          <a:off x="0" y="0"/>
          <a:ext cx="0" cy="0"/>
          <a:chOff x="0" y="0"/>
          <a:chExt cx="0" cy="0"/>
        </a:xfrm>
      </p:grpSpPr>
      <p:sp>
        <p:nvSpPr>
          <p:cNvPr id="436" name="Google Shape;436;p48"/>
          <p:cNvSpPr txBox="1">
            <a:spLocks noGrp="1"/>
          </p:cNvSpPr>
          <p:nvPr>
            <p:ph type="body" idx="1"/>
          </p:nvPr>
        </p:nvSpPr>
        <p:spPr>
          <a:xfrm>
            <a:off x="792480" y="1784096"/>
            <a:ext cx="6218000" cy="440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2133"/>
              </a:spcBef>
              <a:spcAft>
                <a:spcPts val="0"/>
              </a:spcAft>
              <a:buSzPts val="1400"/>
              <a:buChar char="○"/>
              <a:defRPr/>
            </a:lvl2pPr>
            <a:lvl3pPr marL="1828754" lvl="2" indent="-423323" rtl="0">
              <a:lnSpc>
                <a:spcPct val="100000"/>
              </a:lnSpc>
              <a:spcBef>
                <a:spcPts val="2133"/>
              </a:spcBef>
              <a:spcAft>
                <a:spcPts val="0"/>
              </a:spcAft>
              <a:buSzPts val="1400"/>
              <a:buChar char="■"/>
              <a:defRPr/>
            </a:lvl3pPr>
            <a:lvl4pPr marL="2438339" lvl="3" indent="-423323" rtl="0">
              <a:lnSpc>
                <a:spcPct val="100000"/>
              </a:lnSpc>
              <a:spcBef>
                <a:spcPts val="2133"/>
              </a:spcBef>
              <a:spcAft>
                <a:spcPts val="0"/>
              </a:spcAft>
              <a:buSzPts val="1400"/>
              <a:buChar char="●"/>
              <a:defRPr/>
            </a:lvl4pPr>
            <a:lvl5pPr marL="3047924" lvl="4" indent="-423323" rtl="0">
              <a:lnSpc>
                <a:spcPct val="100000"/>
              </a:lnSpc>
              <a:spcBef>
                <a:spcPts val="2133"/>
              </a:spcBef>
              <a:spcAft>
                <a:spcPts val="0"/>
              </a:spcAft>
              <a:buSzPts val="1400"/>
              <a:buChar char="○"/>
              <a:defRPr/>
            </a:lvl5pPr>
            <a:lvl6pPr marL="3657509" lvl="5" indent="-423323" rtl="0">
              <a:lnSpc>
                <a:spcPct val="100000"/>
              </a:lnSpc>
              <a:spcBef>
                <a:spcPts val="2133"/>
              </a:spcBef>
              <a:spcAft>
                <a:spcPts val="0"/>
              </a:spcAft>
              <a:buSzPts val="1400"/>
              <a:buChar char="■"/>
              <a:defRPr/>
            </a:lvl6pPr>
            <a:lvl7pPr marL="4267093" lvl="6" indent="-423323" rtl="0">
              <a:lnSpc>
                <a:spcPct val="100000"/>
              </a:lnSpc>
              <a:spcBef>
                <a:spcPts val="2133"/>
              </a:spcBef>
              <a:spcAft>
                <a:spcPts val="0"/>
              </a:spcAft>
              <a:buSzPts val="1400"/>
              <a:buChar char="●"/>
              <a:defRPr/>
            </a:lvl7pPr>
            <a:lvl8pPr marL="4876678" lvl="7" indent="-423323" rtl="0">
              <a:lnSpc>
                <a:spcPct val="100000"/>
              </a:lnSpc>
              <a:spcBef>
                <a:spcPts val="2133"/>
              </a:spcBef>
              <a:spcAft>
                <a:spcPts val="0"/>
              </a:spcAft>
              <a:buSzPts val="1400"/>
              <a:buChar char="○"/>
              <a:defRPr/>
            </a:lvl8pPr>
            <a:lvl9pPr marL="5486263" lvl="8" indent="-423323" rtl="0">
              <a:lnSpc>
                <a:spcPct val="100000"/>
              </a:lnSpc>
              <a:spcBef>
                <a:spcPts val="2133"/>
              </a:spcBef>
              <a:spcAft>
                <a:spcPts val="2133"/>
              </a:spcAft>
              <a:buSzPts val="1400"/>
              <a:buChar char="■"/>
              <a:defRPr/>
            </a:lvl9pPr>
          </a:lstStyle>
          <a:p>
            <a:endParaRPr/>
          </a:p>
        </p:txBody>
      </p:sp>
      <p:sp>
        <p:nvSpPr>
          <p:cNvPr id="437" name="Google Shape;437;p48"/>
          <p:cNvSpPr txBox="1">
            <a:spLocks noGrp="1"/>
          </p:cNvSpPr>
          <p:nvPr>
            <p:ph type="title"/>
          </p:nvPr>
        </p:nvSpPr>
        <p:spPr>
          <a:xfrm>
            <a:off x="792463" y="864267"/>
            <a:ext cx="10004800" cy="65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32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438" name="Google Shape;438;p48"/>
          <p:cNvSpPr/>
          <p:nvPr/>
        </p:nvSpPr>
        <p:spPr>
          <a:xfrm>
            <a:off x="8084233" y="1605084"/>
            <a:ext cx="3778800" cy="4678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48"/>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40" name="Google Shape;440;p48"/>
          <p:cNvSpPr txBox="1">
            <a:spLocks noGrp="1"/>
          </p:cNvSpPr>
          <p:nvPr>
            <p:ph type="subTitle" idx="3"/>
          </p:nvPr>
        </p:nvSpPr>
        <p:spPr>
          <a:xfrm>
            <a:off x="315833" y="219467"/>
            <a:ext cx="5767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41" name="Google Shape;441;p48"/>
          <p:cNvSpPr txBox="1">
            <a:spLocks noGrp="1"/>
          </p:cNvSpPr>
          <p:nvPr>
            <p:ph type="subTitle" idx="4"/>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677956192"/>
      </p:ext>
    </p:extLst>
  </p:cSld>
  <p:clrMapOvr>
    <a:masterClrMapping/>
  </p:clrMapOvr>
  <p:extLst>
    <p:ext uri="{DCECCB84-F9BA-43D5-87BE-67443E8EF086}">
      <p15:sldGuideLst xmlns:p15="http://schemas.microsoft.com/office/powerpoint/2012/main">
        <p15:guide id="1" pos="510">
          <p15:clr>
            <a:srgbClr val="F9AD4C"/>
          </p15:clr>
        </p15:guide>
        <p15:guide id="2" orient="horz" pos="1008">
          <p15:clr>
            <a:srgbClr val="F9AD4C"/>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T and SA with Picture - pg#">
  <p:cSld name="TT and SA with Picture - pg#">
    <p:bg>
      <p:bgPr>
        <a:solidFill>
          <a:srgbClr val="FFFFFF"/>
        </a:solidFill>
        <a:effectLst/>
      </p:bgPr>
    </p:bg>
    <p:spTree>
      <p:nvGrpSpPr>
        <p:cNvPr id="1" name="Shape 218"/>
        <p:cNvGrpSpPr/>
        <p:nvPr/>
      </p:nvGrpSpPr>
      <p:grpSpPr>
        <a:xfrm>
          <a:off x="0" y="0"/>
          <a:ext cx="0" cy="0"/>
          <a:chOff x="0" y="0"/>
          <a:chExt cx="0" cy="0"/>
        </a:xfrm>
      </p:grpSpPr>
      <p:sp>
        <p:nvSpPr>
          <p:cNvPr id="219" name="Google Shape;219;p25"/>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20" name="Google Shape;220;p25"/>
          <p:cNvSpPr txBox="1">
            <a:spLocks noGrp="1"/>
          </p:cNvSpPr>
          <p:nvPr>
            <p:ph type="body" idx="2"/>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21" name="Google Shape;221;p25"/>
          <p:cNvSpPr txBox="1">
            <a:spLocks noGrp="1"/>
          </p:cNvSpPr>
          <p:nvPr>
            <p:ph type="subTitle" idx="3"/>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22" name="Google Shape;222;p25"/>
          <p:cNvSpPr txBox="1">
            <a:spLocks noGrp="1"/>
          </p:cNvSpPr>
          <p:nvPr>
            <p:ph type="subTitle" idx="4"/>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23" name="Google Shape;223;p25"/>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25"/>
          <p:cNvSpPr txBox="1">
            <a:spLocks noGrp="1"/>
          </p:cNvSpPr>
          <p:nvPr>
            <p:ph type="body" idx="5"/>
          </p:nvPr>
        </p:nvSpPr>
        <p:spPr>
          <a:xfrm>
            <a:off x="5791200" y="3145536"/>
            <a:ext cx="5632800" cy="3072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Tree>
    <p:extLst>
      <p:ext uri="{BB962C8B-B14F-4D97-AF65-F5344CB8AC3E}">
        <p14:creationId xmlns:p14="http://schemas.microsoft.com/office/powerpoint/2010/main" val="3085847386"/>
      </p:ext>
    </p:extLst>
  </p:cSld>
  <p:clrMapOvr>
    <a:masterClrMapping/>
  </p:clrMapOvr>
  <p:extLst>
    <p:ext uri="{DCECCB84-F9BA-43D5-87BE-67443E8EF086}">
      <p15:sldGuideLst xmlns:p15="http://schemas.microsoft.com/office/powerpoint/2012/main">
        <p15:guide id="1" pos="510">
          <p15:clr>
            <a:srgbClr val="F9AD4C"/>
          </p15:clr>
        </p15:guide>
        <p15:guide id="2" pos="572">
          <p15:clr>
            <a:srgbClr val="F9AD4C"/>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tudent Action with Image - pg#">
  <p:cSld name="Student Action with Image - pg#">
    <p:bg>
      <p:bgPr>
        <a:solidFill>
          <a:srgbClr val="FFFFFF"/>
        </a:solidFill>
        <a:effectLst/>
      </p:bgPr>
    </p:bg>
    <p:spTree>
      <p:nvGrpSpPr>
        <p:cNvPr id="1" name="Shape 303"/>
        <p:cNvGrpSpPr/>
        <p:nvPr/>
      </p:nvGrpSpPr>
      <p:grpSpPr>
        <a:xfrm>
          <a:off x="0" y="0"/>
          <a:ext cx="0" cy="0"/>
          <a:chOff x="0" y="0"/>
          <a:chExt cx="0" cy="0"/>
        </a:xfrm>
      </p:grpSpPr>
      <p:sp>
        <p:nvSpPr>
          <p:cNvPr id="304" name="Google Shape;304;p37"/>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05" name="Google Shape;305;p37"/>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306" name="Google Shape;306;p37"/>
          <p:cNvSpPr txBox="1">
            <a:spLocks noGrp="1"/>
          </p:cNvSpPr>
          <p:nvPr>
            <p:ph type="subTitle" idx="3"/>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07" name="Google Shape;307;p37"/>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37"/>
          <p:cNvSpPr txBox="1">
            <a:spLocks noGrp="1"/>
          </p:cNvSpPr>
          <p:nvPr>
            <p:ph type="body" idx="4"/>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Tree>
    <p:extLst>
      <p:ext uri="{BB962C8B-B14F-4D97-AF65-F5344CB8AC3E}">
        <p14:creationId xmlns:p14="http://schemas.microsoft.com/office/powerpoint/2010/main" val="2525978348"/>
      </p:ext>
    </p:extLst>
  </p:cSld>
  <p:clrMapOvr>
    <a:masterClrMapping/>
  </p:clrMapOvr>
  <p:extLst>
    <p:ext uri="{DCECCB84-F9BA-43D5-87BE-67443E8EF086}">
      <p15:sldGuideLst xmlns:p15="http://schemas.microsoft.com/office/powerpoint/2012/main">
        <p15:guide id="1" pos="510">
          <p15:clr>
            <a:srgbClr val="F9AD4C"/>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rojection/Video">
  <p:cSld name="Projection/Video">
    <p:bg>
      <p:bgPr>
        <a:solidFill>
          <a:srgbClr val="000000"/>
        </a:solidFill>
        <a:effectLst/>
      </p:bgPr>
    </p:bg>
    <p:spTree>
      <p:nvGrpSpPr>
        <p:cNvPr id="1" name="Shape 262"/>
        <p:cNvGrpSpPr/>
        <p:nvPr/>
      </p:nvGrpSpPr>
      <p:grpSpPr>
        <a:xfrm>
          <a:off x="0" y="0"/>
          <a:ext cx="0" cy="0"/>
          <a:chOff x="0" y="0"/>
          <a:chExt cx="0" cy="0"/>
        </a:xfrm>
      </p:grpSpPr>
      <p:sp>
        <p:nvSpPr>
          <p:cNvPr id="263" name="Google Shape;263;p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
        <p:nvSpPr>
          <p:cNvPr id="264" name="Google Shape;264;p30"/>
          <p:cNvSpPr/>
          <p:nvPr/>
        </p:nvSpPr>
        <p:spPr>
          <a:xfrm>
            <a:off x="-133" y="167"/>
            <a:ext cx="121920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31660198"/>
      </p:ext>
    </p:extLst>
  </p:cSld>
  <p:clrMapOvr>
    <a:masterClrMapping/>
  </p:clrMapOvr>
  <p:extLst>
    <p:ext uri="{DCECCB84-F9BA-43D5-87BE-67443E8EF086}">
      <p15:sldGuideLst xmlns:p15="http://schemas.microsoft.com/office/powerpoint/2012/main">
        <p15:guide id="1" pos="510">
          <p15:clr>
            <a:srgbClr val="F9AD4C"/>
          </p15:clr>
        </p15:guide>
        <p15:guide id="2" pos="572">
          <p15:clr>
            <a:srgbClr val="F9AD4C"/>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Key Concept w/ CCC - numbered">
  <p:cSld name="Key Concept w/ CCC - numbered">
    <p:bg>
      <p:bgPr>
        <a:solidFill>
          <a:srgbClr val="FFFFFF"/>
        </a:solidFill>
        <a:effectLst/>
      </p:bgPr>
    </p:bg>
    <p:spTree>
      <p:nvGrpSpPr>
        <p:cNvPr id="1" name="Shape 495"/>
        <p:cNvGrpSpPr/>
        <p:nvPr/>
      </p:nvGrpSpPr>
      <p:grpSpPr>
        <a:xfrm>
          <a:off x="0" y="0"/>
          <a:ext cx="0" cy="0"/>
          <a:chOff x="0" y="0"/>
          <a:chExt cx="0" cy="0"/>
        </a:xfrm>
      </p:grpSpPr>
      <p:pic>
        <p:nvPicPr>
          <p:cNvPr id="496" name="Google Shape;496;p59"/>
          <p:cNvPicPr preferRelativeResize="0"/>
          <p:nvPr/>
        </p:nvPicPr>
        <p:blipFill>
          <a:blip r:embed="rId2">
            <a:alphaModFix/>
          </a:blip>
          <a:stretch>
            <a:fillRect/>
          </a:stretch>
        </p:blipFill>
        <p:spPr>
          <a:xfrm>
            <a:off x="402337" y="2292096"/>
            <a:ext cx="11460481" cy="3743757"/>
          </a:xfrm>
          <a:prstGeom prst="rect">
            <a:avLst/>
          </a:prstGeom>
          <a:noFill/>
          <a:ln>
            <a:noFill/>
          </a:ln>
        </p:spPr>
      </p:pic>
      <p:sp>
        <p:nvSpPr>
          <p:cNvPr id="497" name="Google Shape;497;p59"/>
          <p:cNvSpPr txBox="1">
            <a:spLocks noGrp="1"/>
          </p:cNvSpPr>
          <p:nvPr>
            <p:ph type="title"/>
          </p:nvPr>
        </p:nvSpPr>
        <p:spPr>
          <a:xfrm>
            <a:off x="1097280" y="1572768"/>
            <a:ext cx="100096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7B9E3F"/>
              </a:buClr>
              <a:buSzPts val="2800"/>
              <a:buNone/>
              <a:defRPr sz="3733">
                <a:solidFill>
                  <a:srgbClr val="7B9E3F"/>
                </a:solidFill>
              </a:defRPr>
            </a:lvl1pPr>
            <a:lvl2pPr lvl="1" rtl="0">
              <a:spcBef>
                <a:spcPts val="0"/>
              </a:spcBef>
              <a:spcAft>
                <a:spcPts val="0"/>
              </a:spcAft>
              <a:buClr>
                <a:srgbClr val="2F2F2F"/>
              </a:buClr>
              <a:buSzPts val="2800"/>
              <a:buNone/>
              <a:defRPr>
                <a:solidFill>
                  <a:srgbClr val="2F2F2F"/>
                </a:solidFill>
              </a:defRPr>
            </a:lvl2pPr>
            <a:lvl3pPr lvl="2" rtl="0">
              <a:spcBef>
                <a:spcPts val="0"/>
              </a:spcBef>
              <a:spcAft>
                <a:spcPts val="0"/>
              </a:spcAft>
              <a:buClr>
                <a:srgbClr val="2F2F2F"/>
              </a:buClr>
              <a:buSzPts val="2800"/>
              <a:buNone/>
              <a:defRPr>
                <a:solidFill>
                  <a:srgbClr val="2F2F2F"/>
                </a:solidFill>
              </a:defRPr>
            </a:lvl3pPr>
            <a:lvl4pPr lvl="3" rtl="0">
              <a:spcBef>
                <a:spcPts val="0"/>
              </a:spcBef>
              <a:spcAft>
                <a:spcPts val="0"/>
              </a:spcAft>
              <a:buClr>
                <a:srgbClr val="2F2F2F"/>
              </a:buClr>
              <a:buSzPts val="2800"/>
              <a:buNone/>
              <a:defRPr>
                <a:solidFill>
                  <a:srgbClr val="2F2F2F"/>
                </a:solidFill>
              </a:defRPr>
            </a:lvl4pPr>
            <a:lvl5pPr lvl="4" rtl="0">
              <a:spcBef>
                <a:spcPts val="0"/>
              </a:spcBef>
              <a:spcAft>
                <a:spcPts val="0"/>
              </a:spcAft>
              <a:buClr>
                <a:srgbClr val="2F2F2F"/>
              </a:buClr>
              <a:buSzPts val="2800"/>
              <a:buNone/>
              <a:defRPr>
                <a:solidFill>
                  <a:srgbClr val="2F2F2F"/>
                </a:solidFill>
              </a:defRPr>
            </a:lvl5pPr>
            <a:lvl6pPr lvl="5" rtl="0">
              <a:spcBef>
                <a:spcPts val="0"/>
              </a:spcBef>
              <a:spcAft>
                <a:spcPts val="0"/>
              </a:spcAft>
              <a:buClr>
                <a:srgbClr val="2F2F2F"/>
              </a:buClr>
              <a:buSzPts val="2800"/>
              <a:buNone/>
              <a:defRPr>
                <a:solidFill>
                  <a:srgbClr val="2F2F2F"/>
                </a:solidFill>
              </a:defRPr>
            </a:lvl6pPr>
            <a:lvl7pPr lvl="6" rtl="0">
              <a:spcBef>
                <a:spcPts val="0"/>
              </a:spcBef>
              <a:spcAft>
                <a:spcPts val="0"/>
              </a:spcAft>
              <a:buClr>
                <a:srgbClr val="2F2F2F"/>
              </a:buClr>
              <a:buSzPts val="2800"/>
              <a:buNone/>
              <a:defRPr>
                <a:solidFill>
                  <a:srgbClr val="2F2F2F"/>
                </a:solidFill>
              </a:defRPr>
            </a:lvl7pPr>
            <a:lvl8pPr lvl="7" rtl="0">
              <a:spcBef>
                <a:spcPts val="0"/>
              </a:spcBef>
              <a:spcAft>
                <a:spcPts val="0"/>
              </a:spcAft>
              <a:buClr>
                <a:srgbClr val="2F2F2F"/>
              </a:buClr>
              <a:buSzPts val="2800"/>
              <a:buNone/>
              <a:defRPr>
                <a:solidFill>
                  <a:srgbClr val="2F2F2F"/>
                </a:solidFill>
              </a:defRPr>
            </a:lvl8pPr>
            <a:lvl9pPr lvl="8" rtl="0">
              <a:spcBef>
                <a:spcPts val="0"/>
              </a:spcBef>
              <a:spcAft>
                <a:spcPts val="0"/>
              </a:spcAft>
              <a:buClr>
                <a:srgbClr val="2F2F2F"/>
              </a:buClr>
              <a:buSzPts val="2800"/>
              <a:buNone/>
              <a:defRPr>
                <a:solidFill>
                  <a:srgbClr val="2F2F2F"/>
                </a:solidFill>
              </a:defRPr>
            </a:lvl9pPr>
          </a:lstStyle>
          <a:p>
            <a:endParaRPr/>
          </a:p>
        </p:txBody>
      </p:sp>
      <p:sp>
        <p:nvSpPr>
          <p:cNvPr id="498" name="Google Shape;498;p59"/>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99" name="Google Shape;499;p59"/>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00" name="Google Shape;500;p59"/>
          <p:cNvSpPr txBox="1">
            <a:spLocks noGrp="1"/>
          </p:cNvSpPr>
          <p:nvPr>
            <p:ph type="title" idx="3"/>
          </p:nvPr>
        </p:nvSpPr>
        <p:spPr>
          <a:xfrm>
            <a:off x="1097280" y="926592"/>
            <a:ext cx="10009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F2F2F"/>
              </a:buClr>
              <a:buSzPts val="2800"/>
              <a:buNone/>
              <a:defRPr sz="3733" b="1">
                <a:solidFill>
                  <a:srgbClr val="2F2F2F"/>
                </a:solidFill>
              </a:defRPr>
            </a:lvl1pPr>
            <a:lvl2pPr lvl="1" algn="ctr" rtl="0">
              <a:spcBef>
                <a:spcPts val="0"/>
              </a:spcBef>
              <a:spcAft>
                <a:spcPts val="0"/>
              </a:spcAft>
              <a:buClr>
                <a:srgbClr val="2F2F2F"/>
              </a:buClr>
              <a:buSzPts val="2800"/>
              <a:buNone/>
              <a:defRPr>
                <a:solidFill>
                  <a:srgbClr val="2F2F2F"/>
                </a:solidFill>
              </a:defRPr>
            </a:lvl2pPr>
            <a:lvl3pPr lvl="2" algn="ctr" rtl="0">
              <a:spcBef>
                <a:spcPts val="0"/>
              </a:spcBef>
              <a:spcAft>
                <a:spcPts val="0"/>
              </a:spcAft>
              <a:buClr>
                <a:srgbClr val="2F2F2F"/>
              </a:buClr>
              <a:buSzPts val="2800"/>
              <a:buNone/>
              <a:defRPr>
                <a:solidFill>
                  <a:srgbClr val="2F2F2F"/>
                </a:solidFill>
              </a:defRPr>
            </a:lvl3pPr>
            <a:lvl4pPr lvl="3" algn="ctr" rtl="0">
              <a:spcBef>
                <a:spcPts val="0"/>
              </a:spcBef>
              <a:spcAft>
                <a:spcPts val="0"/>
              </a:spcAft>
              <a:buClr>
                <a:srgbClr val="2F2F2F"/>
              </a:buClr>
              <a:buSzPts val="2800"/>
              <a:buNone/>
              <a:defRPr>
                <a:solidFill>
                  <a:srgbClr val="2F2F2F"/>
                </a:solidFill>
              </a:defRPr>
            </a:lvl4pPr>
            <a:lvl5pPr lvl="4" algn="ctr" rtl="0">
              <a:spcBef>
                <a:spcPts val="0"/>
              </a:spcBef>
              <a:spcAft>
                <a:spcPts val="0"/>
              </a:spcAft>
              <a:buClr>
                <a:srgbClr val="2F2F2F"/>
              </a:buClr>
              <a:buSzPts val="2800"/>
              <a:buNone/>
              <a:defRPr>
                <a:solidFill>
                  <a:srgbClr val="2F2F2F"/>
                </a:solidFill>
              </a:defRPr>
            </a:lvl5pPr>
            <a:lvl6pPr lvl="5" algn="ctr" rtl="0">
              <a:spcBef>
                <a:spcPts val="0"/>
              </a:spcBef>
              <a:spcAft>
                <a:spcPts val="0"/>
              </a:spcAft>
              <a:buClr>
                <a:srgbClr val="2F2F2F"/>
              </a:buClr>
              <a:buSzPts val="2800"/>
              <a:buNone/>
              <a:defRPr>
                <a:solidFill>
                  <a:srgbClr val="2F2F2F"/>
                </a:solidFill>
              </a:defRPr>
            </a:lvl6pPr>
            <a:lvl7pPr lvl="6" algn="ctr" rtl="0">
              <a:spcBef>
                <a:spcPts val="0"/>
              </a:spcBef>
              <a:spcAft>
                <a:spcPts val="0"/>
              </a:spcAft>
              <a:buClr>
                <a:srgbClr val="2F2F2F"/>
              </a:buClr>
              <a:buSzPts val="2800"/>
              <a:buNone/>
              <a:defRPr>
                <a:solidFill>
                  <a:srgbClr val="2F2F2F"/>
                </a:solidFill>
              </a:defRPr>
            </a:lvl7pPr>
            <a:lvl8pPr lvl="7" algn="ctr" rtl="0">
              <a:spcBef>
                <a:spcPts val="0"/>
              </a:spcBef>
              <a:spcAft>
                <a:spcPts val="0"/>
              </a:spcAft>
              <a:buClr>
                <a:srgbClr val="2F2F2F"/>
              </a:buClr>
              <a:buSzPts val="2800"/>
              <a:buNone/>
              <a:defRPr>
                <a:solidFill>
                  <a:srgbClr val="2F2F2F"/>
                </a:solidFill>
              </a:defRPr>
            </a:lvl8pPr>
            <a:lvl9pPr lvl="8" algn="ctr" rtl="0">
              <a:spcBef>
                <a:spcPts val="0"/>
              </a:spcBef>
              <a:spcAft>
                <a:spcPts val="0"/>
              </a:spcAft>
              <a:buClr>
                <a:srgbClr val="2F2F2F"/>
              </a:buClr>
              <a:buSzPts val="2800"/>
              <a:buNone/>
              <a:defRPr>
                <a:solidFill>
                  <a:srgbClr val="2F2F2F"/>
                </a:solidFill>
              </a:defRPr>
            </a:lvl9pPr>
          </a:lstStyle>
          <a:p>
            <a:endParaRPr/>
          </a:p>
        </p:txBody>
      </p:sp>
      <p:sp>
        <p:nvSpPr>
          <p:cNvPr id="501" name="Google Shape;501;p59"/>
          <p:cNvSpPr txBox="1">
            <a:spLocks noGrp="1"/>
          </p:cNvSpPr>
          <p:nvPr>
            <p:ph type="body" idx="4"/>
          </p:nvPr>
        </p:nvSpPr>
        <p:spPr>
          <a:xfrm>
            <a:off x="1174496" y="2812288"/>
            <a:ext cx="939600" cy="2201600"/>
          </a:xfrm>
          <a:prstGeom prst="rect">
            <a:avLst/>
          </a:prstGeom>
        </p:spPr>
        <p:txBody>
          <a:bodyPr spcFirstLastPara="1" wrap="square" lIns="91425" tIns="91425" rIns="91425" bIns="91425" anchor="t" anchorCtr="0">
            <a:noAutofit/>
          </a:bodyPr>
          <a:lstStyle>
            <a:lvl1pPr marL="609585" lvl="0" indent="-524920" algn="r" rtl="0">
              <a:lnSpc>
                <a:spcPct val="100000"/>
              </a:lnSpc>
              <a:spcBef>
                <a:spcPts val="0"/>
              </a:spcBef>
              <a:spcAft>
                <a:spcPts val="0"/>
              </a:spcAft>
              <a:buSzPts val="2600"/>
              <a:buChar char="●"/>
              <a:defRPr sz="3467"/>
            </a:lvl1pPr>
            <a:lvl2pPr marL="1219170" lvl="1" indent="-423323" algn="r" rtl="0">
              <a:lnSpc>
                <a:spcPct val="100000"/>
              </a:lnSpc>
              <a:spcBef>
                <a:spcPts val="2133"/>
              </a:spcBef>
              <a:spcAft>
                <a:spcPts val="0"/>
              </a:spcAft>
              <a:buSzPts val="1400"/>
              <a:buChar char="○"/>
              <a:defRPr/>
            </a:lvl2pPr>
            <a:lvl3pPr marL="1828754" lvl="2" indent="-423323" algn="r" rtl="0">
              <a:lnSpc>
                <a:spcPct val="100000"/>
              </a:lnSpc>
              <a:spcBef>
                <a:spcPts val="2133"/>
              </a:spcBef>
              <a:spcAft>
                <a:spcPts val="0"/>
              </a:spcAft>
              <a:buSzPts val="1400"/>
              <a:buChar char="■"/>
              <a:defRPr/>
            </a:lvl3pPr>
            <a:lvl4pPr marL="2438339" lvl="3" indent="-423323" algn="r" rtl="0">
              <a:lnSpc>
                <a:spcPct val="100000"/>
              </a:lnSpc>
              <a:spcBef>
                <a:spcPts val="2133"/>
              </a:spcBef>
              <a:spcAft>
                <a:spcPts val="0"/>
              </a:spcAft>
              <a:buSzPts val="1400"/>
              <a:buChar char="●"/>
              <a:defRPr/>
            </a:lvl4pPr>
            <a:lvl5pPr marL="3047924" lvl="4" indent="-423323" algn="r" rtl="0">
              <a:lnSpc>
                <a:spcPct val="100000"/>
              </a:lnSpc>
              <a:spcBef>
                <a:spcPts val="2133"/>
              </a:spcBef>
              <a:spcAft>
                <a:spcPts val="0"/>
              </a:spcAft>
              <a:buSzPts val="1400"/>
              <a:buChar char="○"/>
              <a:defRPr/>
            </a:lvl5pPr>
            <a:lvl6pPr marL="3657509" lvl="5" indent="-423323" algn="r" rtl="0">
              <a:lnSpc>
                <a:spcPct val="100000"/>
              </a:lnSpc>
              <a:spcBef>
                <a:spcPts val="2133"/>
              </a:spcBef>
              <a:spcAft>
                <a:spcPts val="0"/>
              </a:spcAft>
              <a:buSzPts val="1400"/>
              <a:buChar char="■"/>
              <a:defRPr/>
            </a:lvl6pPr>
            <a:lvl7pPr marL="4267093" lvl="6" indent="-423323" algn="r" rtl="0">
              <a:lnSpc>
                <a:spcPct val="100000"/>
              </a:lnSpc>
              <a:spcBef>
                <a:spcPts val="2133"/>
              </a:spcBef>
              <a:spcAft>
                <a:spcPts val="0"/>
              </a:spcAft>
              <a:buSzPts val="1400"/>
              <a:buChar char="●"/>
              <a:defRPr/>
            </a:lvl7pPr>
            <a:lvl8pPr marL="4876678" lvl="7" indent="-423323" algn="r" rtl="0">
              <a:lnSpc>
                <a:spcPct val="100000"/>
              </a:lnSpc>
              <a:spcBef>
                <a:spcPts val="2133"/>
              </a:spcBef>
              <a:spcAft>
                <a:spcPts val="0"/>
              </a:spcAft>
              <a:buSzPts val="1400"/>
              <a:buChar char="○"/>
              <a:defRPr/>
            </a:lvl8pPr>
            <a:lvl9pPr marL="5486263" lvl="8" indent="-423323" algn="r" rtl="0">
              <a:lnSpc>
                <a:spcPct val="100000"/>
              </a:lnSpc>
              <a:spcBef>
                <a:spcPts val="2133"/>
              </a:spcBef>
              <a:spcAft>
                <a:spcPts val="2133"/>
              </a:spcAft>
              <a:buSzPts val="1400"/>
              <a:buChar char="■"/>
              <a:defRPr/>
            </a:lvl9pPr>
          </a:lstStyle>
          <a:p>
            <a:endParaRPr/>
          </a:p>
        </p:txBody>
      </p:sp>
      <p:sp>
        <p:nvSpPr>
          <p:cNvPr id="502" name="Google Shape;502;p59"/>
          <p:cNvSpPr txBox="1">
            <a:spLocks noGrp="1"/>
          </p:cNvSpPr>
          <p:nvPr>
            <p:ph type="body" idx="5"/>
          </p:nvPr>
        </p:nvSpPr>
        <p:spPr>
          <a:xfrm>
            <a:off x="2015733" y="2812300"/>
            <a:ext cx="8888000" cy="2201600"/>
          </a:xfrm>
          <a:prstGeom prst="rect">
            <a:avLst/>
          </a:prstGeom>
        </p:spPr>
        <p:txBody>
          <a:bodyPr spcFirstLastPara="1" wrap="square" lIns="91425" tIns="91425" rIns="91425" bIns="91425" anchor="t" anchorCtr="0">
            <a:noAutofit/>
          </a:bodyPr>
          <a:lstStyle>
            <a:lvl1pPr marL="609585" lvl="0" indent="-524920" rtl="0">
              <a:lnSpc>
                <a:spcPct val="100000"/>
              </a:lnSpc>
              <a:spcBef>
                <a:spcPts val="0"/>
              </a:spcBef>
              <a:spcAft>
                <a:spcPts val="0"/>
              </a:spcAft>
              <a:buSzPts val="2600"/>
              <a:buChar char="●"/>
              <a:defRPr sz="3467"/>
            </a:lvl1pPr>
            <a:lvl2pPr marL="1219170" lvl="1" indent="-524920" rtl="0">
              <a:lnSpc>
                <a:spcPct val="100000"/>
              </a:lnSpc>
              <a:spcBef>
                <a:spcPts val="2133"/>
              </a:spcBef>
              <a:spcAft>
                <a:spcPts val="0"/>
              </a:spcAft>
              <a:buSzPts val="2600"/>
              <a:buChar char="○"/>
              <a:defRPr sz="3467"/>
            </a:lvl2pPr>
            <a:lvl3pPr marL="1828754" lvl="2" indent="-524920" rtl="0">
              <a:lnSpc>
                <a:spcPct val="100000"/>
              </a:lnSpc>
              <a:spcBef>
                <a:spcPts val="2133"/>
              </a:spcBef>
              <a:spcAft>
                <a:spcPts val="0"/>
              </a:spcAft>
              <a:buSzPts val="2600"/>
              <a:buChar char="■"/>
              <a:defRPr sz="3467"/>
            </a:lvl3pPr>
            <a:lvl4pPr marL="2438339" lvl="3" indent="-524920" rtl="0">
              <a:lnSpc>
                <a:spcPct val="100000"/>
              </a:lnSpc>
              <a:spcBef>
                <a:spcPts val="2133"/>
              </a:spcBef>
              <a:spcAft>
                <a:spcPts val="0"/>
              </a:spcAft>
              <a:buSzPts val="2600"/>
              <a:buChar char="●"/>
              <a:defRPr sz="3467"/>
            </a:lvl4pPr>
            <a:lvl5pPr marL="3047924" lvl="4" indent="-524920" rtl="0">
              <a:lnSpc>
                <a:spcPct val="100000"/>
              </a:lnSpc>
              <a:spcBef>
                <a:spcPts val="2133"/>
              </a:spcBef>
              <a:spcAft>
                <a:spcPts val="0"/>
              </a:spcAft>
              <a:buSzPts val="2600"/>
              <a:buChar char="○"/>
              <a:defRPr sz="3467"/>
            </a:lvl5pPr>
            <a:lvl6pPr marL="3657509" lvl="5" indent="-524920" rtl="0">
              <a:lnSpc>
                <a:spcPct val="100000"/>
              </a:lnSpc>
              <a:spcBef>
                <a:spcPts val="2133"/>
              </a:spcBef>
              <a:spcAft>
                <a:spcPts val="0"/>
              </a:spcAft>
              <a:buSzPts val="2600"/>
              <a:buChar char="■"/>
              <a:defRPr sz="3467"/>
            </a:lvl6pPr>
            <a:lvl7pPr marL="4267093" lvl="6" indent="-524920" rtl="0">
              <a:lnSpc>
                <a:spcPct val="100000"/>
              </a:lnSpc>
              <a:spcBef>
                <a:spcPts val="2133"/>
              </a:spcBef>
              <a:spcAft>
                <a:spcPts val="0"/>
              </a:spcAft>
              <a:buSzPts val="2600"/>
              <a:buChar char="●"/>
              <a:defRPr sz="3467"/>
            </a:lvl7pPr>
            <a:lvl8pPr marL="4876678" lvl="7" indent="-524920" rtl="0">
              <a:lnSpc>
                <a:spcPct val="100000"/>
              </a:lnSpc>
              <a:spcBef>
                <a:spcPts val="2133"/>
              </a:spcBef>
              <a:spcAft>
                <a:spcPts val="0"/>
              </a:spcAft>
              <a:buSzPts val="2600"/>
              <a:buChar char="○"/>
              <a:defRPr sz="3467"/>
            </a:lvl8pPr>
            <a:lvl9pPr marL="5486263" lvl="8" indent="-524920" rtl="0">
              <a:lnSpc>
                <a:spcPct val="100000"/>
              </a:lnSpc>
              <a:spcBef>
                <a:spcPts val="2133"/>
              </a:spcBef>
              <a:spcAft>
                <a:spcPts val="2133"/>
              </a:spcAft>
              <a:buSzPts val="2600"/>
              <a:buChar char="■"/>
              <a:defRPr sz="3467"/>
            </a:lvl9pPr>
          </a:lstStyle>
          <a:p>
            <a:endParaRPr/>
          </a:p>
        </p:txBody>
      </p:sp>
    </p:spTree>
    <p:extLst>
      <p:ext uri="{BB962C8B-B14F-4D97-AF65-F5344CB8AC3E}">
        <p14:creationId xmlns:p14="http://schemas.microsoft.com/office/powerpoint/2010/main" val="743447294"/>
      </p:ext>
    </p:extLst>
  </p:cSld>
  <p:clrMapOvr>
    <a:masterClrMapping/>
  </p:clrMapOvr>
  <p:extLst>
    <p:ext uri="{DCECCB84-F9BA-43D5-87BE-67443E8EF086}">
      <p15:sldGuideLst xmlns:p15="http://schemas.microsoft.com/office/powerpoint/2012/main">
        <p15:guide id="1" pos="510">
          <p15:clr>
            <a:srgbClr val="F9AD4C"/>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Whiteboard Landscape with SA">
  <p:cSld name="Whiteboard Landscape with SA">
    <p:bg>
      <p:bgPr>
        <a:solidFill>
          <a:srgbClr val="FFFFFF"/>
        </a:solidFill>
        <a:effectLst/>
      </p:bgPr>
    </p:bg>
    <p:spTree>
      <p:nvGrpSpPr>
        <p:cNvPr id="1" name="Shape 73"/>
        <p:cNvGrpSpPr/>
        <p:nvPr/>
      </p:nvGrpSpPr>
      <p:grpSpPr>
        <a:xfrm>
          <a:off x="0" y="0"/>
          <a:ext cx="0" cy="0"/>
          <a:chOff x="0" y="0"/>
          <a:chExt cx="0" cy="0"/>
        </a:xfrm>
      </p:grpSpPr>
      <p:sp>
        <p:nvSpPr>
          <p:cNvPr id="74" name="Google Shape;74;p9"/>
          <p:cNvSpPr txBox="1">
            <a:spLocks noGrp="1"/>
          </p:cNvSpPr>
          <p:nvPr>
            <p:ph type="body" idx="1"/>
          </p:nvPr>
        </p:nvSpPr>
        <p:spPr>
          <a:xfrm>
            <a:off x="1072896" y="1353312"/>
            <a:ext cx="10009600" cy="14752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
        <p:nvSpPr>
          <p:cNvPr id="75" name="Google Shape;75;p9"/>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76" name="Google Shape;76;p9"/>
          <p:cNvSpPr txBox="1">
            <a:spLocks noGrp="1"/>
          </p:cNvSpPr>
          <p:nvPr>
            <p:ph type="subTitle" idx="3"/>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pic>
        <p:nvPicPr>
          <p:cNvPr id="77" name="Google Shape;77;p9"/>
          <p:cNvPicPr preferRelativeResize="0"/>
          <p:nvPr/>
        </p:nvPicPr>
        <p:blipFill rotWithShape="1">
          <a:blip r:embed="rId2">
            <a:alphaModFix/>
          </a:blip>
          <a:srcRect b="7825"/>
          <a:stretch/>
        </p:blipFill>
        <p:spPr>
          <a:xfrm>
            <a:off x="1063267" y="2992704"/>
            <a:ext cx="10035203" cy="3447168"/>
          </a:xfrm>
          <a:prstGeom prst="rect">
            <a:avLst/>
          </a:prstGeom>
          <a:noFill/>
          <a:ln>
            <a:noFill/>
          </a:ln>
        </p:spPr>
      </p:pic>
      <p:sp>
        <p:nvSpPr>
          <p:cNvPr id="78" name="Google Shape;78;p9"/>
          <p:cNvSpPr txBox="1">
            <a:spLocks noGrp="1"/>
          </p:cNvSpPr>
          <p:nvPr>
            <p:ph type="body" idx="4"/>
          </p:nvPr>
        </p:nvSpPr>
        <p:spPr>
          <a:xfrm>
            <a:off x="1328928" y="3250984"/>
            <a:ext cx="9509600" cy="2792000"/>
          </a:xfrm>
          <a:prstGeom prst="rect">
            <a:avLst/>
          </a:prstGeom>
        </p:spPr>
        <p:txBody>
          <a:bodyPr spcFirstLastPara="1" wrap="square" lIns="137150" tIns="137150" rIns="182875" bIns="91425" anchor="t" anchorCtr="0">
            <a:noAutofit/>
          </a:bodyPr>
          <a:lstStyle>
            <a:lvl1pPr marL="609585" lvl="0" indent="-474121" rtl="0">
              <a:lnSpc>
                <a:spcPct val="100000"/>
              </a:lnSpc>
              <a:spcBef>
                <a:spcPts val="0"/>
              </a:spcBef>
              <a:spcAft>
                <a:spcPts val="0"/>
              </a:spcAft>
              <a:buSzPts val="2000"/>
              <a:buFont typeface="Comic Sans MS"/>
              <a:buChar char="●"/>
              <a:defRPr sz="2667">
                <a:latin typeface="Comic Sans MS"/>
                <a:ea typeface="Comic Sans MS"/>
                <a:cs typeface="Comic Sans MS"/>
                <a:sym typeface="Comic Sans MS"/>
              </a:defRPr>
            </a:lvl1pPr>
            <a:lvl2pPr marL="1219170" lvl="1"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2pPr>
            <a:lvl3pPr marL="1828754" lvl="2"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3pPr>
            <a:lvl4pPr marL="2438339" lvl="3"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4pPr>
            <a:lvl5pPr marL="3047924" lvl="4"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5pPr>
            <a:lvl6pPr marL="3657509" lvl="5"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6pPr>
            <a:lvl7pPr marL="4267093" lvl="6"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7pPr>
            <a:lvl8pPr marL="4876678" lvl="7" indent="-474121" rtl="0">
              <a:lnSpc>
                <a:spcPct val="100000"/>
              </a:lnSpc>
              <a:spcBef>
                <a:spcPts val="2133"/>
              </a:spcBef>
              <a:spcAft>
                <a:spcPts val="0"/>
              </a:spcAft>
              <a:buSzPts val="2000"/>
              <a:buFont typeface="Comic Sans MS"/>
              <a:buChar char="○"/>
              <a:defRPr sz="2667">
                <a:latin typeface="Comic Sans MS"/>
                <a:ea typeface="Comic Sans MS"/>
                <a:cs typeface="Comic Sans MS"/>
                <a:sym typeface="Comic Sans MS"/>
              </a:defRPr>
            </a:lvl8pPr>
            <a:lvl9pPr marL="5486263" lvl="8" indent="-474121" rtl="0">
              <a:lnSpc>
                <a:spcPct val="100000"/>
              </a:lnSpc>
              <a:spcBef>
                <a:spcPts val="2133"/>
              </a:spcBef>
              <a:spcAft>
                <a:spcPts val="2133"/>
              </a:spcAft>
              <a:buSzPts val="2000"/>
              <a:buFont typeface="Comic Sans MS"/>
              <a:buChar char="■"/>
              <a:defRPr sz="2667">
                <a:latin typeface="Comic Sans MS"/>
                <a:ea typeface="Comic Sans MS"/>
                <a:cs typeface="Comic Sans MS"/>
                <a:sym typeface="Comic Sans MS"/>
              </a:defRPr>
            </a:lvl9pPr>
          </a:lstStyle>
          <a:p>
            <a:endParaRPr/>
          </a:p>
        </p:txBody>
      </p:sp>
    </p:spTree>
    <p:extLst>
      <p:ext uri="{BB962C8B-B14F-4D97-AF65-F5344CB8AC3E}">
        <p14:creationId xmlns:p14="http://schemas.microsoft.com/office/powerpoint/2010/main" val="3323062524"/>
      </p:ext>
    </p:extLst>
  </p:cSld>
  <p:clrMapOvr>
    <a:masterClrMapping/>
  </p:clrMapOvr>
  <p:extLst>
    <p:ext uri="{DCECCB84-F9BA-43D5-87BE-67443E8EF086}">
      <p15:sldGuideLst xmlns:p15="http://schemas.microsoft.com/office/powerpoint/2012/main">
        <p15:guide id="1" pos="510">
          <p15:clr>
            <a:srgbClr val="F9AD4C"/>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Key Concept - numbered">
  <p:cSld name="Key Concept - numbered">
    <p:bg>
      <p:bgPr>
        <a:solidFill>
          <a:srgbClr val="FFFFFF"/>
        </a:solidFill>
        <a:effectLst/>
      </p:bgPr>
    </p:bg>
    <p:spTree>
      <p:nvGrpSpPr>
        <p:cNvPr id="1" name="Shape 79"/>
        <p:cNvGrpSpPr/>
        <p:nvPr/>
      </p:nvGrpSpPr>
      <p:grpSpPr>
        <a:xfrm>
          <a:off x="0" y="0"/>
          <a:ext cx="0" cy="0"/>
          <a:chOff x="0" y="0"/>
          <a:chExt cx="0" cy="0"/>
        </a:xfrm>
      </p:grpSpPr>
      <p:pic>
        <p:nvPicPr>
          <p:cNvPr id="80" name="Google Shape;80;p10"/>
          <p:cNvPicPr preferRelativeResize="0"/>
          <p:nvPr/>
        </p:nvPicPr>
        <p:blipFill>
          <a:blip r:embed="rId2">
            <a:alphaModFix/>
          </a:blip>
          <a:stretch>
            <a:fillRect/>
          </a:stretch>
        </p:blipFill>
        <p:spPr>
          <a:xfrm>
            <a:off x="402337" y="2292096"/>
            <a:ext cx="11460481" cy="3743757"/>
          </a:xfrm>
          <a:prstGeom prst="rect">
            <a:avLst/>
          </a:prstGeom>
          <a:noFill/>
          <a:ln>
            <a:noFill/>
          </a:ln>
        </p:spPr>
      </p:pic>
      <p:sp>
        <p:nvSpPr>
          <p:cNvPr id="81" name="Google Shape;81;p10"/>
          <p:cNvSpPr txBox="1">
            <a:spLocks noGrp="1"/>
          </p:cNvSpPr>
          <p:nvPr>
            <p:ph type="title"/>
          </p:nvPr>
        </p:nvSpPr>
        <p:spPr>
          <a:xfrm>
            <a:off x="1093600" y="1580896"/>
            <a:ext cx="1000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F2F2F"/>
              </a:buClr>
              <a:buSzPts val="2800"/>
              <a:buNone/>
              <a:defRPr sz="3733" b="1">
                <a:solidFill>
                  <a:srgbClr val="2F2F2F"/>
                </a:solidFill>
              </a:defRPr>
            </a:lvl1pPr>
            <a:lvl2pPr lvl="1" rtl="0">
              <a:spcBef>
                <a:spcPts val="0"/>
              </a:spcBef>
              <a:spcAft>
                <a:spcPts val="0"/>
              </a:spcAft>
              <a:buClr>
                <a:srgbClr val="2F2F2F"/>
              </a:buClr>
              <a:buSzPts val="2800"/>
              <a:buNone/>
              <a:defRPr>
                <a:solidFill>
                  <a:srgbClr val="2F2F2F"/>
                </a:solidFill>
              </a:defRPr>
            </a:lvl2pPr>
            <a:lvl3pPr lvl="2" rtl="0">
              <a:spcBef>
                <a:spcPts val="0"/>
              </a:spcBef>
              <a:spcAft>
                <a:spcPts val="0"/>
              </a:spcAft>
              <a:buClr>
                <a:srgbClr val="2F2F2F"/>
              </a:buClr>
              <a:buSzPts val="2800"/>
              <a:buNone/>
              <a:defRPr>
                <a:solidFill>
                  <a:srgbClr val="2F2F2F"/>
                </a:solidFill>
              </a:defRPr>
            </a:lvl3pPr>
            <a:lvl4pPr lvl="3" rtl="0">
              <a:spcBef>
                <a:spcPts val="0"/>
              </a:spcBef>
              <a:spcAft>
                <a:spcPts val="0"/>
              </a:spcAft>
              <a:buClr>
                <a:srgbClr val="2F2F2F"/>
              </a:buClr>
              <a:buSzPts val="2800"/>
              <a:buNone/>
              <a:defRPr>
                <a:solidFill>
                  <a:srgbClr val="2F2F2F"/>
                </a:solidFill>
              </a:defRPr>
            </a:lvl4pPr>
            <a:lvl5pPr lvl="4" rtl="0">
              <a:spcBef>
                <a:spcPts val="0"/>
              </a:spcBef>
              <a:spcAft>
                <a:spcPts val="0"/>
              </a:spcAft>
              <a:buClr>
                <a:srgbClr val="2F2F2F"/>
              </a:buClr>
              <a:buSzPts val="2800"/>
              <a:buNone/>
              <a:defRPr>
                <a:solidFill>
                  <a:srgbClr val="2F2F2F"/>
                </a:solidFill>
              </a:defRPr>
            </a:lvl5pPr>
            <a:lvl6pPr lvl="5" rtl="0">
              <a:spcBef>
                <a:spcPts val="0"/>
              </a:spcBef>
              <a:spcAft>
                <a:spcPts val="0"/>
              </a:spcAft>
              <a:buClr>
                <a:srgbClr val="2F2F2F"/>
              </a:buClr>
              <a:buSzPts val="2800"/>
              <a:buNone/>
              <a:defRPr>
                <a:solidFill>
                  <a:srgbClr val="2F2F2F"/>
                </a:solidFill>
              </a:defRPr>
            </a:lvl6pPr>
            <a:lvl7pPr lvl="6" rtl="0">
              <a:spcBef>
                <a:spcPts val="0"/>
              </a:spcBef>
              <a:spcAft>
                <a:spcPts val="0"/>
              </a:spcAft>
              <a:buClr>
                <a:srgbClr val="2F2F2F"/>
              </a:buClr>
              <a:buSzPts val="2800"/>
              <a:buNone/>
              <a:defRPr>
                <a:solidFill>
                  <a:srgbClr val="2F2F2F"/>
                </a:solidFill>
              </a:defRPr>
            </a:lvl7pPr>
            <a:lvl8pPr lvl="7" rtl="0">
              <a:spcBef>
                <a:spcPts val="0"/>
              </a:spcBef>
              <a:spcAft>
                <a:spcPts val="0"/>
              </a:spcAft>
              <a:buClr>
                <a:srgbClr val="2F2F2F"/>
              </a:buClr>
              <a:buSzPts val="2800"/>
              <a:buNone/>
              <a:defRPr>
                <a:solidFill>
                  <a:srgbClr val="2F2F2F"/>
                </a:solidFill>
              </a:defRPr>
            </a:lvl8pPr>
            <a:lvl9pPr lvl="8" rtl="0">
              <a:spcBef>
                <a:spcPts val="0"/>
              </a:spcBef>
              <a:spcAft>
                <a:spcPts val="0"/>
              </a:spcAft>
              <a:buClr>
                <a:srgbClr val="2F2F2F"/>
              </a:buClr>
              <a:buSzPts val="2800"/>
              <a:buNone/>
              <a:defRPr>
                <a:solidFill>
                  <a:srgbClr val="2F2F2F"/>
                </a:solidFill>
              </a:defRPr>
            </a:lvl9pPr>
          </a:lstStyle>
          <a:p>
            <a:endParaRPr/>
          </a:p>
        </p:txBody>
      </p:sp>
      <p:sp>
        <p:nvSpPr>
          <p:cNvPr id="82" name="Google Shape;82;p10"/>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83" name="Google Shape;83;p10"/>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84" name="Google Shape;84;p10"/>
          <p:cNvSpPr txBox="1">
            <a:spLocks noGrp="1"/>
          </p:cNvSpPr>
          <p:nvPr>
            <p:ph type="body" idx="3"/>
          </p:nvPr>
        </p:nvSpPr>
        <p:spPr>
          <a:xfrm>
            <a:off x="1377696" y="2812288"/>
            <a:ext cx="939600" cy="2201600"/>
          </a:xfrm>
          <a:prstGeom prst="rect">
            <a:avLst/>
          </a:prstGeom>
        </p:spPr>
        <p:txBody>
          <a:bodyPr spcFirstLastPara="1" wrap="square" lIns="91425" tIns="91425" rIns="91425" bIns="91425" anchor="t" anchorCtr="0">
            <a:noAutofit/>
          </a:bodyPr>
          <a:lstStyle>
            <a:lvl1pPr marL="609585" lvl="0" indent="-524920" algn="r" rtl="0">
              <a:lnSpc>
                <a:spcPct val="100000"/>
              </a:lnSpc>
              <a:spcBef>
                <a:spcPts val="0"/>
              </a:spcBef>
              <a:spcAft>
                <a:spcPts val="0"/>
              </a:spcAft>
              <a:buSzPts val="2600"/>
              <a:buChar char="●"/>
              <a:defRPr sz="3467"/>
            </a:lvl1pPr>
            <a:lvl2pPr marL="1219170" lvl="1" indent="-423323" algn="r" rtl="0">
              <a:lnSpc>
                <a:spcPct val="100000"/>
              </a:lnSpc>
              <a:spcBef>
                <a:spcPts val="2133"/>
              </a:spcBef>
              <a:spcAft>
                <a:spcPts val="0"/>
              </a:spcAft>
              <a:buSzPts val="1400"/>
              <a:buChar char="○"/>
              <a:defRPr/>
            </a:lvl2pPr>
            <a:lvl3pPr marL="1828754" lvl="2" indent="-423323" algn="r" rtl="0">
              <a:lnSpc>
                <a:spcPct val="100000"/>
              </a:lnSpc>
              <a:spcBef>
                <a:spcPts val="2133"/>
              </a:spcBef>
              <a:spcAft>
                <a:spcPts val="0"/>
              </a:spcAft>
              <a:buSzPts val="1400"/>
              <a:buChar char="■"/>
              <a:defRPr/>
            </a:lvl3pPr>
            <a:lvl4pPr marL="2438339" lvl="3" indent="-423323" algn="r" rtl="0">
              <a:lnSpc>
                <a:spcPct val="100000"/>
              </a:lnSpc>
              <a:spcBef>
                <a:spcPts val="2133"/>
              </a:spcBef>
              <a:spcAft>
                <a:spcPts val="0"/>
              </a:spcAft>
              <a:buSzPts val="1400"/>
              <a:buChar char="●"/>
              <a:defRPr/>
            </a:lvl4pPr>
            <a:lvl5pPr marL="3047924" lvl="4" indent="-423323" algn="r" rtl="0">
              <a:lnSpc>
                <a:spcPct val="100000"/>
              </a:lnSpc>
              <a:spcBef>
                <a:spcPts val="2133"/>
              </a:spcBef>
              <a:spcAft>
                <a:spcPts val="0"/>
              </a:spcAft>
              <a:buSzPts val="1400"/>
              <a:buChar char="○"/>
              <a:defRPr/>
            </a:lvl5pPr>
            <a:lvl6pPr marL="3657509" lvl="5" indent="-423323" algn="r" rtl="0">
              <a:lnSpc>
                <a:spcPct val="100000"/>
              </a:lnSpc>
              <a:spcBef>
                <a:spcPts val="2133"/>
              </a:spcBef>
              <a:spcAft>
                <a:spcPts val="0"/>
              </a:spcAft>
              <a:buSzPts val="1400"/>
              <a:buChar char="■"/>
              <a:defRPr/>
            </a:lvl6pPr>
            <a:lvl7pPr marL="4267093" lvl="6" indent="-423323" algn="r" rtl="0">
              <a:lnSpc>
                <a:spcPct val="100000"/>
              </a:lnSpc>
              <a:spcBef>
                <a:spcPts val="2133"/>
              </a:spcBef>
              <a:spcAft>
                <a:spcPts val="0"/>
              </a:spcAft>
              <a:buSzPts val="1400"/>
              <a:buChar char="●"/>
              <a:defRPr/>
            </a:lvl7pPr>
            <a:lvl8pPr marL="4876678" lvl="7" indent="-423323" algn="r" rtl="0">
              <a:lnSpc>
                <a:spcPct val="100000"/>
              </a:lnSpc>
              <a:spcBef>
                <a:spcPts val="2133"/>
              </a:spcBef>
              <a:spcAft>
                <a:spcPts val="0"/>
              </a:spcAft>
              <a:buSzPts val="1400"/>
              <a:buChar char="○"/>
              <a:defRPr/>
            </a:lvl8pPr>
            <a:lvl9pPr marL="5486263" lvl="8" indent="-423323" algn="r" rtl="0">
              <a:lnSpc>
                <a:spcPct val="100000"/>
              </a:lnSpc>
              <a:spcBef>
                <a:spcPts val="2133"/>
              </a:spcBef>
              <a:spcAft>
                <a:spcPts val="2133"/>
              </a:spcAft>
              <a:buSzPts val="1400"/>
              <a:buChar char="■"/>
              <a:defRPr/>
            </a:lvl9pPr>
          </a:lstStyle>
          <a:p>
            <a:endParaRPr/>
          </a:p>
        </p:txBody>
      </p:sp>
      <p:sp>
        <p:nvSpPr>
          <p:cNvPr id="85" name="Google Shape;85;p10"/>
          <p:cNvSpPr txBox="1">
            <a:spLocks noGrp="1"/>
          </p:cNvSpPr>
          <p:nvPr>
            <p:ph type="body" idx="4"/>
          </p:nvPr>
        </p:nvSpPr>
        <p:spPr>
          <a:xfrm>
            <a:off x="2218944" y="2812288"/>
            <a:ext cx="8665200" cy="2201600"/>
          </a:xfrm>
          <a:prstGeom prst="rect">
            <a:avLst/>
          </a:prstGeom>
        </p:spPr>
        <p:txBody>
          <a:bodyPr spcFirstLastPara="1" wrap="square" lIns="91425" tIns="91425" rIns="91425" bIns="91425" anchor="t" anchorCtr="0">
            <a:noAutofit/>
          </a:bodyPr>
          <a:lstStyle>
            <a:lvl1pPr marL="609585" lvl="0" indent="-524920" rtl="0">
              <a:lnSpc>
                <a:spcPct val="100000"/>
              </a:lnSpc>
              <a:spcBef>
                <a:spcPts val="0"/>
              </a:spcBef>
              <a:spcAft>
                <a:spcPts val="0"/>
              </a:spcAft>
              <a:buSzPts val="2600"/>
              <a:buChar char="●"/>
              <a:defRPr sz="3467"/>
            </a:lvl1pPr>
            <a:lvl2pPr marL="1219170" lvl="1" indent="-524920" rtl="0">
              <a:lnSpc>
                <a:spcPct val="100000"/>
              </a:lnSpc>
              <a:spcBef>
                <a:spcPts val="2133"/>
              </a:spcBef>
              <a:spcAft>
                <a:spcPts val="0"/>
              </a:spcAft>
              <a:buSzPts val="2600"/>
              <a:buChar char="○"/>
              <a:defRPr sz="3467"/>
            </a:lvl2pPr>
            <a:lvl3pPr marL="1828754" lvl="2" indent="-524920" rtl="0">
              <a:lnSpc>
                <a:spcPct val="100000"/>
              </a:lnSpc>
              <a:spcBef>
                <a:spcPts val="2133"/>
              </a:spcBef>
              <a:spcAft>
                <a:spcPts val="0"/>
              </a:spcAft>
              <a:buSzPts val="2600"/>
              <a:buChar char="■"/>
              <a:defRPr sz="3467"/>
            </a:lvl3pPr>
            <a:lvl4pPr marL="2438339" lvl="3" indent="-524920" rtl="0">
              <a:lnSpc>
                <a:spcPct val="100000"/>
              </a:lnSpc>
              <a:spcBef>
                <a:spcPts val="2133"/>
              </a:spcBef>
              <a:spcAft>
                <a:spcPts val="0"/>
              </a:spcAft>
              <a:buSzPts val="2600"/>
              <a:buChar char="●"/>
              <a:defRPr sz="3467"/>
            </a:lvl4pPr>
            <a:lvl5pPr marL="3047924" lvl="4" indent="-524920" rtl="0">
              <a:lnSpc>
                <a:spcPct val="100000"/>
              </a:lnSpc>
              <a:spcBef>
                <a:spcPts val="2133"/>
              </a:spcBef>
              <a:spcAft>
                <a:spcPts val="0"/>
              </a:spcAft>
              <a:buSzPts val="2600"/>
              <a:buChar char="○"/>
              <a:defRPr sz="3467"/>
            </a:lvl5pPr>
            <a:lvl6pPr marL="3657509" lvl="5" indent="-524920" rtl="0">
              <a:lnSpc>
                <a:spcPct val="100000"/>
              </a:lnSpc>
              <a:spcBef>
                <a:spcPts val="2133"/>
              </a:spcBef>
              <a:spcAft>
                <a:spcPts val="0"/>
              </a:spcAft>
              <a:buSzPts val="2600"/>
              <a:buChar char="■"/>
              <a:defRPr sz="3467"/>
            </a:lvl6pPr>
            <a:lvl7pPr marL="4267093" lvl="6" indent="-524920" rtl="0">
              <a:lnSpc>
                <a:spcPct val="100000"/>
              </a:lnSpc>
              <a:spcBef>
                <a:spcPts val="2133"/>
              </a:spcBef>
              <a:spcAft>
                <a:spcPts val="0"/>
              </a:spcAft>
              <a:buSzPts val="2600"/>
              <a:buChar char="●"/>
              <a:defRPr sz="3467"/>
            </a:lvl7pPr>
            <a:lvl8pPr marL="4876678" lvl="7" indent="-524920" rtl="0">
              <a:lnSpc>
                <a:spcPct val="100000"/>
              </a:lnSpc>
              <a:spcBef>
                <a:spcPts val="2133"/>
              </a:spcBef>
              <a:spcAft>
                <a:spcPts val="0"/>
              </a:spcAft>
              <a:buSzPts val="2600"/>
              <a:buChar char="○"/>
              <a:defRPr sz="3467"/>
            </a:lvl8pPr>
            <a:lvl9pPr marL="5486263" lvl="8" indent="-524920" rtl="0">
              <a:lnSpc>
                <a:spcPct val="100000"/>
              </a:lnSpc>
              <a:spcBef>
                <a:spcPts val="2133"/>
              </a:spcBef>
              <a:spcAft>
                <a:spcPts val="2133"/>
              </a:spcAft>
              <a:buSzPts val="2600"/>
              <a:buChar char="■"/>
              <a:defRPr sz="3467"/>
            </a:lvl9pPr>
          </a:lstStyle>
          <a:p>
            <a:endParaRPr/>
          </a:p>
        </p:txBody>
      </p:sp>
    </p:spTree>
    <p:extLst>
      <p:ext uri="{BB962C8B-B14F-4D97-AF65-F5344CB8AC3E}">
        <p14:creationId xmlns:p14="http://schemas.microsoft.com/office/powerpoint/2010/main" val="3835371742"/>
      </p:ext>
    </p:extLst>
  </p:cSld>
  <p:clrMapOvr>
    <a:masterClrMapping/>
  </p:clrMapOvr>
  <p:extLst>
    <p:ext uri="{DCECCB84-F9BA-43D5-87BE-67443E8EF086}">
      <p15:sldGuideLst xmlns:p15="http://schemas.microsoft.com/office/powerpoint/2012/main">
        <p15:guide id="1" pos="510">
          <p15:clr>
            <a:srgbClr val="F9AD4C"/>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creenshot with SA - pg#">
  <p:cSld name="Screenshot with SA - pg#">
    <p:bg>
      <p:bgPr>
        <a:solidFill>
          <a:srgbClr val="FFFFFF"/>
        </a:solidFill>
        <a:effectLst/>
      </p:bgPr>
    </p:bg>
    <p:spTree>
      <p:nvGrpSpPr>
        <p:cNvPr id="1" name="Shape 124"/>
        <p:cNvGrpSpPr/>
        <p:nvPr/>
      </p:nvGrpSpPr>
      <p:grpSpPr>
        <a:xfrm>
          <a:off x="0" y="0"/>
          <a:ext cx="0" cy="0"/>
          <a:chOff x="0" y="0"/>
          <a:chExt cx="0" cy="0"/>
        </a:xfrm>
      </p:grpSpPr>
      <p:sp>
        <p:nvSpPr>
          <p:cNvPr id="125" name="Google Shape;125;p16"/>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26" name="Google Shape;126;p16"/>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27" name="Google Shape;127;p16"/>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28" name="Google Shape;128;p16"/>
          <p:cNvSpPr txBox="1">
            <a:spLocks noGrp="1"/>
          </p:cNvSpPr>
          <p:nvPr>
            <p:ph type="body" idx="4"/>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
        <p:nvSpPr>
          <p:cNvPr id="129" name="Google Shape;129;p16"/>
          <p:cNvSpPr/>
          <p:nvPr/>
        </p:nvSpPr>
        <p:spPr>
          <a:xfrm>
            <a:off x="330867" y="963033"/>
            <a:ext cx="4596400" cy="5486400"/>
          </a:xfrm>
          <a:prstGeom prst="round2SameRect">
            <a:avLst>
              <a:gd name="adj1" fmla="val 911"/>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 name="Google Shape;130;p16"/>
          <p:cNvGrpSpPr/>
          <p:nvPr/>
        </p:nvGrpSpPr>
        <p:grpSpPr>
          <a:xfrm>
            <a:off x="430127" y="1025547"/>
            <a:ext cx="352885" cy="82400"/>
            <a:chOff x="322595" y="642846"/>
            <a:chExt cx="264664" cy="61800"/>
          </a:xfrm>
        </p:grpSpPr>
        <p:sp>
          <p:nvSpPr>
            <p:cNvPr id="131" name="Google Shape;131;p16"/>
            <p:cNvSpPr/>
            <p:nvPr/>
          </p:nvSpPr>
          <p:spPr>
            <a:xfrm>
              <a:off x="322595"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ahoma"/>
                <a:ea typeface="Tahoma"/>
                <a:cs typeface="Tahoma"/>
                <a:sym typeface="Tahoma"/>
              </a:endParaRPr>
            </a:p>
          </p:txBody>
        </p:sp>
        <p:sp>
          <p:nvSpPr>
            <p:cNvPr id="132" name="Google Shape;132;p16"/>
            <p:cNvSpPr/>
            <p:nvPr/>
          </p:nvSpPr>
          <p:spPr>
            <a:xfrm>
              <a:off x="424028"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ahoma"/>
                <a:ea typeface="Tahoma"/>
                <a:cs typeface="Tahoma"/>
                <a:sym typeface="Tahoma"/>
              </a:endParaRPr>
            </a:p>
          </p:txBody>
        </p:sp>
        <p:sp>
          <p:nvSpPr>
            <p:cNvPr id="133" name="Google Shape;133;p16"/>
            <p:cNvSpPr/>
            <p:nvPr/>
          </p:nvSpPr>
          <p:spPr>
            <a:xfrm>
              <a:off x="525460"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ahoma"/>
                <a:ea typeface="Tahoma"/>
                <a:cs typeface="Tahoma"/>
                <a:sym typeface="Tahoma"/>
              </a:endParaRPr>
            </a:p>
          </p:txBody>
        </p:sp>
      </p:grpSp>
      <p:grpSp>
        <p:nvGrpSpPr>
          <p:cNvPr id="134" name="Google Shape;134;p16"/>
          <p:cNvGrpSpPr/>
          <p:nvPr/>
        </p:nvGrpSpPr>
        <p:grpSpPr>
          <a:xfrm>
            <a:off x="330867" y="963033"/>
            <a:ext cx="4596400" cy="219600"/>
            <a:chOff x="248150" y="722275"/>
            <a:chExt cx="3447300" cy="164700"/>
          </a:xfrm>
        </p:grpSpPr>
        <p:sp>
          <p:nvSpPr>
            <p:cNvPr id="135" name="Google Shape;135;p16"/>
            <p:cNvSpPr/>
            <p:nvPr/>
          </p:nvSpPr>
          <p:spPr>
            <a:xfrm>
              <a:off x="248150" y="722275"/>
              <a:ext cx="34473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6" name="Google Shape;136;p16"/>
            <p:cNvGrpSpPr/>
            <p:nvPr/>
          </p:nvGrpSpPr>
          <p:grpSpPr>
            <a:xfrm>
              <a:off x="322595" y="769160"/>
              <a:ext cx="264664" cy="61800"/>
              <a:chOff x="322595" y="642846"/>
              <a:chExt cx="264664" cy="61800"/>
            </a:xfrm>
          </p:grpSpPr>
          <p:sp>
            <p:nvSpPr>
              <p:cNvPr id="137" name="Google Shape;137;p16"/>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16"/>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16"/>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902446044"/>
      </p:ext>
    </p:extLst>
  </p:cSld>
  <p:clrMapOvr>
    <a:masterClrMapping/>
  </p:clrMapOvr>
  <p:extLst>
    <p:ext uri="{DCECCB84-F9BA-43D5-87BE-67443E8EF086}">
      <p15:sldGuideLst xmlns:p15="http://schemas.microsoft.com/office/powerpoint/2012/main">
        <p15:guide id="1" pos="510">
          <p15:clr>
            <a:srgbClr val="F9AD4C"/>
          </p15:clr>
        </p15:guide>
        <p15:guide id="2" pos="2736">
          <p15:clr>
            <a:srgbClr val="F9AD4C"/>
          </p15:clr>
        </p15:guide>
        <p15:guide id="3" pos="201">
          <p15:clr>
            <a:srgbClr val="F9AD4C"/>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creenshot with TT and SA - pg#">
  <p:cSld name="Screenshot with TT and SA - pg#">
    <p:bg>
      <p:bgPr>
        <a:solidFill>
          <a:srgbClr val="FFFFFF"/>
        </a:solidFill>
        <a:effectLst/>
      </p:bgPr>
    </p:bg>
    <p:spTree>
      <p:nvGrpSpPr>
        <p:cNvPr id="1" name="Shape 201"/>
        <p:cNvGrpSpPr/>
        <p:nvPr/>
      </p:nvGrpSpPr>
      <p:grpSpPr>
        <a:xfrm>
          <a:off x="0" y="0"/>
          <a:ext cx="0" cy="0"/>
          <a:chOff x="0" y="0"/>
          <a:chExt cx="0" cy="0"/>
        </a:xfrm>
      </p:grpSpPr>
      <p:sp>
        <p:nvSpPr>
          <p:cNvPr id="202" name="Google Shape;202;p24"/>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03" name="Google Shape;203;p24"/>
          <p:cNvSpPr txBox="1">
            <a:spLocks noGrp="1"/>
          </p:cNvSpPr>
          <p:nvPr>
            <p:ph type="body" idx="2"/>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04" name="Google Shape;204;p24"/>
          <p:cNvSpPr txBox="1">
            <a:spLocks noGrp="1"/>
          </p:cNvSpPr>
          <p:nvPr>
            <p:ph type="subTitle" idx="3"/>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05" name="Google Shape;205;p24"/>
          <p:cNvSpPr txBox="1">
            <a:spLocks noGrp="1"/>
          </p:cNvSpPr>
          <p:nvPr>
            <p:ph type="subTitle" idx="4"/>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06" name="Google Shape;206;p24"/>
          <p:cNvSpPr txBox="1">
            <a:spLocks noGrp="1"/>
          </p:cNvSpPr>
          <p:nvPr>
            <p:ph type="body" idx="5"/>
          </p:nvPr>
        </p:nvSpPr>
        <p:spPr>
          <a:xfrm>
            <a:off x="5791200" y="3145536"/>
            <a:ext cx="5632800" cy="3072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33">
                <a:solidFill>
                  <a:srgbClr val="333FBF"/>
                </a:solidFill>
              </a:defRPr>
            </a:lvl1pPr>
            <a:lvl2pPr marL="1219170" lvl="1" indent="-541853" rtl="0">
              <a:lnSpc>
                <a:spcPct val="100000"/>
              </a:lnSpc>
              <a:spcBef>
                <a:spcPts val="2133"/>
              </a:spcBef>
              <a:spcAft>
                <a:spcPts val="0"/>
              </a:spcAft>
              <a:buClr>
                <a:srgbClr val="333FBF"/>
              </a:buClr>
              <a:buSzPts val="2800"/>
              <a:buChar char="○"/>
              <a:defRPr sz="3733">
                <a:solidFill>
                  <a:srgbClr val="333FBF"/>
                </a:solidFill>
              </a:defRPr>
            </a:lvl2pPr>
            <a:lvl3pPr marL="1828754" lvl="2" indent="-541853" rtl="0">
              <a:lnSpc>
                <a:spcPct val="100000"/>
              </a:lnSpc>
              <a:spcBef>
                <a:spcPts val="2133"/>
              </a:spcBef>
              <a:spcAft>
                <a:spcPts val="0"/>
              </a:spcAft>
              <a:buClr>
                <a:srgbClr val="333FBF"/>
              </a:buClr>
              <a:buSzPts val="2800"/>
              <a:buChar char="■"/>
              <a:defRPr sz="3733">
                <a:solidFill>
                  <a:srgbClr val="333FBF"/>
                </a:solidFill>
              </a:defRPr>
            </a:lvl3pPr>
            <a:lvl4pPr marL="2438339" lvl="3" indent="-541853" rtl="0">
              <a:lnSpc>
                <a:spcPct val="100000"/>
              </a:lnSpc>
              <a:spcBef>
                <a:spcPts val="2133"/>
              </a:spcBef>
              <a:spcAft>
                <a:spcPts val="0"/>
              </a:spcAft>
              <a:buClr>
                <a:srgbClr val="333FBF"/>
              </a:buClr>
              <a:buSzPts val="2800"/>
              <a:buChar char="●"/>
              <a:defRPr sz="3733">
                <a:solidFill>
                  <a:srgbClr val="333FBF"/>
                </a:solidFill>
              </a:defRPr>
            </a:lvl4pPr>
            <a:lvl5pPr marL="3047924" lvl="4" indent="-541853" rtl="0">
              <a:lnSpc>
                <a:spcPct val="100000"/>
              </a:lnSpc>
              <a:spcBef>
                <a:spcPts val="2133"/>
              </a:spcBef>
              <a:spcAft>
                <a:spcPts val="0"/>
              </a:spcAft>
              <a:buClr>
                <a:srgbClr val="333FBF"/>
              </a:buClr>
              <a:buSzPts val="2800"/>
              <a:buChar char="○"/>
              <a:defRPr sz="3733">
                <a:solidFill>
                  <a:srgbClr val="333FBF"/>
                </a:solidFill>
              </a:defRPr>
            </a:lvl5pPr>
            <a:lvl6pPr marL="3657509" lvl="5" indent="-541853" rtl="0">
              <a:lnSpc>
                <a:spcPct val="100000"/>
              </a:lnSpc>
              <a:spcBef>
                <a:spcPts val="2133"/>
              </a:spcBef>
              <a:spcAft>
                <a:spcPts val="0"/>
              </a:spcAft>
              <a:buClr>
                <a:srgbClr val="333FBF"/>
              </a:buClr>
              <a:buSzPts val="2800"/>
              <a:buChar char="■"/>
              <a:defRPr sz="3733">
                <a:solidFill>
                  <a:srgbClr val="333FBF"/>
                </a:solidFill>
              </a:defRPr>
            </a:lvl6pPr>
            <a:lvl7pPr marL="4267093" lvl="6" indent="-541853" rtl="0">
              <a:lnSpc>
                <a:spcPct val="100000"/>
              </a:lnSpc>
              <a:spcBef>
                <a:spcPts val="2133"/>
              </a:spcBef>
              <a:spcAft>
                <a:spcPts val="0"/>
              </a:spcAft>
              <a:buClr>
                <a:srgbClr val="333FBF"/>
              </a:buClr>
              <a:buSzPts val="2800"/>
              <a:buChar char="●"/>
              <a:defRPr sz="3733">
                <a:solidFill>
                  <a:srgbClr val="333FBF"/>
                </a:solidFill>
              </a:defRPr>
            </a:lvl7pPr>
            <a:lvl8pPr marL="4876678" lvl="7" indent="-541853" rtl="0">
              <a:lnSpc>
                <a:spcPct val="100000"/>
              </a:lnSpc>
              <a:spcBef>
                <a:spcPts val="2133"/>
              </a:spcBef>
              <a:spcAft>
                <a:spcPts val="0"/>
              </a:spcAft>
              <a:buClr>
                <a:srgbClr val="333FBF"/>
              </a:buClr>
              <a:buSzPts val="2800"/>
              <a:buChar char="○"/>
              <a:defRPr sz="3733">
                <a:solidFill>
                  <a:srgbClr val="333FBF"/>
                </a:solidFill>
              </a:defRPr>
            </a:lvl8pPr>
            <a:lvl9pPr marL="5486263" lvl="8" indent="-541853" rtl="0">
              <a:lnSpc>
                <a:spcPct val="100000"/>
              </a:lnSpc>
              <a:spcBef>
                <a:spcPts val="2133"/>
              </a:spcBef>
              <a:spcAft>
                <a:spcPts val="2133"/>
              </a:spcAft>
              <a:buClr>
                <a:srgbClr val="333FBF"/>
              </a:buClr>
              <a:buSzPts val="2800"/>
              <a:buChar char="■"/>
              <a:defRPr sz="3733">
                <a:solidFill>
                  <a:srgbClr val="333FBF"/>
                </a:solidFill>
              </a:defRPr>
            </a:lvl9pPr>
          </a:lstStyle>
          <a:p>
            <a:endParaRPr/>
          </a:p>
        </p:txBody>
      </p:sp>
      <p:sp>
        <p:nvSpPr>
          <p:cNvPr id="207" name="Google Shape;207;p24"/>
          <p:cNvSpPr/>
          <p:nvPr/>
        </p:nvSpPr>
        <p:spPr>
          <a:xfrm>
            <a:off x="330867" y="963033"/>
            <a:ext cx="4596400" cy="5486400"/>
          </a:xfrm>
          <a:prstGeom prst="round2SameRect">
            <a:avLst>
              <a:gd name="adj1" fmla="val 911"/>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8" name="Google Shape;208;p24"/>
          <p:cNvGrpSpPr/>
          <p:nvPr/>
        </p:nvGrpSpPr>
        <p:grpSpPr>
          <a:xfrm>
            <a:off x="430127" y="1025547"/>
            <a:ext cx="352885" cy="82400"/>
            <a:chOff x="322595" y="642846"/>
            <a:chExt cx="264664" cy="61800"/>
          </a:xfrm>
        </p:grpSpPr>
        <p:sp>
          <p:nvSpPr>
            <p:cNvPr id="209" name="Google Shape;209;p24"/>
            <p:cNvSpPr/>
            <p:nvPr/>
          </p:nvSpPr>
          <p:spPr>
            <a:xfrm>
              <a:off x="322595"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ahoma"/>
                <a:ea typeface="Tahoma"/>
                <a:cs typeface="Tahoma"/>
                <a:sym typeface="Tahoma"/>
              </a:endParaRPr>
            </a:p>
          </p:txBody>
        </p:sp>
        <p:sp>
          <p:nvSpPr>
            <p:cNvPr id="210" name="Google Shape;210;p24"/>
            <p:cNvSpPr/>
            <p:nvPr/>
          </p:nvSpPr>
          <p:spPr>
            <a:xfrm>
              <a:off x="424028"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ahoma"/>
                <a:ea typeface="Tahoma"/>
                <a:cs typeface="Tahoma"/>
                <a:sym typeface="Tahoma"/>
              </a:endParaRPr>
            </a:p>
          </p:txBody>
        </p:sp>
        <p:sp>
          <p:nvSpPr>
            <p:cNvPr id="211" name="Google Shape;211;p24"/>
            <p:cNvSpPr/>
            <p:nvPr/>
          </p:nvSpPr>
          <p:spPr>
            <a:xfrm>
              <a:off x="525460"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ahoma"/>
                <a:ea typeface="Tahoma"/>
                <a:cs typeface="Tahoma"/>
                <a:sym typeface="Tahoma"/>
              </a:endParaRPr>
            </a:p>
          </p:txBody>
        </p:sp>
      </p:grpSp>
      <p:grpSp>
        <p:nvGrpSpPr>
          <p:cNvPr id="212" name="Google Shape;212;p24"/>
          <p:cNvGrpSpPr/>
          <p:nvPr/>
        </p:nvGrpSpPr>
        <p:grpSpPr>
          <a:xfrm>
            <a:off x="330867" y="963033"/>
            <a:ext cx="4596400" cy="219600"/>
            <a:chOff x="248150" y="722275"/>
            <a:chExt cx="3447300" cy="164700"/>
          </a:xfrm>
        </p:grpSpPr>
        <p:sp>
          <p:nvSpPr>
            <p:cNvPr id="213" name="Google Shape;213;p24"/>
            <p:cNvSpPr/>
            <p:nvPr/>
          </p:nvSpPr>
          <p:spPr>
            <a:xfrm>
              <a:off x="248150" y="722275"/>
              <a:ext cx="34473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4" name="Google Shape;214;p24"/>
            <p:cNvGrpSpPr/>
            <p:nvPr/>
          </p:nvGrpSpPr>
          <p:grpSpPr>
            <a:xfrm>
              <a:off x="322595" y="769160"/>
              <a:ext cx="264664" cy="61800"/>
              <a:chOff x="322595" y="642846"/>
              <a:chExt cx="264664" cy="61800"/>
            </a:xfrm>
          </p:grpSpPr>
          <p:sp>
            <p:nvSpPr>
              <p:cNvPr id="215" name="Google Shape;215;p24"/>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4"/>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4"/>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201954183"/>
      </p:ext>
    </p:extLst>
  </p:cSld>
  <p:clrMapOvr>
    <a:masterClrMapping/>
  </p:clrMapOvr>
  <p:extLst>
    <p:ext uri="{DCECCB84-F9BA-43D5-87BE-67443E8EF086}">
      <p15:sldGuideLst xmlns:p15="http://schemas.microsoft.com/office/powerpoint/2012/main">
        <p15:guide id="1" pos="510">
          <p15:clr>
            <a:srgbClr val="F9AD4C"/>
          </p15:clr>
        </p15:guide>
        <p15:guide id="2" pos="572">
          <p15:clr>
            <a:srgbClr val="F9AD4C"/>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End of Lesson">
  <p:cSld name="End of Lesson">
    <p:bg>
      <p:bgPr>
        <a:solidFill>
          <a:srgbClr val="FFFFFF"/>
        </a:solidFill>
        <a:effectLst/>
      </p:bgPr>
    </p:bg>
    <p:spTree>
      <p:nvGrpSpPr>
        <p:cNvPr id="1" name="Shape 471"/>
        <p:cNvGrpSpPr/>
        <p:nvPr/>
      </p:nvGrpSpPr>
      <p:grpSpPr>
        <a:xfrm>
          <a:off x="0" y="0"/>
          <a:ext cx="0" cy="0"/>
          <a:chOff x="0" y="0"/>
          <a:chExt cx="0" cy="0"/>
        </a:xfrm>
      </p:grpSpPr>
      <p:sp>
        <p:nvSpPr>
          <p:cNvPr id="472" name="Google Shape;472;p54"/>
          <p:cNvSpPr txBox="1"/>
          <p:nvPr/>
        </p:nvSpPr>
        <p:spPr>
          <a:xfrm>
            <a:off x="1072896" y="2844000"/>
            <a:ext cx="7569600" cy="7636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6400">
                <a:solidFill>
                  <a:srgbClr val="333FBF"/>
                </a:solidFill>
                <a:latin typeface="Tahoma"/>
                <a:ea typeface="Tahoma"/>
                <a:cs typeface="Tahoma"/>
                <a:sym typeface="Tahoma"/>
              </a:rPr>
              <a:t>End of Lesson </a:t>
            </a:r>
            <a:endParaRPr sz="6400">
              <a:solidFill>
                <a:srgbClr val="333FBF"/>
              </a:solidFill>
              <a:latin typeface="Tahoma"/>
              <a:ea typeface="Tahoma"/>
              <a:cs typeface="Tahoma"/>
              <a:sym typeface="Tahoma"/>
            </a:endParaRPr>
          </a:p>
        </p:txBody>
      </p:sp>
      <p:pic>
        <p:nvPicPr>
          <p:cNvPr id="473" name="Google Shape;473;p54"/>
          <p:cNvPicPr preferRelativeResize="0"/>
          <p:nvPr/>
        </p:nvPicPr>
        <p:blipFill rotWithShape="1">
          <a:blip r:embed="rId2">
            <a:alphaModFix/>
          </a:blip>
          <a:srcRect/>
          <a:stretch/>
        </p:blipFill>
        <p:spPr>
          <a:xfrm>
            <a:off x="1789333" y="5668005"/>
            <a:ext cx="1111363" cy="524800"/>
          </a:xfrm>
          <a:prstGeom prst="rect">
            <a:avLst/>
          </a:prstGeom>
          <a:noFill/>
          <a:ln>
            <a:noFill/>
          </a:ln>
        </p:spPr>
      </p:pic>
      <p:sp>
        <p:nvSpPr>
          <p:cNvPr id="474" name="Google Shape;474;p54"/>
          <p:cNvSpPr/>
          <p:nvPr/>
        </p:nvSpPr>
        <p:spPr>
          <a:xfrm>
            <a:off x="123833" y="151367"/>
            <a:ext cx="2986000" cy="59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5" name="Google Shape;475;p54"/>
          <p:cNvPicPr preferRelativeResize="0"/>
          <p:nvPr/>
        </p:nvPicPr>
        <p:blipFill rotWithShape="1">
          <a:blip r:embed="rId3">
            <a:alphaModFix/>
          </a:blip>
          <a:srcRect l="89" r="79"/>
          <a:stretch/>
        </p:blipFill>
        <p:spPr>
          <a:xfrm>
            <a:off x="304800" y="5470741"/>
            <a:ext cx="1109472" cy="859265"/>
          </a:xfrm>
          <a:prstGeom prst="rect">
            <a:avLst/>
          </a:prstGeom>
          <a:noFill/>
          <a:ln>
            <a:noFill/>
          </a:ln>
        </p:spPr>
      </p:pic>
      <p:sp>
        <p:nvSpPr>
          <p:cNvPr id="476" name="Google Shape;476;p54"/>
          <p:cNvSpPr txBox="1"/>
          <p:nvPr/>
        </p:nvSpPr>
        <p:spPr>
          <a:xfrm>
            <a:off x="1865595" y="6040861"/>
            <a:ext cx="5349600" cy="402400"/>
          </a:xfrm>
          <a:prstGeom prst="rect">
            <a:avLst/>
          </a:prstGeom>
          <a:noFill/>
          <a:ln>
            <a:noFill/>
          </a:ln>
        </p:spPr>
        <p:txBody>
          <a:bodyPr spcFirstLastPara="1" wrap="square" lIns="0" tIns="121900" rIns="121900" bIns="121900" anchor="ctr" anchorCtr="0">
            <a:noAutofit/>
          </a:bodyPr>
          <a:lstStyle/>
          <a:p>
            <a:pPr marL="0" lvl="0" indent="0" algn="l" rtl="0">
              <a:spcBef>
                <a:spcPts val="0"/>
              </a:spcBef>
              <a:spcAft>
                <a:spcPts val="0"/>
              </a:spcAft>
              <a:buClr>
                <a:srgbClr val="000000"/>
              </a:buClr>
              <a:buSzPts val="1100"/>
              <a:buFont typeface="Arial"/>
              <a:buNone/>
            </a:pPr>
            <a:r>
              <a:rPr lang="en" sz="800">
                <a:solidFill>
                  <a:srgbClr val="2F2F2F"/>
                </a:solidFill>
                <a:latin typeface="Tahoma"/>
                <a:ea typeface="Tahoma"/>
                <a:cs typeface="Tahoma"/>
                <a:sym typeface="Tahoma"/>
              </a:rPr>
              <a:t>Published and Distributed by Amplify. www.amplify.com</a:t>
            </a:r>
            <a:endParaRPr sz="800" i="1">
              <a:solidFill>
                <a:srgbClr val="2F2F2F"/>
              </a:solidFill>
              <a:latin typeface="Tahoma"/>
              <a:ea typeface="Tahoma"/>
              <a:cs typeface="Tahoma"/>
              <a:sym typeface="Tahoma"/>
            </a:endParaRPr>
          </a:p>
        </p:txBody>
      </p:sp>
      <p:sp>
        <p:nvSpPr>
          <p:cNvPr id="477" name="Google Shape;477;p54"/>
          <p:cNvSpPr txBox="1">
            <a:spLocks noGrp="1"/>
          </p:cNvSpPr>
          <p:nvPr>
            <p:ph type="subTitle" idx="1"/>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743246690"/>
      </p:ext>
    </p:extLst>
  </p:cSld>
  <p:clrMapOvr>
    <a:masterClrMapping/>
  </p:clrMapOvr>
  <p:extLst>
    <p:ext uri="{DCECCB84-F9BA-43D5-87BE-67443E8EF086}">
      <p15:sldGuideLst xmlns:p15="http://schemas.microsoft.com/office/powerpoint/2012/main">
        <p15:guide id="1" pos="510">
          <p15:clr>
            <a:srgbClr val="F9AD4C"/>
          </p15:clr>
        </p15:guide>
        <p15:guide id="2" orient="horz" pos="1182">
          <p15:clr>
            <a:srgbClr val="F9AD4C"/>
          </p15:clr>
        </p15:guide>
        <p15:guide id="3" pos="151">
          <p15:clr>
            <a:srgbClr val="FA7B17"/>
          </p15:clr>
        </p15:guide>
        <p15:guide id="4" orient="horz" pos="3100">
          <p15:clr>
            <a:srgbClr val="FA7B17"/>
          </p15:clr>
        </p15:guide>
        <p15:guide id="5" orient="horz" pos="2991">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Wednesday, May 28, 2025</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76382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acher made Chart w/ TT">
  <p:cSld name="Teacher made Chart w/ TT">
    <p:bg>
      <p:bgPr>
        <a:solidFill>
          <a:srgbClr val="FFFFFF"/>
        </a:solidFill>
        <a:effectLst/>
      </p:bgPr>
    </p:bg>
    <p:spTree>
      <p:nvGrpSpPr>
        <p:cNvPr id="1" name="Shape 147"/>
        <p:cNvGrpSpPr/>
        <p:nvPr/>
      </p:nvGrpSpPr>
      <p:grpSpPr>
        <a:xfrm>
          <a:off x="0" y="0"/>
          <a:ext cx="0" cy="0"/>
          <a:chOff x="0" y="0"/>
          <a:chExt cx="0" cy="0"/>
        </a:xfrm>
      </p:grpSpPr>
      <p:pic>
        <p:nvPicPr>
          <p:cNvPr id="148" name="Google Shape;148;p18"/>
          <p:cNvPicPr preferRelativeResize="0"/>
          <p:nvPr/>
        </p:nvPicPr>
        <p:blipFill>
          <a:blip r:embed="rId2">
            <a:alphaModFix/>
          </a:blip>
          <a:stretch>
            <a:fillRect/>
          </a:stretch>
        </p:blipFill>
        <p:spPr>
          <a:xfrm>
            <a:off x="315834" y="780267"/>
            <a:ext cx="4620799" cy="5705903"/>
          </a:xfrm>
          <a:prstGeom prst="rect">
            <a:avLst/>
          </a:prstGeom>
          <a:noFill/>
          <a:ln>
            <a:noFill/>
          </a:ln>
          <a:effectLst>
            <a:outerShdw blurRad="142875" dist="9525" dir="4800000" algn="bl" rotWithShape="0">
              <a:srgbClr val="000000">
                <a:alpha val="18000"/>
              </a:srgbClr>
            </a:outerShdw>
          </a:effectLst>
        </p:spPr>
      </p:pic>
      <p:sp>
        <p:nvSpPr>
          <p:cNvPr id="149" name="Google Shape;149;p18"/>
          <p:cNvSpPr txBox="1">
            <a:spLocks noGrp="1"/>
          </p:cNvSpPr>
          <p:nvPr>
            <p:ph type="subTitle" idx="1"/>
          </p:nvPr>
        </p:nvSpPr>
        <p:spPr>
          <a:xfrm>
            <a:off x="585300" y="2361000"/>
            <a:ext cx="4084400" cy="386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atin typeface="Comic Sans MS"/>
                <a:ea typeface="Comic Sans MS"/>
                <a:cs typeface="Comic Sans MS"/>
                <a:sym typeface="Comic Sans MS"/>
              </a:defRPr>
            </a:lvl1pPr>
            <a:lvl2pPr lvl="1" rtl="0">
              <a:spcBef>
                <a:spcPts val="2133"/>
              </a:spcBef>
              <a:spcAft>
                <a:spcPts val="0"/>
              </a:spcAft>
              <a:buNone/>
              <a:defRPr sz="1600"/>
            </a:lvl2pPr>
            <a:lvl3pPr lvl="2" rtl="0">
              <a:spcBef>
                <a:spcPts val="2133"/>
              </a:spcBef>
              <a:spcAft>
                <a:spcPts val="0"/>
              </a:spcAft>
              <a:buNone/>
              <a:defRPr sz="1600"/>
            </a:lvl3pPr>
            <a:lvl4pPr lvl="3" rtl="0">
              <a:spcBef>
                <a:spcPts val="2133"/>
              </a:spcBef>
              <a:spcAft>
                <a:spcPts val="0"/>
              </a:spcAft>
              <a:buNone/>
              <a:defRPr sz="1600"/>
            </a:lvl4pPr>
            <a:lvl5pPr lvl="4" rtl="0">
              <a:spcBef>
                <a:spcPts val="2133"/>
              </a:spcBef>
              <a:spcAft>
                <a:spcPts val="0"/>
              </a:spcAft>
              <a:buNone/>
              <a:defRPr sz="1600"/>
            </a:lvl5pPr>
            <a:lvl6pPr lvl="5" rtl="0">
              <a:spcBef>
                <a:spcPts val="2133"/>
              </a:spcBef>
              <a:spcAft>
                <a:spcPts val="0"/>
              </a:spcAft>
              <a:buNone/>
              <a:defRPr sz="1600"/>
            </a:lvl6pPr>
            <a:lvl7pPr lvl="6" rtl="0">
              <a:spcBef>
                <a:spcPts val="2133"/>
              </a:spcBef>
              <a:spcAft>
                <a:spcPts val="0"/>
              </a:spcAft>
              <a:buNone/>
              <a:defRPr sz="1600"/>
            </a:lvl7pPr>
            <a:lvl8pPr lvl="7" rtl="0">
              <a:spcBef>
                <a:spcPts val="2133"/>
              </a:spcBef>
              <a:spcAft>
                <a:spcPts val="0"/>
              </a:spcAft>
              <a:buNone/>
              <a:defRPr sz="1600"/>
            </a:lvl8pPr>
            <a:lvl9pPr lvl="8" rtl="0">
              <a:spcBef>
                <a:spcPts val="2133"/>
              </a:spcBef>
              <a:spcAft>
                <a:spcPts val="2133"/>
              </a:spcAft>
              <a:buNone/>
              <a:defRPr sz="1600"/>
            </a:lvl9pPr>
          </a:lstStyle>
          <a:p>
            <a:endParaRPr/>
          </a:p>
        </p:txBody>
      </p:sp>
      <p:sp>
        <p:nvSpPr>
          <p:cNvPr id="150" name="Google Shape;150;p18"/>
          <p:cNvSpPr txBox="1">
            <a:spLocks noGrp="1"/>
          </p:cNvSpPr>
          <p:nvPr>
            <p:ph type="title"/>
          </p:nvPr>
        </p:nvSpPr>
        <p:spPr>
          <a:xfrm>
            <a:off x="585200" y="1267965"/>
            <a:ext cx="4084400" cy="1085200"/>
          </a:xfrm>
          <a:prstGeom prst="rect">
            <a:avLst/>
          </a:prstGeom>
        </p:spPr>
        <p:txBody>
          <a:bodyPr spcFirstLastPara="1" wrap="square" lIns="320025" tIns="228600" rIns="320025" bIns="228600" anchor="t" anchorCtr="0">
            <a:noAutofit/>
          </a:bodyPr>
          <a:lstStyle>
            <a:lvl1pPr lvl="0" algn="ctr" rtl="0">
              <a:spcBef>
                <a:spcPts val="0"/>
              </a:spcBef>
              <a:spcAft>
                <a:spcPts val="0"/>
              </a:spcAft>
              <a:buNone/>
              <a:defRPr sz="2133" b="1">
                <a:solidFill>
                  <a:srgbClr val="2F2F2F"/>
                </a:solidFill>
                <a:latin typeface="Comic Sans MS"/>
                <a:ea typeface="Comic Sans MS"/>
                <a:cs typeface="Comic Sans MS"/>
                <a:sym typeface="Comic Sans MS"/>
              </a:defRPr>
            </a:lvl1pPr>
            <a:lvl2pPr lvl="1" rtl="0">
              <a:spcBef>
                <a:spcPts val="0"/>
              </a:spcBef>
              <a:spcAft>
                <a:spcPts val="0"/>
              </a:spcAft>
              <a:buNone/>
              <a:defRPr sz="1600">
                <a:latin typeface="Comic Sans MS"/>
                <a:ea typeface="Comic Sans MS"/>
                <a:cs typeface="Comic Sans MS"/>
                <a:sym typeface="Comic Sans MS"/>
              </a:defRPr>
            </a:lvl2pPr>
            <a:lvl3pPr lvl="2" rtl="0">
              <a:spcBef>
                <a:spcPts val="0"/>
              </a:spcBef>
              <a:spcAft>
                <a:spcPts val="0"/>
              </a:spcAft>
              <a:buNone/>
              <a:defRPr sz="1600">
                <a:latin typeface="Comic Sans MS"/>
                <a:ea typeface="Comic Sans MS"/>
                <a:cs typeface="Comic Sans MS"/>
                <a:sym typeface="Comic Sans MS"/>
              </a:defRPr>
            </a:lvl3pPr>
            <a:lvl4pPr lvl="3" rtl="0">
              <a:spcBef>
                <a:spcPts val="0"/>
              </a:spcBef>
              <a:spcAft>
                <a:spcPts val="0"/>
              </a:spcAft>
              <a:buNone/>
              <a:defRPr sz="1600">
                <a:latin typeface="Comic Sans MS"/>
                <a:ea typeface="Comic Sans MS"/>
                <a:cs typeface="Comic Sans MS"/>
                <a:sym typeface="Comic Sans MS"/>
              </a:defRPr>
            </a:lvl4pPr>
            <a:lvl5pPr lvl="4" rtl="0">
              <a:spcBef>
                <a:spcPts val="0"/>
              </a:spcBef>
              <a:spcAft>
                <a:spcPts val="0"/>
              </a:spcAft>
              <a:buNone/>
              <a:defRPr sz="1600">
                <a:latin typeface="Comic Sans MS"/>
                <a:ea typeface="Comic Sans MS"/>
                <a:cs typeface="Comic Sans MS"/>
                <a:sym typeface="Comic Sans MS"/>
              </a:defRPr>
            </a:lvl5pPr>
            <a:lvl6pPr lvl="5" rtl="0">
              <a:spcBef>
                <a:spcPts val="0"/>
              </a:spcBef>
              <a:spcAft>
                <a:spcPts val="0"/>
              </a:spcAft>
              <a:buNone/>
              <a:defRPr sz="1600">
                <a:latin typeface="Comic Sans MS"/>
                <a:ea typeface="Comic Sans MS"/>
                <a:cs typeface="Comic Sans MS"/>
                <a:sym typeface="Comic Sans MS"/>
              </a:defRPr>
            </a:lvl6pPr>
            <a:lvl7pPr lvl="6" rtl="0">
              <a:spcBef>
                <a:spcPts val="0"/>
              </a:spcBef>
              <a:spcAft>
                <a:spcPts val="0"/>
              </a:spcAft>
              <a:buNone/>
              <a:defRPr sz="1600">
                <a:latin typeface="Comic Sans MS"/>
                <a:ea typeface="Comic Sans MS"/>
                <a:cs typeface="Comic Sans MS"/>
                <a:sym typeface="Comic Sans MS"/>
              </a:defRPr>
            </a:lvl7pPr>
            <a:lvl8pPr lvl="7" rtl="0">
              <a:spcBef>
                <a:spcPts val="0"/>
              </a:spcBef>
              <a:spcAft>
                <a:spcPts val="0"/>
              </a:spcAft>
              <a:buNone/>
              <a:defRPr sz="1600">
                <a:latin typeface="Comic Sans MS"/>
                <a:ea typeface="Comic Sans MS"/>
                <a:cs typeface="Comic Sans MS"/>
                <a:sym typeface="Comic Sans MS"/>
              </a:defRPr>
            </a:lvl8pPr>
            <a:lvl9pPr lvl="8" rtl="0">
              <a:spcBef>
                <a:spcPts val="0"/>
              </a:spcBef>
              <a:spcAft>
                <a:spcPts val="0"/>
              </a:spcAft>
              <a:buNone/>
              <a:defRPr sz="1600">
                <a:latin typeface="Comic Sans MS"/>
                <a:ea typeface="Comic Sans MS"/>
                <a:cs typeface="Comic Sans MS"/>
                <a:sym typeface="Comic Sans MS"/>
              </a:defRPr>
            </a:lvl9pPr>
          </a:lstStyle>
          <a:p>
            <a:endParaRPr/>
          </a:p>
        </p:txBody>
      </p:sp>
      <p:sp>
        <p:nvSpPr>
          <p:cNvPr id="151" name="Google Shape;151;p18"/>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52" name="Google Shape;152;p18"/>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53" name="Google Shape;153;p18"/>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33"/>
            </a:lvl1pPr>
            <a:lvl2pPr marL="1219170" lvl="1" indent="-541853" rtl="0">
              <a:lnSpc>
                <a:spcPct val="100000"/>
              </a:lnSpc>
              <a:spcBef>
                <a:spcPts val="2133"/>
              </a:spcBef>
              <a:spcAft>
                <a:spcPts val="0"/>
              </a:spcAft>
              <a:buSzPts val="2800"/>
              <a:buChar char="○"/>
              <a:defRPr sz="3733"/>
            </a:lvl2pPr>
            <a:lvl3pPr marL="1828754" lvl="2" indent="-541853" rtl="0">
              <a:lnSpc>
                <a:spcPct val="100000"/>
              </a:lnSpc>
              <a:spcBef>
                <a:spcPts val="2133"/>
              </a:spcBef>
              <a:spcAft>
                <a:spcPts val="0"/>
              </a:spcAft>
              <a:buSzPts val="2800"/>
              <a:buChar char="■"/>
              <a:defRPr sz="3733"/>
            </a:lvl3pPr>
            <a:lvl4pPr marL="2438339" lvl="3" indent="-541853" rtl="0">
              <a:lnSpc>
                <a:spcPct val="100000"/>
              </a:lnSpc>
              <a:spcBef>
                <a:spcPts val="2133"/>
              </a:spcBef>
              <a:spcAft>
                <a:spcPts val="0"/>
              </a:spcAft>
              <a:buSzPts val="2800"/>
              <a:buChar char="●"/>
              <a:defRPr sz="3733"/>
            </a:lvl4pPr>
            <a:lvl5pPr marL="3047924" lvl="4" indent="-541853" rtl="0">
              <a:lnSpc>
                <a:spcPct val="100000"/>
              </a:lnSpc>
              <a:spcBef>
                <a:spcPts val="2133"/>
              </a:spcBef>
              <a:spcAft>
                <a:spcPts val="0"/>
              </a:spcAft>
              <a:buSzPts val="2800"/>
              <a:buChar char="○"/>
              <a:defRPr sz="3733"/>
            </a:lvl5pPr>
            <a:lvl6pPr marL="3657509" lvl="5" indent="-541853" rtl="0">
              <a:lnSpc>
                <a:spcPct val="100000"/>
              </a:lnSpc>
              <a:spcBef>
                <a:spcPts val="2133"/>
              </a:spcBef>
              <a:spcAft>
                <a:spcPts val="0"/>
              </a:spcAft>
              <a:buSzPts val="2800"/>
              <a:buChar char="■"/>
              <a:defRPr sz="3733"/>
            </a:lvl6pPr>
            <a:lvl7pPr marL="4267093" lvl="6" indent="-541853" rtl="0">
              <a:lnSpc>
                <a:spcPct val="100000"/>
              </a:lnSpc>
              <a:spcBef>
                <a:spcPts val="2133"/>
              </a:spcBef>
              <a:spcAft>
                <a:spcPts val="0"/>
              </a:spcAft>
              <a:buSzPts val="2800"/>
              <a:buChar char="●"/>
              <a:defRPr sz="3733"/>
            </a:lvl7pPr>
            <a:lvl8pPr marL="4876678" lvl="7" indent="-541853" rtl="0">
              <a:lnSpc>
                <a:spcPct val="100000"/>
              </a:lnSpc>
              <a:spcBef>
                <a:spcPts val="2133"/>
              </a:spcBef>
              <a:spcAft>
                <a:spcPts val="0"/>
              </a:spcAft>
              <a:buSzPts val="2800"/>
              <a:buChar char="○"/>
              <a:defRPr sz="3733"/>
            </a:lvl8pPr>
            <a:lvl9pPr marL="5486263" lvl="8" indent="-541853" rtl="0">
              <a:lnSpc>
                <a:spcPct val="100000"/>
              </a:lnSpc>
              <a:spcBef>
                <a:spcPts val="2133"/>
              </a:spcBef>
              <a:spcAft>
                <a:spcPts val="2133"/>
              </a:spcAft>
              <a:buSzPts val="2800"/>
              <a:buChar char="■"/>
              <a:defRPr sz="3733"/>
            </a:lvl9pPr>
          </a:lstStyle>
          <a:p>
            <a:endParaRPr/>
          </a:p>
        </p:txBody>
      </p:sp>
    </p:spTree>
    <p:extLst>
      <p:ext uri="{BB962C8B-B14F-4D97-AF65-F5344CB8AC3E}">
        <p14:creationId xmlns:p14="http://schemas.microsoft.com/office/powerpoint/2010/main" val="1025943617"/>
      </p:ext>
    </p:extLst>
  </p:cSld>
  <p:clrMapOvr>
    <a:masterClrMapping/>
  </p:clrMapOvr>
  <p:extLst>
    <p:ext uri="{DCECCB84-F9BA-43D5-87BE-67443E8EF086}">
      <p15:sldGuideLst xmlns:p15="http://schemas.microsoft.com/office/powerpoint/2012/main">
        <p15:guide id="1" pos="510">
          <p15:clr>
            <a:srgbClr val="F9AD4C"/>
          </p15:clr>
        </p15:guide>
        <p15:guide id="2" pos="2736">
          <p15:clr>
            <a:srgbClr val="F9AD4C"/>
          </p15:clr>
        </p15:guide>
        <p15:guide id="3" pos="201">
          <p15:clr>
            <a:srgbClr val="F9AD4C"/>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creenshot with TT - pg#">
  <p:cSld name="Screenshot with TT - pg#">
    <p:bg>
      <p:bgPr>
        <a:solidFill>
          <a:srgbClr val="FFFFFF"/>
        </a:solidFill>
        <a:effectLst/>
      </p:bgPr>
    </p:bg>
    <p:spTree>
      <p:nvGrpSpPr>
        <p:cNvPr id="1" name="Shape 112"/>
        <p:cNvGrpSpPr/>
        <p:nvPr/>
      </p:nvGrpSpPr>
      <p:grpSpPr>
        <a:xfrm>
          <a:off x="0" y="0"/>
          <a:ext cx="0" cy="0"/>
          <a:chOff x="0" y="0"/>
          <a:chExt cx="0" cy="0"/>
        </a:xfrm>
      </p:grpSpPr>
      <p:sp>
        <p:nvSpPr>
          <p:cNvPr id="113" name="Google Shape;113;p15"/>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467">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14" name="Google Shape;114;p15"/>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15" name="Google Shape;115;p15"/>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16" name="Google Shape;116;p15"/>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33"/>
            </a:lvl1pPr>
            <a:lvl2pPr marL="1219170" lvl="1" indent="-541853" rtl="0">
              <a:lnSpc>
                <a:spcPct val="100000"/>
              </a:lnSpc>
              <a:spcBef>
                <a:spcPts val="2133"/>
              </a:spcBef>
              <a:spcAft>
                <a:spcPts val="0"/>
              </a:spcAft>
              <a:buSzPts val="2800"/>
              <a:buChar char="○"/>
              <a:defRPr sz="3733"/>
            </a:lvl2pPr>
            <a:lvl3pPr marL="1828754" lvl="2" indent="-541853" rtl="0">
              <a:lnSpc>
                <a:spcPct val="100000"/>
              </a:lnSpc>
              <a:spcBef>
                <a:spcPts val="2133"/>
              </a:spcBef>
              <a:spcAft>
                <a:spcPts val="0"/>
              </a:spcAft>
              <a:buSzPts val="2800"/>
              <a:buChar char="■"/>
              <a:defRPr sz="3733"/>
            </a:lvl3pPr>
            <a:lvl4pPr marL="2438339" lvl="3" indent="-541853" rtl="0">
              <a:lnSpc>
                <a:spcPct val="100000"/>
              </a:lnSpc>
              <a:spcBef>
                <a:spcPts val="2133"/>
              </a:spcBef>
              <a:spcAft>
                <a:spcPts val="0"/>
              </a:spcAft>
              <a:buSzPts val="2800"/>
              <a:buChar char="●"/>
              <a:defRPr sz="3733"/>
            </a:lvl4pPr>
            <a:lvl5pPr marL="3047924" lvl="4" indent="-541853" rtl="0">
              <a:lnSpc>
                <a:spcPct val="100000"/>
              </a:lnSpc>
              <a:spcBef>
                <a:spcPts val="2133"/>
              </a:spcBef>
              <a:spcAft>
                <a:spcPts val="0"/>
              </a:spcAft>
              <a:buSzPts val="2800"/>
              <a:buChar char="○"/>
              <a:defRPr sz="3733"/>
            </a:lvl5pPr>
            <a:lvl6pPr marL="3657509" lvl="5" indent="-541853" rtl="0">
              <a:lnSpc>
                <a:spcPct val="100000"/>
              </a:lnSpc>
              <a:spcBef>
                <a:spcPts val="2133"/>
              </a:spcBef>
              <a:spcAft>
                <a:spcPts val="0"/>
              </a:spcAft>
              <a:buSzPts val="2800"/>
              <a:buChar char="■"/>
              <a:defRPr sz="3733"/>
            </a:lvl6pPr>
            <a:lvl7pPr marL="4267093" lvl="6" indent="-541853" rtl="0">
              <a:lnSpc>
                <a:spcPct val="100000"/>
              </a:lnSpc>
              <a:spcBef>
                <a:spcPts val="2133"/>
              </a:spcBef>
              <a:spcAft>
                <a:spcPts val="0"/>
              </a:spcAft>
              <a:buSzPts val="2800"/>
              <a:buChar char="●"/>
              <a:defRPr sz="3733"/>
            </a:lvl7pPr>
            <a:lvl8pPr marL="4876678" lvl="7" indent="-541853" rtl="0">
              <a:lnSpc>
                <a:spcPct val="100000"/>
              </a:lnSpc>
              <a:spcBef>
                <a:spcPts val="2133"/>
              </a:spcBef>
              <a:spcAft>
                <a:spcPts val="0"/>
              </a:spcAft>
              <a:buSzPts val="2800"/>
              <a:buChar char="○"/>
              <a:defRPr sz="3733"/>
            </a:lvl8pPr>
            <a:lvl9pPr marL="5486263" lvl="8" indent="-541853" rtl="0">
              <a:lnSpc>
                <a:spcPct val="100000"/>
              </a:lnSpc>
              <a:spcBef>
                <a:spcPts val="2133"/>
              </a:spcBef>
              <a:spcAft>
                <a:spcPts val="2133"/>
              </a:spcAft>
              <a:buSzPts val="2800"/>
              <a:buChar char="■"/>
              <a:defRPr sz="3733"/>
            </a:lvl9pPr>
          </a:lstStyle>
          <a:p>
            <a:endParaRPr/>
          </a:p>
        </p:txBody>
      </p:sp>
      <p:sp>
        <p:nvSpPr>
          <p:cNvPr id="117" name="Google Shape;117;p15"/>
          <p:cNvSpPr/>
          <p:nvPr/>
        </p:nvSpPr>
        <p:spPr>
          <a:xfrm>
            <a:off x="330867" y="963033"/>
            <a:ext cx="4596400" cy="5486400"/>
          </a:xfrm>
          <a:prstGeom prst="round2SameRect">
            <a:avLst>
              <a:gd name="adj1" fmla="val 911"/>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 name="Google Shape;118;p15"/>
          <p:cNvGrpSpPr/>
          <p:nvPr/>
        </p:nvGrpSpPr>
        <p:grpSpPr>
          <a:xfrm>
            <a:off x="330867" y="963033"/>
            <a:ext cx="4596400" cy="219600"/>
            <a:chOff x="248150" y="722275"/>
            <a:chExt cx="3447300" cy="164700"/>
          </a:xfrm>
        </p:grpSpPr>
        <p:sp>
          <p:nvSpPr>
            <p:cNvPr id="119" name="Google Shape;119;p15"/>
            <p:cNvSpPr/>
            <p:nvPr/>
          </p:nvSpPr>
          <p:spPr>
            <a:xfrm>
              <a:off x="248150" y="722275"/>
              <a:ext cx="34473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0" name="Google Shape;120;p15"/>
            <p:cNvGrpSpPr/>
            <p:nvPr/>
          </p:nvGrpSpPr>
          <p:grpSpPr>
            <a:xfrm>
              <a:off x="322595" y="769160"/>
              <a:ext cx="264664" cy="61800"/>
              <a:chOff x="322595" y="642846"/>
              <a:chExt cx="264664" cy="61800"/>
            </a:xfrm>
          </p:grpSpPr>
          <p:sp>
            <p:nvSpPr>
              <p:cNvPr id="121" name="Google Shape;121;p15"/>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15"/>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15"/>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783057710"/>
      </p:ext>
    </p:extLst>
  </p:cSld>
  <p:clrMapOvr>
    <a:masterClrMapping/>
  </p:clrMapOvr>
  <p:extLst>
    <p:ext uri="{DCECCB84-F9BA-43D5-87BE-67443E8EF086}">
      <p15:sldGuideLst xmlns:p15="http://schemas.microsoft.com/office/powerpoint/2012/main">
        <p15:guide id="1" pos="510">
          <p15:clr>
            <a:srgbClr val="F9AD4C"/>
          </p15:clr>
        </p15:guide>
        <p15:guide id="2" pos="2736">
          <p15:clr>
            <a:srgbClr val="F9AD4C"/>
          </p15:clr>
        </p15:guide>
        <p15:guide id="3" pos="201">
          <p15:clr>
            <a:srgbClr val="F9AD4C"/>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acher Demo">
  <p:cSld name="Teacher Demo">
    <p:bg>
      <p:bgPr>
        <a:solidFill>
          <a:srgbClr val="EFEFEF"/>
        </a:solidFill>
        <a:effectLst/>
      </p:bgPr>
    </p:bg>
    <p:spTree>
      <p:nvGrpSpPr>
        <p:cNvPr id="1" name="Shape 337"/>
        <p:cNvGrpSpPr/>
        <p:nvPr/>
      </p:nvGrpSpPr>
      <p:grpSpPr>
        <a:xfrm>
          <a:off x="0" y="0"/>
          <a:ext cx="0" cy="0"/>
          <a:chOff x="0" y="0"/>
          <a:chExt cx="0" cy="0"/>
        </a:xfrm>
      </p:grpSpPr>
      <p:sp>
        <p:nvSpPr>
          <p:cNvPr id="338" name="Google Shape;338;p41"/>
          <p:cNvSpPr/>
          <p:nvPr/>
        </p:nvSpPr>
        <p:spPr>
          <a:xfrm>
            <a:off x="2243100" y="344279"/>
            <a:ext cx="7709200" cy="6015600"/>
          </a:xfrm>
          <a:prstGeom prst="round2SameRect">
            <a:avLst>
              <a:gd name="adj1" fmla="val 713"/>
              <a:gd name="adj2" fmla="val 0"/>
            </a:avLst>
          </a:prstGeom>
          <a:solidFill>
            <a:srgbClr val="F6F6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41"/>
          <p:cNvSpPr/>
          <p:nvPr/>
        </p:nvSpPr>
        <p:spPr>
          <a:xfrm>
            <a:off x="2243100" y="410967"/>
            <a:ext cx="7709200" cy="5948800"/>
          </a:xfrm>
          <a:prstGeom prst="round2SameRect">
            <a:avLst>
              <a:gd name="adj1" fmla="val 0"/>
              <a:gd name="adj2" fmla="val 0"/>
            </a:avLst>
          </a:prstGeom>
          <a:solidFill>
            <a:srgbClr val="F6F6F6"/>
          </a:solidFill>
          <a:ln w="114300" cap="flat" cmpd="sng">
            <a:solidFill>
              <a:srgbClr val="767676"/>
            </a:solidFill>
            <a:prstDash val="solid"/>
            <a:round/>
            <a:headEnd type="none" w="sm" len="sm"/>
            <a:tailEnd type="none" w="sm" len="sm"/>
          </a:ln>
          <a:effectLst>
            <a:outerShdw blurRad="85725" dist="9525" dir="5340000"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41"/>
          <p:cNvSpPr/>
          <p:nvPr/>
        </p:nvSpPr>
        <p:spPr>
          <a:xfrm>
            <a:off x="181467" y="6575967"/>
            <a:ext cx="2244800" cy="234400"/>
          </a:xfrm>
          <a:prstGeom prst="rect">
            <a:avLst/>
          </a:pr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41"/>
          <p:cNvSpPr/>
          <p:nvPr/>
        </p:nvSpPr>
        <p:spPr>
          <a:xfrm>
            <a:off x="2201800" y="344267"/>
            <a:ext cx="7788400" cy="234400"/>
          </a:xfrm>
          <a:prstGeom prst="round2SameRect">
            <a:avLst>
              <a:gd name="adj1" fmla="val 16667"/>
              <a:gd name="adj2" fmla="val 0"/>
            </a:avLst>
          </a:prstGeom>
          <a:solidFill>
            <a:srgbClr val="76767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2" name="Google Shape;342;p41"/>
          <p:cNvGrpSpPr/>
          <p:nvPr/>
        </p:nvGrpSpPr>
        <p:grpSpPr>
          <a:xfrm>
            <a:off x="2281207" y="410961"/>
            <a:ext cx="376423" cy="87896"/>
            <a:chOff x="322595" y="642846"/>
            <a:chExt cx="264664" cy="61800"/>
          </a:xfrm>
        </p:grpSpPr>
        <p:sp>
          <p:nvSpPr>
            <p:cNvPr id="343" name="Google Shape;343;p41"/>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41"/>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41"/>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6" name="Google Shape;346;p41"/>
          <p:cNvSpPr txBox="1">
            <a:spLocks noGrp="1"/>
          </p:cNvSpPr>
          <p:nvPr>
            <p:ph type="subTitle" idx="1"/>
          </p:nvPr>
        </p:nvSpPr>
        <p:spPr>
          <a:xfrm>
            <a:off x="10485120" y="219467"/>
            <a:ext cx="15360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067" b="1">
                <a:solidFill>
                  <a:srgbClr val="767676"/>
                </a:solidFill>
              </a:defRPr>
            </a:lvl1pPr>
            <a:lvl2pPr lvl="1" rtl="0">
              <a:spcBef>
                <a:spcPts val="0"/>
              </a:spcBef>
              <a:spcAft>
                <a:spcPts val="0"/>
              </a:spcAft>
              <a:buNone/>
              <a:defRPr sz="1067" b="1"/>
            </a:lvl2pPr>
            <a:lvl3pPr lvl="2" rtl="0">
              <a:spcBef>
                <a:spcPts val="2133"/>
              </a:spcBef>
              <a:spcAft>
                <a:spcPts val="0"/>
              </a:spcAft>
              <a:buNone/>
              <a:defRPr sz="1067" b="1"/>
            </a:lvl3pPr>
            <a:lvl4pPr lvl="3" rtl="0">
              <a:spcBef>
                <a:spcPts val="2133"/>
              </a:spcBef>
              <a:spcAft>
                <a:spcPts val="0"/>
              </a:spcAft>
              <a:buNone/>
              <a:defRPr sz="1067" b="1"/>
            </a:lvl4pPr>
            <a:lvl5pPr lvl="4" rtl="0">
              <a:spcBef>
                <a:spcPts val="2133"/>
              </a:spcBef>
              <a:spcAft>
                <a:spcPts val="0"/>
              </a:spcAft>
              <a:buNone/>
              <a:defRPr sz="1067" b="1"/>
            </a:lvl5pPr>
            <a:lvl6pPr lvl="5" rtl="0">
              <a:spcBef>
                <a:spcPts val="2133"/>
              </a:spcBef>
              <a:spcAft>
                <a:spcPts val="0"/>
              </a:spcAft>
              <a:buNone/>
              <a:defRPr sz="1067" b="1"/>
            </a:lvl6pPr>
            <a:lvl7pPr lvl="6" rtl="0">
              <a:spcBef>
                <a:spcPts val="2133"/>
              </a:spcBef>
              <a:spcAft>
                <a:spcPts val="0"/>
              </a:spcAft>
              <a:buNone/>
              <a:defRPr sz="1067" b="1"/>
            </a:lvl7pPr>
            <a:lvl8pPr lvl="7" rtl="0">
              <a:spcBef>
                <a:spcPts val="2133"/>
              </a:spcBef>
              <a:spcAft>
                <a:spcPts val="0"/>
              </a:spcAft>
              <a:buNone/>
              <a:defRPr sz="1067" b="1"/>
            </a:lvl8pPr>
            <a:lvl9pPr lvl="8" rtl="0">
              <a:spcBef>
                <a:spcPts val="2133"/>
              </a:spcBef>
              <a:spcAft>
                <a:spcPts val="2133"/>
              </a:spcAft>
              <a:buNone/>
              <a:defRPr sz="1067" b="1"/>
            </a:lvl9pPr>
          </a:lstStyle>
          <a:p>
            <a:endParaRPr/>
          </a:p>
        </p:txBody>
      </p:sp>
    </p:spTree>
    <p:extLst>
      <p:ext uri="{BB962C8B-B14F-4D97-AF65-F5344CB8AC3E}">
        <p14:creationId xmlns:p14="http://schemas.microsoft.com/office/powerpoint/2010/main" val="3274611884"/>
      </p:ext>
    </p:extLst>
  </p:cSld>
  <p:clrMapOvr>
    <a:masterClrMapping/>
  </p:clrMapOvr>
  <p:extLst>
    <p:ext uri="{DCECCB84-F9BA-43D5-87BE-67443E8EF086}">
      <p15:sldGuideLst xmlns:p15="http://schemas.microsoft.com/office/powerpoint/2012/main">
        <p15:guide id="1" pos="510">
          <p15:clr>
            <a:srgbClr val="F9AD4C"/>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eacher Talk">
  <p:cSld name="SECTION_HEADER_1_1_2">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1" name="Google Shape;11;p2"/>
          <p:cNvSpPr txBox="1">
            <a:spLocks noGrp="1"/>
          </p:cNvSpPr>
          <p:nvPr>
            <p:ph type="subTitle" idx="2"/>
          </p:nvPr>
        </p:nvSpPr>
        <p:spPr>
          <a:xfrm>
            <a:off x="315833" y="219467"/>
            <a:ext cx="5780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2" name="Google Shape;12;p2"/>
          <p:cNvSpPr txBox="1">
            <a:spLocks noGrp="1"/>
          </p:cNvSpPr>
          <p:nvPr>
            <p:ph type="body" idx="3"/>
          </p:nvPr>
        </p:nvSpPr>
        <p:spPr>
          <a:xfrm>
            <a:off x="1072896" y="1255776"/>
            <a:ext cx="10004800" cy="45844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pos="3840">
          <p15:clr>
            <a:srgbClr val="F9AD4C"/>
          </p15:clr>
        </p15:guide>
        <p15:guide id="3" orient="horz" pos="288">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Activity Title">
  <p:cSld name="SECTION_HEADER_1_1_2_4">
    <p:bg>
      <p:bgPr>
        <a:solidFill>
          <a:srgbClr val="FFFFFF"/>
        </a:solidFill>
        <a:effectLst/>
      </p:bgPr>
    </p:bg>
    <p:spTree>
      <p:nvGrpSpPr>
        <p:cNvPr id="1" name="Shape 13"/>
        <p:cNvGrpSpPr/>
        <p:nvPr/>
      </p:nvGrpSpPr>
      <p:grpSpPr>
        <a:xfrm>
          <a:off x="0" y="0"/>
          <a:ext cx="0" cy="0"/>
          <a:chOff x="0" y="0"/>
          <a:chExt cx="0" cy="0"/>
        </a:xfrm>
      </p:grpSpPr>
      <p:sp>
        <p:nvSpPr>
          <p:cNvPr id="14" name="Google Shape;14;p3"/>
          <p:cNvSpPr/>
          <p:nvPr/>
        </p:nvSpPr>
        <p:spPr>
          <a:xfrm>
            <a:off x="0" y="0"/>
            <a:ext cx="12192000" cy="6858000"/>
          </a:xfrm>
          <a:prstGeom prst="rect">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subTitle" idx="1"/>
          </p:nvPr>
        </p:nvSpPr>
        <p:spPr>
          <a:xfrm>
            <a:off x="1072896" y="2731008"/>
            <a:ext cx="8107600" cy="768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rgbClr val="FFFFFF"/>
                </a:solidFill>
              </a:defRPr>
            </a:lvl1pPr>
            <a:lvl2pPr lvl="1" rtl="0">
              <a:spcBef>
                <a:spcPts val="2133"/>
              </a:spcBef>
              <a:spcAft>
                <a:spcPts val="0"/>
              </a:spcAft>
              <a:buNone/>
              <a:defRPr b="1">
                <a:solidFill>
                  <a:srgbClr val="FFFFFF"/>
                </a:solidFill>
              </a:defRPr>
            </a:lvl2pPr>
            <a:lvl3pPr lvl="2" rtl="0">
              <a:spcBef>
                <a:spcPts val="2133"/>
              </a:spcBef>
              <a:spcAft>
                <a:spcPts val="0"/>
              </a:spcAft>
              <a:buNone/>
              <a:defRPr b="1">
                <a:solidFill>
                  <a:srgbClr val="FFFFFF"/>
                </a:solidFill>
              </a:defRPr>
            </a:lvl3pPr>
            <a:lvl4pPr lvl="3" rtl="0">
              <a:spcBef>
                <a:spcPts val="2133"/>
              </a:spcBef>
              <a:spcAft>
                <a:spcPts val="0"/>
              </a:spcAft>
              <a:buNone/>
              <a:defRPr b="1">
                <a:solidFill>
                  <a:srgbClr val="FFFFFF"/>
                </a:solidFill>
              </a:defRPr>
            </a:lvl4pPr>
            <a:lvl5pPr lvl="4" rtl="0">
              <a:spcBef>
                <a:spcPts val="2133"/>
              </a:spcBef>
              <a:spcAft>
                <a:spcPts val="0"/>
              </a:spcAft>
              <a:buNone/>
              <a:defRPr b="1">
                <a:solidFill>
                  <a:srgbClr val="FFFFFF"/>
                </a:solidFill>
              </a:defRPr>
            </a:lvl5pPr>
            <a:lvl6pPr lvl="5" rtl="0">
              <a:spcBef>
                <a:spcPts val="2133"/>
              </a:spcBef>
              <a:spcAft>
                <a:spcPts val="0"/>
              </a:spcAft>
              <a:buNone/>
              <a:defRPr b="1">
                <a:solidFill>
                  <a:srgbClr val="FFFFFF"/>
                </a:solidFill>
              </a:defRPr>
            </a:lvl6pPr>
            <a:lvl7pPr lvl="6" rtl="0">
              <a:spcBef>
                <a:spcPts val="2133"/>
              </a:spcBef>
              <a:spcAft>
                <a:spcPts val="0"/>
              </a:spcAft>
              <a:buNone/>
              <a:defRPr b="1">
                <a:solidFill>
                  <a:srgbClr val="FFFFFF"/>
                </a:solidFill>
              </a:defRPr>
            </a:lvl7pPr>
            <a:lvl8pPr lvl="7" rtl="0">
              <a:spcBef>
                <a:spcPts val="2133"/>
              </a:spcBef>
              <a:spcAft>
                <a:spcPts val="0"/>
              </a:spcAft>
              <a:buNone/>
              <a:defRPr b="1">
                <a:solidFill>
                  <a:srgbClr val="FFFFFF"/>
                </a:solidFill>
              </a:defRPr>
            </a:lvl8pPr>
            <a:lvl9pPr lvl="8" rtl="0">
              <a:spcBef>
                <a:spcPts val="2133"/>
              </a:spcBef>
              <a:spcAft>
                <a:spcPts val="2133"/>
              </a:spcAft>
              <a:buNone/>
              <a:defRPr b="1">
                <a:solidFill>
                  <a:srgbClr val="FFFFFF"/>
                </a:solidFill>
              </a:defRPr>
            </a:lvl9pPr>
          </a:lstStyle>
          <a:p>
            <a:endParaRPr/>
          </a:p>
        </p:txBody>
      </p:sp>
      <p:sp>
        <p:nvSpPr>
          <p:cNvPr id="16" name="Google Shape;16;p3"/>
          <p:cNvSpPr txBox="1">
            <a:spLocks noGrp="1"/>
          </p:cNvSpPr>
          <p:nvPr>
            <p:ph type="title"/>
          </p:nvPr>
        </p:nvSpPr>
        <p:spPr>
          <a:xfrm>
            <a:off x="1072900" y="3303325"/>
            <a:ext cx="8107600" cy="1142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4000"/>
              <a:buNone/>
              <a:defRPr sz="5300">
                <a:solidFill>
                  <a:srgbClr val="FFFFFF"/>
                </a:solidFill>
              </a:defRPr>
            </a:lvl1pPr>
            <a:lvl2pPr lvl="1" rtl="0">
              <a:spcBef>
                <a:spcPts val="0"/>
              </a:spcBef>
              <a:spcAft>
                <a:spcPts val="0"/>
              </a:spcAft>
              <a:buClr>
                <a:srgbClr val="FFFFFF"/>
              </a:buClr>
              <a:buSzPts val="3000"/>
              <a:buNone/>
              <a:defRPr sz="4000">
                <a:solidFill>
                  <a:srgbClr val="FFFFFF"/>
                </a:solidFill>
              </a:defRPr>
            </a:lvl2pPr>
            <a:lvl3pPr lvl="2" rtl="0">
              <a:spcBef>
                <a:spcPts val="0"/>
              </a:spcBef>
              <a:spcAft>
                <a:spcPts val="0"/>
              </a:spcAft>
              <a:buClr>
                <a:srgbClr val="FFFFFF"/>
              </a:buClr>
              <a:buSzPts val="3000"/>
              <a:buNone/>
              <a:defRPr sz="4000">
                <a:solidFill>
                  <a:srgbClr val="FFFFFF"/>
                </a:solidFill>
              </a:defRPr>
            </a:lvl3pPr>
            <a:lvl4pPr lvl="3" rtl="0">
              <a:spcBef>
                <a:spcPts val="0"/>
              </a:spcBef>
              <a:spcAft>
                <a:spcPts val="0"/>
              </a:spcAft>
              <a:buClr>
                <a:srgbClr val="FFFFFF"/>
              </a:buClr>
              <a:buSzPts val="3000"/>
              <a:buNone/>
              <a:defRPr sz="4000">
                <a:solidFill>
                  <a:srgbClr val="FFFFFF"/>
                </a:solidFill>
              </a:defRPr>
            </a:lvl4pPr>
            <a:lvl5pPr lvl="4" rtl="0">
              <a:spcBef>
                <a:spcPts val="0"/>
              </a:spcBef>
              <a:spcAft>
                <a:spcPts val="0"/>
              </a:spcAft>
              <a:buClr>
                <a:srgbClr val="FFFFFF"/>
              </a:buClr>
              <a:buSzPts val="3000"/>
              <a:buNone/>
              <a:defRPr sz="4000">
                <a:solidFill>
                  <a:srgbClr val="FFFFFF"/>
                </a:solidFill>
              </a:defRPr>
            </a:lvl5pPr>
            <a:lvl6pPr lvl="5" rtl="0">
              <a:spcBef>
                <a:spcPts val="0"/>
              </a:spcBef>
              <a:spcAft>
                <a:spcPts val="0"/>
              </a:spcAft>
              <a:buClr>
                <a:srgbClr val="FFFFFF"/>
              </a:buClr>
              <a:buSzPts val="3000"/>
              <a:buNone/>
              <a:defRPr sz="4000">
                <a:solidFill>
                  <a:srgbClr val="FFFFFF"/>
                </a:solidFill>
              </a:defRPr>
            </a:lvl6pPr>
            <a:lvl7pPr lvl="6" rtl="0">
              <a:spcBef>
                <a:spcPts val="0"/>
              </a:spcBef>
              <a:spcAft>
                <a:spcPts val="0"/>
              </a:spcAft>
              <a:buClr>
                <a:srgbClr val="FFFFFF"/>
              </a:buClr>
              <a:buSzPts val="3000"/>
              <a:buNone/>
              <a:defRPr sz="4000">
                <a:solidFill>
                  <a:srgbClr val="FFFFFF"/>
                </a:solidFill>
              </a:defRPr>
            </a:lvl7pPr>
            <a:lvl8pPr lvl="7" rtl="0">
              <a:spcBef>
                <a:spcPts val="0"/>
              </a:spcBef>
              <a:spcAft>
                <a:spcPts val="0"/>
              </a:spcAft>
              <a:buClr>
                <a:srgbClr val="FFFFFF"/>
              </a:buClr>
              <a:buSzPts val="3000"/>
              <a:buNone/>
              <a:defRPr sz="4000">
                <a:solidFill>
                  <a:srgbClr val="FFFFFF"/>
                </a:solidFill>
              </a:defRPr>
            </a:lvl8pPr>
            <a:lvl9pPr lvl="8" rtl="0">
              <a:spcBef>
                <a:spcPts val="0"/>
              </a:spcBef>
              <a:spcAft>
                <a:spcPts val="0"/>
              </a:spcAft>
              <a:buClr>
                <a:srgbClr val="FFFFFF"/>
              </a:buClr>
              <a:buSzPts val="3000"/>
              <a:buNone/>
              <a:defRPr sz="4000">
                <a:solidFill>
                  <a:srgbClr val="FFFFFF"/>
                </a:solidFill>
              </a:defRPr>
            </a:lvl9pPr>
          </a:lstStyle>
          <a:p>
            <a:endParaRPr/>
          </a:p>
        </p:txBody>
      </p:sp>
      <p:sp>
        <p:nvSpPr>
          <p:cNvPr id="17" name="Google Shape;17;p3"/>
          <p:cNvSpPr txBox="1">
            <a:spLocks noGrp="1"/>
          </p:cNvSpPr>
          <p:nvPr>
            <p:ph type="subTitle" idx="2"/>
          </p:nvPr>
        </p:nvSpPr>
        <p:spPr>
          <a:xfrm>
            <a:off x="91196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FFFFFF"/>
                </a:solidFill>
              </a:defRPr>
            </a:lvl1pPr>
            <a:lvl2pPr lvl="1" rtl="0">
              <a:spcBef>
                <a:spcPts val="0"/>
              </a:spcBef>
              <a:spcAft>
                <a:spcPts val="0"/>
              </a:spcAft>
              <a:buNone/>
              <a:defRPr b="1">
                <a:solidFill>
                  <a:srgbClr val="FFFFFF"/>
                </a:solidFill>
              </a:defRPr>
            </a:lvl2pPr>
            <a:lvl3pPr lvl="2" rtl="0">
              <a:spcBef>
                <a:spcPts val="2133"/>
              </a:spcBef>
              <a:spcAft>
                <a:spcPts val="0"/>
              </a:spcAft>
              <a:buNone/>
              <a:defRPr b="1">
                <a:solidFill>
                  <a:srgbClr val="FFFFFF"/>
                </a:solidFill>
              </a:defRPr>
            </a:lvl3pPr>
            <a:lvl4pPr lvl="3" rtl="0">
              <a:spcBef>
                <a:spcPts val="2133"/>
              </a:spcBef>
              <a:spcAft>
                <a:spcPts val="0"/>
              </a:spcAft>
              <a:buNone/>
              <a:defRPr b="1">
                <a:solidFill>
                  <a:srgbClr val="FFFFFF"/>
                </a:solidFill>
              </a:defRPr>
            </a:lvl4pPr>
            <a:lvl5pPr lvl="4" rtl="0">
              <a:spcBef>
                <a:spcPts val="2133"/>
              </a:spcBef>
              <a:spcAft>
                <a:spcPts val="0"/>
              </a:spcAft>
              <a:buNone/>
              <a:defRPr b="1">
                <a:solidFill>
                  <a:srgbClr val="FFFFFF"/>
                </a:solidFill>
              </a:defRPr>
            </a:lvl5pPr>
            <a:lvl6pPr lvl="5" rtl="0">
              <a:spcBef>
                <a:spcPts val="2133"/>
              </a:spcBef>
              <a:spcAft>
                <a:spcPts val="0"/>
              </a:spcAft>
              <a:buNone/>
              <a:defRPr b="1">
                <a:solidFill>
                  <a:srgbClr val="FFFFFF"/>
                </a:solidFill>
              </a:defRPr>
            </a:lvl6pPr>
            <a:lvl7pPr lvl="6" rtl="0">
              <a:spcBef>
                <a:spcPts val="2133"/>
              </a:spcBef>
              <a:spcAft>
                <a:spcPts val="0"/>
              </a:spcAft>
              <a:buNone/>
              <a:defRPr b="1">
                <a:solidFill>
                  <a:srgbClr val="FFFFFF"/>
                </a:solidFill>
              </a:defRPr>
            </a:lvl7pPr>
            <a:lvl8pPr lvl="7" rtl="0">
              <a:spcBef>
                <a:spcPts val="2133"/>
              </a:spcBef>
              <a:spcAft>
                <a:spcPts val="0"/>
              </a:spcAft>
              <a:buNone/>
              <a:defRPr b="1">
                <a:solidFill>
                  <a:srgbClr val="FFFFFF"/>
                </a:solidFill>
              </a:defRPr>
            </a:lvl8pPr>
            <a:lvl9pPr lvl="8" rtl="0">
              <a:spcBef>
                <a:spcPts val="2133"/>
              </a:spcBef>
              <a:spcAft>
                <a:spcPts val="2133"/>
              </a:spcAft>
              <a:buNone/>
              <a:defRPr b="1">
                <a:solidFill>
                  <a:srgbClr val="FFFFFF"/>
                </a:solidFill>
              </a:defRPr>
            </a:lvl9pPr>
          </a:lstStyle>
          <a:p>
            <a:endParaRPr/>
          </a:p>
        </p:txBody>
      </p:sp>
      <p:sp>
        <p:nvSpPr>
          <p:cNvPr id="18" name="Google Shape;18;p3"/>
          <p:cNvSpPr txBox="1">
            <a:spLocks noGrp="1"/>
          </p:cNvSpPr>
          <p:nvPr>
            <p:ph type="subTitle" idx="3"/>
          </p:nvPr>
        </p:nvSpPr>
        <p:spPr>
          <a:xfrm>
            <a:off x="304800" y="219467"/>
            <a:ext cx="5791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FFFFFF"/>
                </a:solidFill>
              </a:defRPr>
            </a:lvl1pPr>
            <a:lvl2pPr lvl="1" rtl="0">
              <a:spcBef>
                <a:spcPts val="0"/>
              </a:spcBef>
              <a:spcAft>
                <a:spcPts val="0"/>
              </a:spcAft>
              <a:buNone/>
              <a:defRPr>
                <a:solidFill>
                  <a:srgbClr val="FFFFFF"/>
                </a:solidFill>
              </a:defRPr>
            </a:lvl2pPr>
            <a:lvl3pPr lvl="2" rtl="0">
              <a:spcBef>
                <a:spcPts val="2133"/>
              </a:spcBef>
              <a:spcAft>
                <a:spcPts val="0"/>
              </a:spcAft>
              <a:buNone/>
              <a:defRPr>
                <a:solidFill>
                  <a:srgbClr val="FFFFFF"/>
                </a:solidFill>
              </a:defRPr>
            </a:lvl3pPr>
            <a:lvl4pPr lvl="3" rtl="0">
              <a:spcBef>
                <a:spcPts val="2133"/>
              </a:spcBef>
              <a:spcAft>
                <a:spcPts val="0"/>
              </a:spcAft>
              <a:buNone/>
              <a:defRPr>
                <a:solidFill>
                  <a:srgbClr val="FFFFFF"/>
                </a:solidFill>
              </a:defRPr>
            </a:lvl4pPr>
            <a:lvl5pPr lvl="4" rtl="0">
              <a:spcBef>
                <a:spcPts val="2133"/>
              </a:spcBef>
              <a:spcAft>
                <a:spcPts val="0"/>
              </a:spcAft>
              <a:buNone/>
              <a:defRPr>
                <a:solidFill>
                  <a:srgbClr val="FFFFFF"/>
                </a:solidFill>
              </a:defRPr>
            </a:lvl5pPr>
            <a:lvl6pPr lvl="5" rtl="0">
              <a:spcBef>
                <a:spcPts val="2133"/>
              </a:spcBef>
              <a:spcAft>
                <a:spcPts val="0"/>
              </a:spcAft>
              <a:buNone/>
              <a:defRPr>
                <a:solidFill>
                  <a:srgbClr val="FFFFFF"/>
                </a:solidFill>
              </a:defRPr>
            </a:lvl6pPr>
            <a:lvl7pPr lvl="6" rtl="0">
              <a:spcBef>
                <a:spcPts val="2133"/>
              </a:spcBef>
              <a:spcAft>
                <a:spcPts val="0"/>
              </a:spcAft>
              <a:buNone/>
              <a:defRPr>
                <a:solidFill>
                  <a:srgbClr val="FFFFFF"/>
                </a:solidFill>
              </a:defRPr>
            </a:lvl7pPr>
            <a:lvl8pPr lvl="7" rtl="0">
              <a:spcBef>
                <a:spcPts val="2133"/>
              </a:spcBef>
              <a:spcAft>
                <a:spcPts val="0"/>
              </a:spcAft>
              <a:buNone/>
              <a:defRPr>
                <a:solidFill>
                  <a:srgbClr val="FFFFFF"/>
                </a:solidFill>
              </a:defRPr>
            </a:lvl8pPr>
            <a:lvl9pPr lvl="8" rtl="0">
              <a:spcBef>
                <a:spcPts val="2133"/>
              </a:spcBef>
              <a:spcAft>
                <a:spcPts val="2133"/>
              </a:spcAft>
              <a:buNone/>
              <a:defRPr>
                <a:solidFill>
                  <a:srgbClr val="FFFFFF"/>
                </a:solidFill>
              </a:defRPr>
            </a:lvl9pPr>
          </a:lstStyle>
          <a:p>
            <a:endParaRPr/>
          </a:p>
        </p:txBody>
      </p:sp>
      <p:pic>
        <p:nvPicPr>
          <p:cNvPr id="19" name="Google Shape;19;p3"/>
          <p:cNvPicPr preferRelativeResize="0"/>
          <p:nvPr/>
        </p:nvPicPr>
        <p:blipFill>
          <a:blip r:embed="rId2">
            <a:alphaModFix/>
          </a:blip>
          <a:stretch>
            <a:fillRect/>
          </a:stretch>
        </p:blipFill>
        <p:spPr>
          <a:xfrm>
            <a:off x="11622084" y="231649"/>
            <a:ext cx="257816" cy="299033"/>
          </a:xfrm>
          <a:prstGeom prst="rect">
            <a:avLst/>
          </a:prstGeom>
          <a:noFill/>
          <a:ln>
            <a:noFill/>
          </a:ln>
        </p:spPr>
      </p:pic>
    </p:spTree>
  </p:cSld>
  <p:clrMapOvr>
    <a:masterClrMapping/>
  </p:clrMapOvr>
  <p:extLst>
    <p:ext uri="{DCECCB84-F9BA-43D5-87BE-67443E8EF086}">
      <p15:sldGuideLst xmlns:p15="http://schemas.microsoft.com/office/powerpoint/2012/main">
        <p15:guide id="1" pos="192">
          <p15:clr>
            <a:srgbClr val="F9AD4C"/>
          </p15:clr>
        </p15:guide>
        <p15:guide id="2" pos="3840">
          <p15:clr>
            <a:srgbClr val="F9AD4C"/>
          </p15:clr>
        </p15:guide>
        <p15:guide id="3" pos="7268">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Activity Screenshot Fullscreen - pg#">
  <p:cSld name="CUSTOM">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t="18540"/>
          <a:stretch/>
        </p:blipFill>
        <p:spPr>
          <a:xfrm>
            <a:off x="100" y="6268225"/>
            <a:ext cx="12192000" cy="332700"/>
          </a:xfrm>
          <a:prstGeom prst="rect">
            <a:avLst/>
          </a:prstGeom>
          <a:noFill/>
          <a:ln>
            <a:noFill/>
          </a:ln>
        </p:spPr>
      </p:pic>
      <p:sp>
        <p:nvSpPr>
          <p:cNvPr id="22" name="Google Shape;22;p4"/>
          <p:cNvSpPr/>
          <p:nvPr/>
        </p:nvSpPr>
        <p:spPr>
          <a:xfrm>
            <a:off x="100" y="830633"/>
            <a:ext cx="12192000" cy="5462000"/>
          </a:xfrm>
          <a:prstGeom prst="rect">
            <a:avLst/>
          </a:prstGeom>
          <a:solidFill>
            <a:srgbClr val="F6F6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3" name="Google Shape;23;p4"/>
          <p:cNvGrpSpPr/>
          <p:nvPr/>
        </p:nvGrpSpPr>
        <p:grpSpPr>
          <a:xfrm>
            <a:off x="-100" y="610227"/>
            <a:ext cx="12192000" cy="220400"/>
            <a:chOff x="0" y="548800"/>
            <a:chExt cx="9144000" cy="165300"/>
          </a:xfrm>
        </p:grpSpPr>
        <p:sp>
          <p:nvSpPr>
            <p:cNvPr id="24" name="Google Shape;24;p4"/>
            <p:cNvSpPr/>
            <p:nvPr/>
          </p:nvSpPr>
          <p:spPr>
            <a:xfrm>
              <a:off x="0" y="548800"/>
              <a:ext cx="9144000" cy="165300"/>
            </a:xfrm>
            <a:prstGeom prst="round2SameRect">
              <a:avLst>
                <a:gd name="adj1" fmla="val 16667"/>
                <a:gd name="adj2" fmla="val 0"/>
              </a:avLst>
            </a:prstGeom>
            <a:solidFill>
              <a:srgbClr val="333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92114" y="594423"/>
              <a:ext cx="75600" cy="75600"/>
            </a:xfrm>
            <a:prstGeom prst="ellipse">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216144" y="594423"/>
              <a:ext cx="75600" cy="75600"/>
            </a:xfrm>
            <a:prstGeom prst="ellipse">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340175" y="594423"/>
              <a:ext cx="75600" cy="75600"/>
            </a:xfrm>
            <a:prstGeom prst="ellipse">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9" name="Google Shape;29;p4"/>
          <p:cNvSpPr txBox="1">
            <a:spLocks noGrp="1"/>
          </p:cNvSpPr>
          <p:nvPr>
            <p:ph type="subTitle" idx="2"/>
          </p:nvPr>
        </p:nvSpPr>
        <p:spPr>
          <a:xfrm>
            <a:off x="10131552" y="157000"/>
            <a:ext cx="17556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500" b="1">
                <a:solidFill>
                  <a:srgbClr val="333FBF"/>
                </a:solidFill>
              </a:defRPr>
            </a:lvl1pPr>
            <a:lvl2pPr lvl="1" rtl="0">
              <a:spcBef>
                <a:spcPts val="0"/>
              </a:spcBef>
              <a:spcAft>
                <a:spcPts val="0"/>
              </a:spcAft>
              <a:buNone/>
              <a:defRPr sz="1500" b="1">
                <a:solidFill>
                  <a:srgbClr val="333FBF"/>
                </a:solidFill>
              </a:defRPr>
            </a:lvl2pPr>
            <a:lvl3pPr lvl="2" rtl="0">
              <a:spcBef>
                <a:spcPts val="2133"/>
              </a:spcBef>
              <a:spcAft>
                <a:spcPts val="0"/>
              </a:spcAft>
              <a:buNone/>
              <a:defRPr sz="1500" b="1">
                <a:solidFill>
                  <a:srgbClr val="333FBF"/>
                </a:solidFill>
              </a:defRPr>
            </a:lvl3pPr>
            <a:lvl4pPr lvl="3" rtl="0">
              <a:spcBef>
                <a:spcPts val="2133"/>
              </a:spcBef>
              <a:spcAft>
                <a:spcPts val="0"/>
              </a:spcAft>
              <a:buNone/>
              <a:defRPr sz="1500" b="1">
                <a:solidFill>
                  <a:srgbClr val="333FBF"/>
                </a:solidFill>
              </a:defRPr>
            </a:lvl4pPr>
            <a:lvl5pPr lvl="4" rtl="0">
              <a:spcBef>
                <a:spcPts val="2133"/>
              </a:spcBef>
              <a:spcAft>
                <a:spcPts val="0"/>
              </a:spcAft>
              <a:buNone/>
              <a:defRPr sz="1500" b="1">
                <a:solidFill>
                  <a:srgbClr val="333FBF"/>
                </a:solidFill>
              </a:defRPr>
            </a:lvl5pPr>
            <a:lvl6pPr lvl="5" rtl="0">
              <a:spcBef>
                <a:spcPts val="2133"/>
              </a:spcBef>
              <a:spcAft>
                <a:spcPts val="0"/>
              </a:spcAft>
              <a:buNone/>
              <a:defRPr sz="1500" b="1">
                <a:solidFill>
                  <a:srgbClr val="333FBF"/>
                </a:solidFill>
              </a:defRPr>
            </a:lvl6pPr>
            <a:lvl7pPr lvl="6" rtl="0">
              <a:spcBef>
                <a:spcPts val="2133"/>
              </a:spcBef>
              <a:spcAft>
                <a:spcPts val="0"/>
              </a:spcAft>
              <a:buNone/>
              <a:defRPr sz="1500" b="1">
                <a:solidFill>
                  <a:srgbClr val="333FBF"/>
                </a:solidFill>
              </a:defRPr>
            </a:lvl7pPr>
            <a:lvl8pPr lvl="7" rtl="0">
              <a:spcBef>
                <a:spcPts val="2133"/>
              </a:spcBef>
              <a:spcAft>
                <a:spcPts val="0"/>
              </a:spcAft>
              <a:buNone/>
              <a:defRPr sz="1500" b="1">
                <a:solidFill>
                  <a:srgbClr val="333FBF"/>
                </a:solidFill>
              </a:defRPr>
            </a:lvl8pPr>
            <a:lvl9pPr lvl="8" rtl="0">
              <a:spcBef>
                <a:spcPts val="2133"/>
              </a:spcBef>
              <a:spcAft>
                <a:spcPts val="2133"/>
              </a:spcAft>
              <a:buNone/>
              <a:defRPr sz="1500" b="1">
                <a:solidFill>
                  <a:srgbClr val="333FBF"/>
                </a:solidFill>
              </a:defRPr>
            </a:lvl9pPr>
          </a:lstStyle>
          <a:p>
            <a:endParaRPr/>
          </a:p>
        </p:txBody>
      </p:sp>
      <p:sp>
        <p:nvSpPr>
          <p:cNvPr id="30" name="Google Shape;30;p4"/>
          <p:cNvSpPr txBox="1">
            <a:spLocks noGrp="1"/>
          </p:cNvSpPr>
          <p:nvPr>
            <p:ph type="subTitle" idx="3"/>
          </p:nvPr>
        </p:nvSpPr>
        <p:spPr>
          <a:xfrm>
            <a:off x="315833" y="157008"/>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500">
                <a:solidFill>
                  <a:srgbClr val="333FBF"/>
                </a:solidFill>
              </a:defRPr>
            </a:lvl1pPr>
            <a:lvl2pPr lvl="1" rtl="0">
              <a:spcBef>
                <a:spcPts val="0"/>
              </a:spcBef>
              <a:spcAft>
                <a:spcPts val="0"/>
              </a:spcAft>
              <a:buNone/>
              <a:defRPr sz="1500">
                <a:solidFill>
                  <a:srgbClr val="333FBF"/>
                </a:solidFill>
              </a:defRPr>
            </a:lvl2pPr>
            <a:lvl3pPr lvl="2" rtl="0">
              <a:spcBef>
                <a:spcPts val="2133"/>
              </a:spcBef>
              <a:spcAft>
                <a:spcPts val="0"/>
              </a:spcAft>
              <a:buNone/>
              <a:defRPr sz="1500">
                <a:solidFill>
                  <a:srgbClr val="333FBF"/>
                </a:solidFill>
              </a:defRPr>
            </a:lvl3pPr>
            <a:lvl4pPr lvl="3" rtl="0">
              <a:spcBef>
                <a:spcPts val="2133"/>
              </a:spcBef>
              <a:spcAft>
                <a:spcPts val="0"/>
              </a:spcAft>
              <a:buNone/>
              <a:defRPr sz="1500">
                <a:solidFill>
                  <a:srgbClr val="333FBF"/>
                </a:solidFill>
              </a:defRPr>
            </a:lvl4pPr>
            <a:lvl5pPr lvl="4" rtl="0">
              <a:spcBef>
                <a:spcPts val="2133"/>
              </a:spcBef>
              <a:spcAft>
                <a:spcPts val="0"/>
              </a:spcAft>
              <a:buNone/>
              <a:defRPr sz="1500">
                <a:solidFill>
                  <a:srgbClr val="333FBF"/>
                </a:solidFill>
              </a:defRPr>
            </a:lvl5pPr>
            <a:lvl6pPr lvl="5" rtl="0">
              <a:spcBef>
                <a:spcPts val="2133"/>
              </a:spcBef>
              <a:spcAft>
                <a:spcPts val="0"/>
              </a:spcAft>
              <a:buNone/>
              <a:defRPr sz="1500">
                <a:solidFill>
                  <a:srgbClr val="333FBF"/>
                </a:solidFill>
              </a:defRPr>
            </a:lvl6pPr>
            <a:lvl7pPr lvl="6" rtl="0">
              <a:spcBef>
                <a:spcPts val="2133"/>
              </a:spcBef>
              <a:spcAft>
                <a:spcPts val="0"/>
              </a:spcAft>
              <a:buNone/>
              <a:defRPr sz="1500">
                <a:solidFill>
                  <a:srgbClr val="333FBF"/>
                </a:solidFill>
              </a:defRPr>
            </a:lvl7pPr>
            <a:lvl8pPr lvl="7" rtl="0">
              <a:spcBef>
                <a:spcPts val="2133"/>
              </a:spcBef>
              <a:spcAft>
                <a:spcPts val="0"/>
              </a:spcAft>
              <a:buNone/>
              <a:defRPr sz="1500">
                <a:solidFill>
                  <a:srgbClr val="333FBF"/>
                </a:solidFill>
              </a:defRPr>
            </a:lvl8pPr>
            <a:lvl9pPr lvl="8" rtl="0">
              <a:spcBef>
                <a:spcPts val="2133"/>
              </a:spcBef>
              <a:spcAft>
                <a:spcPts val="2133"/>
              </a:spcAft>
              <a:buNone/>
              <a:defRPr sz="1500">
                <a:solidFill>
                  <a:srgbClr val="333FBF"/>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Activity Screenshot Fullscreen Differentiation - pg#">
  <p:cSld name="CUSTOM_3">
    <p:spTree>
      <p:nvGrpSpPr>
        <p:cNvPr id="1" name="Shape 31"/>
        <p:cNvGrpSpPr/>
        <p:nvPr/>
      </p:nvGrpSpPr>
      <p:grpSpPr>
        <a:xfrm>
          <a:off x="0" y="0"/>
          <a:ext cx="0" cy="0"/>
          <a:chOff x="0" y="0"/>
          <a:chExt cx="0" cy="0"/>
        </a:xfrm>
      </p:grpSpPr>
      <p:pic>
        <p:nvPicPr>
          <p:cNvPr id="32" name="Google Shape;32;p5"/>
          <p:cNvPicPr preferRelativeResize="0"/>
          <p:nvPr/>
        </p:nvPicPr>
        <p:blipFill rotWithShape="1">
          <a:blip r:embed="rId2">
            <a:alphaModFix/>
          </a:blip>
          <a:srcRect t="18540"/>
          <a:stretch/>
        </p:blipFill>
        <p:spPr>
          <a:xfrm>
            <a:off x="100" y="6268225"/>
            <a:ext cx="12192000" cy="332700"/>
          </a:xfrm>
          <a:prstGeom prst="rect">
            <a:avLst/>
          </a:prstGeom>
          <a:noFill/>
          <a:ln>
            <a:noFill/>
          </a:ln>
        </p:spPr>
      </p:pic>
      <p:sp>
        <p:nvSpPr>
          <p:cNvPr id="33" name="Google Shape;33;p5"/>
          <p:cNvSpPr/>
          <p:nvPr/>
        </p:nvSpPr>
        <p:spPr>
          <a:xfrm>
            <a:off x="100" y="830633"/>
            <a:ext cx="12192000" cy="5462000"/>
          </a:xfrm>
          <a:prstGeom prst="rect">
            <a:avLst/>
          </a:prstGeom>
          <a:solidFill>
            <a:srgbClr val="F6F6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4" name="Google Shape;34;p5"/>
          <p:cNvGrpSpPr/>
          <p:nvPr/>
        </p:nvGrpSpPr>
        <p:grpSpPr>
          <a:xfrm>
            <a:off x="-100" y="610227"/>
            <a:ext cx="12192000" cy="220400"/>
            <a:chOff x="0" y="548800"/>
            <a:chExt cx="9144000" cy="165300"/>
          </a:xfrm>
        </p:grpSpPr>
        <p:sp>
          <p:nvSpPr>
            <p:cNvPr id="35" name="Google Shape;35;p5"/>
            <p:cNvSpPr/>
            <p:nvPr/>
          </p:nvSpPr>
          <p:spPr>
            <a:xfrm>
              <a:off x="0" y="548800"/>
              <a:ext cx="9144000" cy="165300"/>
            </a:xfrm>
            <a:prstGeom prst="round2SameRect">
              <a:avLst>
                <a:gd name="adj1" fmla="val 16667"/>
                <a:gd name="adj2" fmla="val 0"/>
              </a:avLst>
            </a:prstGeom>
            <a:solidFill>
              <a:srgbClr val="333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92114" y="594423"/>
              <a:ext cx="75600" cy="75600"/>
            </a:xfrm>
            <a:prstGeom prst="ellipse">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216144" y="594423"/>
              <a:ext cx="75600" cy="75600"/>
            </a:xfrm>
            <a:prstGeom prst="ellipse">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340175" y="594423"/>
              <a:ext cx="75600" cy="75600"/>
            </a:xfrm>
            <a:prstGeom prst="ellipse">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5"/>
          <p:cNvSpPr txBox="1">
            <a:spLocks noGrp="1"/>
          </p:cNvSpPr>
          <p:nvPr>
            <p:ph type="subTitle" idx="1"/>
          </p:nvPr>
        </p:nvSpPr>
        <p:spPr>
          <a:xfrm>
            <a:off x="4681728" y="6400800"/>
            <a:ext cx="22312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0" name="Google Shape;40;p5"/>
          <p:cNvSpPr txBox="1">
            <a:spLocks noGrp="1"/>
          </p:cNvSpPr>
          <p:nvPr>
            <p:ph type="subTitle" idx="2"/>
          </p:nvPr>
        </p:nvSpPr>
        <p:spPr>
          <a:xfrm>
            <a:off x="10131552" y="157000"/>
            <a:ext cx="17556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500" b="1">
                <a:solidFill>
                  <a:srgbClr val="333FBF"/>
                </a:solidFill>
              </a:defRPr>
            </a:lvl1pPr>
            <a:lvl2pPr lvl="1" rtl="0">
              <a:spcBef>
                <a:spcPts val="0"/>
              </a:spcBef>
              <a:spcAft>
                <a:spcPts val="0"/>
              </a:spcAft>
              <a:buNone/>
              <a:defRPr sz="1500" b="1">
                <a:solidFill>
                  <a:srgbClr val="333FBF"/>
                </a:solidFill>
              </a:defRPr>
            </a:lvl2pPr>
            <a:lvl3pPr lvl="2" rtl="0">
              <a:spcBef>
                <a:spcPts val="2133"/>
              </a:spcBef>
              <a:spcAft>
                <a:spcPts val="0"/>
              </a:spcAft>
              <a:buNone/>
              <a:defRPr sz="1500" b="1">
                <a:solidFill>
                  <a:srgbClr val="333FBF"/>
                </a:solidFill>
              </a:defRPr>
            </a:lvl3pPr>
            <a:lvl4pPr lvl="3" rtl="0">
              <a:spcBef>
                <a:spcPts val="2133"/>
              </a:spcBef>
              <a:spcAft>
                <a:spcPts val="0"/>
              </a:spcAft>
              <a:buNone/>
              <a:defRPr sz="1500" b="1">
                <a:solidFill>
                  <a:srgbClr val="333FBF"/>
                </a:solidFill>
              </a:defRPr>
            </a:lvl4pPr>
            <a:lvl5pPr lvl="4" rtl="0">
              <a:spcBef>
                <a:spcPts val="2133"/>
              </a:spcBef>
              <a:spcAft>
                <a:spcPts val="0"/>
              </a:spcAft>
              <a:buNone/>
              <a:defRPr sz="1500" b="1">
                <a:solidFill>
                  <a:srgbClr val="333FBF"/>
                </a:solidFill>
              </a:defRPr>
            </a:lvl5pPr>
            <a:lvl6pPr lvl="5" rtl="0">
              <a:spcBef>
                <a:spcPts val="2133"/>
              </a:spcBef>
              <a:spcAft>
                <a:spcPts val="0"/>
              </a:spcAft>
              <a:buNone/>
              <a:defRPr sz="1500" b="1">
                <a:solidFill>
                  <a:srgbClr val="333FBF"/>
                </a:solidFill>
              </a:defRPr>
            </a:lvl6pPr>
            <a:lvl7pPr lvl="6" rtl="0">
              <a:spcBef>
                <a:spcPts val="2133"/>
              </a:spcBef>
              <a:spcAft>
                <a:spcPts val="0"/>
              </a:spcAft>
              <a:buNone/>
              <a:defRPr sz="1500" b="1">
                <a:solidFill>
                  <a:srgbClr val="333FBF"/>
                </a:solidFill>
              </a:defRPr>
            </a:lvl7pPr>
            <a:lvl8pPr lvl="7" rtl="0">
              <a:spcBef>
                <a:spcPts val="2133"/>
              </a:spcBef>
              <a:spcAft>
                <a:spcPts val="0"/>
              </a:spcAft>
              <a:buNone/>
              <a:defRPr sz="1500" b="1">
                <a:solidFill>
                  <a:srgbClr val="333FBF"/>
                </a:solidFill>
              </a:defRPr>
            </a:lvl8pPr>
            <a:lvl9pPr lvl="8" rtl="0">
              <a:spcBef>
                <a:spcPts val="2133"/>
              </a:spcBef>
              <a:spcAft>
                <a:spcPts val="2133"/>
              </a:spcAft>
              <a:buNone/>
              <a:defRPr sz="1500" b="1">
                <a:solidFill>
                  <a:srgbClr val="333FBF"/>
                </a:solidFill>
              </a:defRPr>
            </a:lvl9pPr>
          </a:lstStyle>
          <a:p>
            <a:endParaRPr/>
          </a:p>
        </p:txBody>
      </p:sp>
      <p:sp>
        <p:nvSpPr>
          <p:cNvPr id="41" name="Google Shape;41;p5"/>
          <p:cNvSpPr txBox="1">
            <a:spLocks noGrp="1"/>
          </p:cNvSpPr>
          <p:nvPr>
            <p:ph type="subTitle" idx="3"/>
          </p:nvPr>
        </p:nvSpPr>
        <p:spPr>
          <a:xfrm>
            <a:off x="315833" y="157008"/>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500">
                <a:solidFill>
                  <a:srgbClr val="333FBF"/>
                </a:solidFill>
              </a:defRPr>
            </a:lvl1pPr>
            <a:lvl2pPr lvl="1" rtl="0">
              <a:spcBef>
                <a:spcPts val="0"/>
              </a:spcBef>
              <a:spcAft>
                <a:spcPts val="0"/>
              </a:spcAft>
              <a:buNone/>
              <a:defRPr sz="1500">
                <a:solidFill>
                  <a:srgbClr val="333FBF"/>
                </a:solidFill>
              </a:defRPr>
            </a:lvl2pPr>
            <a:lvl3pPr lvl="2" rtl="0">
              <a:spcBef>
                <a:spcPts val="2133"/>
              </a:spcBef>
              <a:spcAft>
                <a:spcPts val="0"/>
              </a:spcAft>
              <a:buNone/>
              <a:defRPr sz="1500">
                <a:solidFill>
                  <a:srgbClr val="333FBF"/>
                </a:solidFill>
              </a:defRPr>
            </a:lvl3pPr>
            <a:lvl4pPr lvl="3" rtl="0">
              <a:spcBef>
                <a:spcPts val="2133"/>
              </a:spcBef>
              <a:spcAft>
                <a:spcPts val="0"/>
              </a:spcAft>
              <a:buNone/>
              <a:defRPr sz="1500">
                <a:solidFill>
                  <a:srgbClr val="333FBF"/>
                </a:solidFill>
              </a:defRPr>
            </a:lvl4pPr>
            <a:lvl5pPr lvl="4" rtl="0">
              <a:spcBef>
                <a:spcPts val="2133"/>
              </a:spcBef>
              <a:spcAft>
                <a:spcPts val="0"/>
              </a:spcAft>
              <a:buNone/>
              <a:defRPr sz="1500">
                <a:solidFill>
                  <a:srgbClr val="333FBF"/>
                </a:solidFill>
              </a:defRPr>
            </a:lvl5pPr>
            <a:lvl6pPr lvl="5" rtl="0">
              <a:spcBef>
                <a:spcPts val="2133"/>
              </a:spcBef>
              <a:spcAft>
                <a:spcPts val="0"/>
              </a:spcAft>
              <a:buNone/>
              <a:defRPr sz="1500">
                <a:solidFill>
                  <a:srgbClr val="333FBF"/>
                </a:solidFill>
              </a:defRPr>
            </a:lvl6pPr>
            <a:lvl7pPr lvl="6" rtl="0">
              <a:spcBef>
                <a:spcPts val="2133"/>
              </a:spcBef>
              <a:spcAft>
                <a:spcPts val="0"/>
              </a:spcAft>
              <a:buNone/>
              <a:defRPr sz="1500">
                <a:solidFill>
                  <a:srgbClr val="333FBF"/>
                </a:solidFill>
              </a:defRPr>
            </a:lvl7pPr>
            <a:lvl8pPr lvl="7" rtl="0">
              <a:spcBef>
                <a:spcPts val="2133"/>
              </a:spcBef>
              <a:spcAft>
                <a:spcPts val="0"/>
              </a:spcAft>
              <a:buNone/>
              <a:defRPr sz="1500">
                <a:solidFill>
                  <a:srgbClr val="333FBF"/>
                </a:solidFill>
              </a:defRPr>
            </a:lvl8pPr>
            <a:lvl9pPr lvl="8" rtl="0">
              <a:spcBef>
                <a:spcPts val="2133"/>
              </a:spcBef>
              <a:spcAft>
                <a:spcPts val="2133"/>
              </a:spcAft>
              <a:buNone/>
              <a:defRPr sz="1500">
                <a:solidFill>
                  <a:srgbClr val="333FBF"/>
                </a:solidFill>
              </a:defRPr>
            </a:lvl9pPr>
          </a:lstStyle>
          <a:p>
            <a:endParaRPr/>
          </a:p>
        </p:txBody>
      </p:sp>
      <p:sp>
        <p:nvSpPr>
          <p:cNvPr id="42" name="Google Shape;42;p5"/>
          <p:cNvSpPr txBox="1">
            <a:spLocks noGrp="1"/>
          </p:cNvSpPr>
          <p:nvPr>
            <p:ph type="subTitle" idx="4"/>
          </p:nvPr>
        </p:nvSpPr>
        <p:spPr>
          <a:xfrm>
            <a:off x="6912864" y="6400800"/>
            <a:ext cx="10972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b="1">
                <a:solidFill>
                  <a:srgbClr val="767676"/>
                </a:solidFill>
              </a:defRPr>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3" name="Google Shape;43;p5"/>
          <p:cNvSpPr txBox="1">
            <a:spLocks noGrp="1"/>
          </p:cNvSpPr>
          <p:nvPr>
            <p:ph type="subTitle" idx="5"/>
          </p:nvPr>
        </p:nvSpPr>
        <p:spPr>
          <a:xfrm>
            <a:off x="8522208" y="6400800"/>
            <a:ext cx="10972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b="1">
                <a:solidFill>
                  <a:srgbClr val="767676"/>
                </a:solidFill>
              </a:defRPr>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4" name="Google Shape;44;p5"/>
          <p:cNvSpPr txBox="1">
            <a:spLocks noGrp="1"/>
          </p:cNvSpPr>
          <p:nvPr>
            <p:ph type="subTitle" idx="6"/>
          </p:nvPr>
        </p:nvSpPr>
        <p:spPr>
          <a:xfrm>
            <a:off x="10131552" y="6400800"/>
            <a:ext cx="10972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b="1">
                <a:solidFill>
                  <a:srgbClr val="767676"/>
                </a:solidFill>
              </a:defRPr>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5" name="Google Shape;45;p5"/>
          <p:cNvSpPr/>
          <p:nvPr/>
        </p:nvSpPr>
        <p:spPr>
          <a:xfrm>
            <a:off x="9623667" y="6430200"/>
            <a:ext cx="256000" cy="246000"/>
          </a:xfrm>
          <a:prstGeom prst="pentagon">
            <a:avLst>
              <a:gd name="hf" fmla="val 105146"/>
              <a:gd name="vf" fmla="val 110557"/>
            </a:avLst>
          </a:prstGeom>
          <a:solidFill>
            <a:srgbClr val="17B4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 name="Google Shape;46;p5"/>
          <p:cNvSpPr/>
          <p:nvPr/>
        </p:nvSpPr>
        <p:spPr>
          <a:xfrm>
            <a:off x="8011133" y="6427000"/>
            <a:ext cx="292800" cy="252400"/>
          </a:xfrm>
          <a:prstGeom prst="triangle">
            <a:avLst>
              <a:gd name="adj" fmla="val 50000"/>
            </a:avLst>
          </a:prstGeom>
          <a:solidFill>
            <a:srgbClr val="8FC33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 name="Google Shape;47;p5"/>
          <p:cNvSpPr/>
          <p:nvPr/>
        </p:nvSpPr>
        <p:spPr>
          <a:xfrm>
            <a:off x="11236517" y="6431200"/>
            <a:ext cx="244000" cy="244000"/>
          </a:xfrm>
          <a:prstGeom prst="ellipse">
            <a:avLst/>
          </a:prstGeom>
          <a:solidFill>
            <a:srgbClr val="9A5AA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8" name="Google Shape;48;p5"/>
          <p:cNvCxnSpPr/>
          <p:nvPr/>
        </p:nvCxnSpPr>
        <p:spPr>
          <a:xfrm>
            <a:off x="7027167" y="6742939"/>
            <a:ext cx="1280400" cy="0"/>
          </a:xfrm>
          <a:prstGeom prst="straightConnector1">
            <a:avLst/>
          </a:prstGeom>
          <a:noFill/>
          <a:ln w="19050" cap="flat" cmpd="sng">
            <a:solidFill>
              <a:srgbClr val="D9D9D9"/>
            </a:solidFill>
            <a:prstDash val="solid"/>
            <a:round/>
            <a:headEnd type="none" w="med" len="med"/>
            <a:tailEnd type="none" w="med" len="med"/>
          </a:ln>
        </p:spPr>
      </p:cxnSp>
      <p:cxnSp>
        <p:nvCxnSpPr>
          <p:cNvPr id="49" name="Google Shape;49;p5"/>
          <p:cNvCxnSpPr/>
          <p:nvPr/>
        </p:nvCxnSpPr>
        <p:spPr>
          <a:xfrm>
            <a:off x="8599267" y="6742939"/>
            <a:ext cx="1280400" cy="0"/>
          </a:xfrm>
          <a:prstGeom prst="straightConnector1">
            <a:avLst/>
          </a:prstGeom>
          <a:noFill/>
          <a:ln w="19050" cap="flat" cmpd="sng">
            <a:solidFill>
              <a:srgbClr val="D9D9D9"/>
            </a:solidFill>
            <a:prstDash val="solid"/>
            <a:round/>
            <a:headEnd type="none" w="med" len="med"/>
            <a:tailEnd type="none" w="med" len="med"/>
          </a:ln>
        </p:spPr>
      </p:cxnSp>
      <p:cxnSp>
        <p:nvCxnSpPr>
          <p:cNvPr id="50" name="Google Shape;50;p5"/>
          <p:cNvCxnSpPr/>
          <p:nvPr/>
        </p:nvCxnSpPr>
        <p:spPr>
          <a:xfrm>
            <a:off x="10200133" y="6742939"/>
            <a:ext cx="1280400" cy="0"/>
          </a:xfrm>
          <a:prstGeom prst="straightConnector1">
            <a:avLst/>
          </a:prstGeom>
          <a:noFill/>
          <a:ln w="19050" cap="flat" cmpd="sng">
            <a:solidFill>
              <a:srgbClr val="D9D9D9"/>
            </a:solidFill>
            <a:prstDash val="solid"/>
            <a:round/>
            <a:headEnd type="none" w="med" len="med"/>
            <a:tailEnd type="none" w="med" len="med"/>
          </a:ln>
        </p:spPr>
      </p:cxnSp>
      <p:pic>
        <p:nvPicPr>
          <p:cNvPr id="51" name="Google Shape;51;p5"/>
          <p:cNvPicPr preferRelativeResize="0"/>
          <p:nvPr/>
        </p:nvPicPr>
        <p:blipFill>
          <a:blip r:embed="rId3">
            <a:alphaModFix/>
          </a:blip>
          <a:stretch>
            <a:fillRect/>
          </a:stretch>
        </p:blipFill>
        <p:spPr>
          <a:xfrm>
            <a:off x="11744534" y="6406500"/>
            <a:ext cx="304233" cy="3042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ocabulary">
  <p:cSld name="SECTION_HEADER_1_1_2_3">
    <p:bg>
      <p:bgPr>
        <a:solidFill>
          <a:srgbClr val="FFFFFF"/>
        </a:solidFill>
        <a:effectLst/>
      </p:bgPr>
    </p:bg>
    <p:spTree>
      <p:nvGrpSpPr>
        <p:cNvPr id="1" name="Shape 52"/>
        <p:cNvGrpSpPr/>
        <p:nvPr/>
      </p:nvGrpSpPr>
      <p:grpSpPr>
        <a:xfrm>
          <a:off x="0" y="0"/>
          <a:ext cx="0" cy="0"/>
          <a:chOff x="0" y="0"/>
          <a:chExt cx="0" cy="0"/>
        </a:xfrm>
      </p:grpSpPr>
      <p:pic>
        <p:nvPicPr>
          <p:cNvPr id="53" name="Google Shape;53;p6"/>
          <p:cNvPicPr preferRelativeResize="0"/>
          <p:nvPr/>
        </p:nvPicPr>
        <p:blipFill>
          <a:blip r:embed="rId2">
            <a:alphaModFix/>
          </a:blip>
          <a:stretch>
            <a:fillRect/>
          </a:stretch>
        </p:blipFill>
        <p:spPr>
          <a:xfrm>
            <a:off x="2464818" y="2322555"/>
            <a:ext cx="7668769" cy="2152203"/>
          </a:xfrm>
          <a:prstGeom prst="rect">
            <a:avLst/>
          </a:prstGeom>
          <a:noFill/>
          <a:ln>
            <a:noFill/>
          </a:ln>
        </p:spPr>
      </p:pic>
      <p:sp>
        <p:nvSpPr>
          <p:cNvPr id="54" name="Google Shape;54;p6"/>
          <p:cNvSpPr txBox="1">
            <a:spLocks noGrp="1"/>
          </p:cNvSpPr>
          <p:nvPr>
            <p:ph type="title"/>
          </p:nvPr>
        </p:nvSpPr>
        <p:spPr>
          <a:xfrm>
            <a:off x="1093600" y="1579599"/>
            <a:ext cx="1000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800"/>
              <a:buNone/>
              <a:defRPr sz="3700">
                <a:solidFill>
                  <a:srgbClr val="000000"/>
                </a:solidFill>
              </a:defRPr>
            </a:lvl1pPr>
            <a:lvl2pPr lvl="1" rtl="0">
              <a:spcBef>
                <a:spcPts val="0"/>
              </a:spcBef>
              <a:spcAft>
                <a:spcPts val="0"/>
              </a:spcAft>
              <a:buClr>
                <a:srgbClr val="000000"/>
              </a:buClr>
              <a:buSzPts val="2800"/>
              <a:buNone/>
              <a:defRPr b="1">
                <a:solidFill>
                  <a:srgbClr val="000000"/>
                </a:solidFill>
              </a:defRPr>
            </a:lvl2pPr>
            <a:lvl3pPr lvl="2" rtl="0">
              <a:spcBef>
                <a:spcPts val="0"/>
              </a:spcBef>
              <a:spcAft>
                <a:spcPts val="0"/>
              </a:spcAft>
              <a:buClr>
                <a:srgbClr val="000000"/>
              </a:buClr>
              <a:buSzPts val="2800"/>
              <a:buNone/>
              <a:defRPr b="1">
                <a:solidFill>
                  <a:srgbClr val="000000"/>
                </a:solidFill>
              </a:defRPr>
            </a:lvl3pPr>
            <a:lvl4pPr lvl="3" rtl="0">
              <a:spcBef>
                <a:spcPts val="0"/>
              </a:spcBef>
              <a:spcAft>
                <a:spcPts val="0"/>
              </a:spcAft>
              <a:buClr>
                <a:srgbClr val="000000"/>
              </a:buClr>
              <a:buSzPts val="2800"/>
              <a:buNone/>
              <a:defRPr b="1">
                <a:solidFill>
                  <a:srgbClr val="000000"/>
                </a:solidFill>
              </a:defRPr>
            </a:lvl4pPr>
            <a:lvl5pPr lvl="4" rtl="0">
              <a:spcBef>
                <a:spcPts val="0"/>
              </a:spcBef>
              <a:spcAft>
                <a:spcPts val="0"/>
              </a:spcAft>
              <a:buClr>
                <a:srgbClr val="000000"/>
              </a:buClr>
              <a:buSzPts val="2800"/>
              <a:buNone/>
              <a:defRPr b="1">
                <a:solidFill>
                  <a:srgbClr val="000000"/>
                </a:solidFill>
              </a:defRPr>
            </a:lvl5pPr>
            <a:lvl6pPr lvl="5" rtl="0">
              <a:spcBef>
                <a:spcPts val="0"/>
              </a:spcBef>
              <a:spcAft>
                <a:spcPts val="0"/>
              </a:spcAft>
              <a:buClr>
                <a:srgbClr val="000000"/>
              </a:buClr>
              <a:buSzPts val="2800"/>
              <a:buNone/>
              <a:defRPr b="1">
                <a:solidFill>
                  <a:srgbClr val="000000"/>
                </a:solidFill>
              </a:defRPr>
            </a:lvl6pPr>
            <a:lvl7pPr lvl="6" rtl="0">
              <a:spcBef>
                <a:spcPts val="0"/>
              </a:spcBef>
              <a:spcAft>
                <a:spcPts val="0"/>
              </a:spcAft>
              <a:buClr>
                <a:srgbClr val="000000"/>
              </a:buClr>
              <a:buSzPts val="2800"/>
              <a:buNone/>
              <a:defRPr b="1">
                <a:solidFill>
                  <a:srgbClr val="000000"/>
                </a:solidFill>
              </a:defRPr>
            </a:lvl7pPr>
            <a:lvl8pPr lvl="7" rtl="0">
              <a:spcBef>
                <a:spcPts val="0"/>
              </a:spcBef>
              <a:spcAft>
                <a:spcPts val="0"/>
              </a:spcAft>
              <a:buClr>
                <a:srgbClr val="000000"/>
              </a:buClr>
              <a:buSzPts val="2800"/>
              <a:buNone/>
              <a:defRPr b="1">
                <a:solidFill>
                  <a:srgbClr val="000000"/>
                </a:solidFill>
              </a:defRPr>
            </a:lvl8pPr>
            <a:lvl9pPr lvl="8" rtl="0">
              <a:spcBef>
                <a:spcPts val="0"/>
              </a:spcBef>
              <a:spcAft>
                <a:spcPts val="0"/>
              </a:spcAft>
              <a:buClr>
                <a:srgbClr val="000000"/>
              </a:buClr>
              <a:buSzPts val="2800"/>
              <a:buNone/>
              <a:defRPr b="1">
                <a:solidFill>
                  <a:srgbClr val="000000"/>
                </a:solidFill>
              </a:defRPr>
            </a:lvl9pPr>
          </a:lstStyle>
          <a:p>
            <a:endParaRPr/>
          </a:p>
        </p:txBody>
      </p:sp>
      <p:sp>
        <p:nvSpPr>
          <p:cNvPr id="55" name="Google Shape;55;p6"/>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56" name="Google Shape;56;p6"/>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7" name="Google Shape;57;p6"/>
          <p:cNvSpPr txBox="1">
            <a:spLocks noGrp="1"/>
          </p:cNvSpPr>
          <p:nvPr>
            <p:ph type="body" idx="3"/>
          </p:nvPr>
        </p:nvSpPr>
        <p:spPr>
          <a:xfrm>
            <a:off x="1207008" y="4657344"/>
            <a:ext cx="9778000" cy="659200"/>
          </a:xfrm>
          <a:prstGeom prst="rect">
            <a:avLst/>
          </a:prstGeom>
        </p:spPr>
        <p:txBody>
          <a:bodyPr spcFirstLastPara="1" wrap="square" lIns="91425" tIns="91425" rIns="91425" bIns="91425" anchor="t" anchorCtr="0">
            <a:noAutofit/>
          </a:bodyPr>
          <a:lstStyle>
            <a:lvl1pPr marL="609585" lvl="0" indent="-474121" algn="ctr" rtl="0">
              <a:spcBef>
                <a:spcPts val="0"/>
              </a:spcBef>
              <a:spcAft>
                <a:spcPts val="0"/>
              </a:spcAft>
              <a:buSzPts val="2000"/>
              <a:buChar char="●"/>
              <a:defRPr sz="2700"/>
            </a:lvl1pPr>
            <a:lvl2pPr marL="1219170" lvl="1" indent="-474121" algn="ctr" rtl="0">
              <a:spcBef>
                <a:spcPts val="2133"/>
              </a:spcBef>
              <a:spcAft>
                <a:spcPts val="0"/>
              </a:spcAft>
              <a:buSzPts val="2000"/>
              <a:buChar char="○"/>
              <a:defRPr sz="2700"/>
            </a:lvl2pPr>
            <a:lvl3pPr marL="1828754" lvl="2" indent="-474121" algn="ctr" rtl="0">
              <a:spcBef>
                <a:spcPts val="2133"/>
              </a:spcBef>
              <a:spcAft>
                <a:spcPts val="0"/>
              </a:spcAft>
              <a:buSzPts val="2000"/>
              <a:buChar char="■"/>
              <a:defRPr sz="2700"/>
            </a:lvl3pPr>
            <a:lvl4pPr marL="2438339" lvl="3" indent="-474121" algn="ctr" rtl="0">
              <a:spcBef>
                <a:spcPts val="2133"/>
              </a:spcBef>
              <a:spcAft>
                <a:spcPts val="0"/>
              </a:spcAft>
              <a:buSzPts val="2000"/>
              <a:buChar char="●"/>
              <a:defRPr sz="2700"/>
            </a:lvl4pPr>
            <a:lvl5pPr marL="3047924" lvl="4" indent="-474121" algn="ctr" rtl="0">
              <a:spcBef>
                <a:spcPts val="2133"/>
              </a:spcBef>
              <a:spcAft>
                <a:spcPts val="0"/>
              </a:spcAft>
              <a:buSzPts val="2000"/>
              <a:buChar char="○"/>
              <a:defRPr sz="2700"/>
            </a:lvl5pPr>
            <a:lvl6pPr marL="3657509" lvl="5" indent="-474121" algn="ctr" rtl="0">
              <a:spcBef>
                <a:spcPts val="2133"/>
              </a:spcBef>
              <a:spcAft>
                <a:spcPts val="0"/>
              </a:spcAft>
              <a:buSzPts val="2000"/>
              <a:buChar char="■"/>
              <a:defRPr sz="2700"/>
            </a:lvl6pPr>
            <a:lvl7pPr marL="4267093" lvl="6" indent="-474121" algn="ctr" rtl="0">
              <a:spcBef>
                <a:spcPts val="2133"/>
              </a:spcBef>
              <a:spcAft>
                <a:spcPts val="0"/>
              </a:spcAft>
              <a:buSzPts val="2000"/>
              <a:buChar char="●"/>
              <a:defRPr sz="2700"/>
            </a:lvl7pPr>
            <a:lvl8pPr marL="4876678" lvl="7" indent="-474121" algn="ctr" rtl="0">
              <a:spcBef>
                <a:spcPts val="2133"/>
              </a:spcBef>
              <a:spcAft>
                <a:spcPts val="0"/>
              </a:spcAft>
              <a:buSzPts val="2000"/>
              <a:buChar char="○"/>
              <a:defRPr sz="2700"/>
            </a:lvl8pPr>
            <a:lvl9pPr marL="5486263" lvl="8" indent="-474121" algn="ctr" rtl="0">
              <a:spcBef>
                <a:spcPts val="2133"/>
              </a:spcBef>
              <a:spcAft>
                <a:spcPts val="2133"/>
              </a:spcAft>
              <a:buSzPts val="2000"/>
              <a:buChar char="■"/>
              <a:defRPr sz="2700"/>
            </a:lvl9pPr>
          </a:lstStyle>
          <a:p>
            <a:endParaRPr/>
          </a:p>
        </p:txBody>
      </p:sp>
      <p:sp>
        <p:nvSpPr>
          <p:cNvPr id="58" name="Google Shape;58;p6"/>
          <p:cNvSpPr txBox="1">
            <a:spLocks noGrp="1"/>
          </p:cNvSpPr>
          <p:nvPr>
            <p:ph type="body" idx="4"/>
          </p:nvPr>
        </p:nvSpPr>
        <p:spPr>
          <a:xfrm>
            <a:off x="3048000" y="2938272"/>
            <a:ext cx="6098000" cy="1717200"/>
          </a:xfrm>
          <a:prstGeom prst="rect">
            <a:avLst/>
          </a:prstGeom>
        </p:spPr>
        <p:txBody>
          <a:bodyPr spcFirstLastPara="1" wrap="square" lIns="91425" tIns="91425" rIns="91425" bIns="91425" anchor="t" anchorCtr="0">
            <a:noAutofit/>
          </a:bodyPr>
          <a:lstStyle>
            <a:lvl1pPr marL="609585" lvl="0" indent="-643451" algn="ctr" rtl="0">
              <a:spcBef>
                <a:spcPts val="0"/>
              </a:spcBef>
              <a:spcAft>
                <a:spcPts val="0"/>
              </a:spcAft>
              <a:buSzPts val="4000"/>
              <a:buChar char="●"/>
              <a:defRPr sz="5300" b="1"/>
            </a:lvl1pPr>
            <a:lvl2pPr marL="1219170" lvl="1" indent="-643451" algn="ctr" rtl="0">
              <a:spcBef>
                <a:spcPts val="2133"/>
              </a:spcBef>
              <a:spcAft>
                <a:spcPts val="0"/>
              </a:spcAft>
              <a:buSzPts val="4000"/>
              <a:buChar char="○"/>
              <a:defRPr sz="5300" b="1"/>
            </a:lvl2pPr>
            <a:lvl3pPr marL="1828754" lvl="2" indent="-643451" algn="ctr" rtl="0">
              <a:spcBef>
                <a:spcPts val="2133"/>
              </a:spcBef>
              <a:spcAft>
                <a:spcPts val="0"/>
              </a:spcAft>
              <a:buSzPts val="4000"/>
              <a:buChar char="■"/>
              <a:defRPr sz="5300" b="1"/>
            </a:lvl3pPr>
            <a:lvl4pPr marL="2438339" lvl="3" indent="-643451" algn="ctr" rtl="0">
              <a:spcBef>
                <a:spcPts val="2133"/>
              </a:spcBef>
              <a:spcAft>
                <a:spcPts val="0"/>
              </a:spcAft>
              <a:buSzPts val="4000"/>
              <a:buChar char="●"/>
              <a:defRPr sz="5300" b="1"/>
            </a:lvl4pPr>
            <a:lvl5pPr marL="3047924" lvl="4" indent="-643451" algn="ctr" rtl="0">
              <a:spcBef>
                <a:spcPts val="2133"/>
              </a:spcBef>
              <a:spcAft>
                <a:spcPts val="0"/>
              </a:spcAft>
              <a:buSzPts val="4000"/>
              <a:buChar char="○"/>
              <a:defRPr sz="5300" b="1"/>
            </a:lvl5pPr>
            <a:lvl6pPr marL="3657509" lvl="5" indent="-643451" algn="ctr" rtl="0">
              <a:spcBef>
                <a:spcPts val="2133"/>
              </a:spcBef>
              <a:spcAft>
                <a:spcPts val="0"/>
              </a:spcAft>
              <a:buSzPts val="4000"/>
              <a:buChar char="■"/>
              <a:defRPr sz="5300" b="1"/>
            </a:lvl6pPr>
            <a:lvl7pPr marL="4267093" lvl="6" indent="-643451" algn="ctr" rtl="0">
              <a:spcBef>
                <a:spcPts val="2133"/>
              </a:spcBef>
              <a:spcAft>
                <a:spcPts val="0"/>
              </a:spcAft>
              <a:buSzPts val="4000"/>
              <a:buChar char="●"/>
              <a:defRPr sz="5300" b="1"/>
            </a:lvl7pPr>
            <a:lvl8pPr marL="4876678" lvl="7" indent="-643451" algn="ctr" rtl="0">
              <a:spcBef>
                <a:spcPts val="2133"/>
              </a:spcBef>
              <a:spcAft>
                <a:spcPts val="0"/>
              </a:spcAft>
              <a:buSzPts val="4000"/>
              <a:buChar char="○"/>
              <a:defRPr sz="5300" b="1"/>
            </a:lvl8pPr>
            <a:lvl9pPr marL="5486263" lvl="8" indent="-643451" algn="ctr" rtl="0">
              <a:spcBef>
                <a:spcPts val="2133"/>
              </a:spcBef>
              <a:spcAft>
                <a:spcPts val="2133"/>
              </a:spcAft>
              <a:buSzPts val="4000"/>
              <a:buChar char="■"/>
              <a:defRPr sz="5300" b="1"/>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ocabulary with Drawn Element">
  <p:cSld name="SECTION_HEADER_1_1_2_3_3">
    <p:bg>
      <p:bgPr>
        <a:solidFill>
          <a:srgbClr val="FFFFFF"/>
        </a:solidFill>
        <a:effectLst/>
      </p:bgPr>
    </p:bg>
    <p:spTree>
      <p:nvGrpSpPr>
        <p:cNvPr id="1" name="Shape 59"/>
        <p:cNvGrpSpPr/>
        <p:nvPr/>
      </p:nvGrpSpPr>
      <p:grpSpPr>
        <a:xfrm>
          <a:off x="0" y="0"/>
          <a:ext cx="0" cy="0"/>
          <a:chOff x="0" y="0"/>
          <a:chExt cx="0" cy="0"/>
        </a:xfrm>
      </p:grpSpPr>
      <p:pic>
        <p:nvPicPr>
          <p:cNvPr id="60" name="Google Shape;60;p7"/>
          <p:cNvPicPr preferRelativeResize="0"/>
          <p:nvPr/>
        </p:nvPicPr>
        <p:blipFill>
          <a:blip r:embed="rId2">
            <a:alphaModFix/>
          </a:blip>
          <a:stretch>
            <a:fillRect/>
          </a:stretch>
        </p:blipFill>
        <p:spPr>
          <a:xfrm>
            <a:off x="243841" y="2316480"/>
            <a:ext cx="7668769" cy="2152203"/>
          </a:xfrm>
          <a:prstGeom prst="rect">
            <a:avLst/>
          </a:prstGeom>
          <a:noFill/>
          <a:ln>
            <a:noFill/>
          </a:ln>
        </p:spPr>
      </p:pic>
      <p:sp>
        <p:nvSpPr>
          <p:cNvPr id="61" name="Google Shape;61;p7"/>
          <p:cNvSpPr txBox="1">
            <a:spLocks noGrp="1"/>
          </p:cNvSpPr>
          <p:nvPr>
            <p:ph type="title"/>
          </p:nvPr>
        </p:nvSpPr>
        <p:spPr>
          <a:xfrm>
            <a:off x="292692" y="1572768"/>
            <a:ext cx="721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800"/>
              <a:buNone/>
              <a:defRPr sz="37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62" name="Google Shape;62;p7"/>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63" name="Google Shape;63;p7"/>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pic>
        <p:nvPicPr>
          <p:cNvPr id="64" name="Google Shape;64;p7"/>
          <p:cNvPicPr preferRelativeResize="0"/>
          <p:nvPr/>
        </p:nvPicPr>
        <p:blipFill>
          <a:blip r:embed="rId3">
            <a:alphaModFix/>
          </a:blip>
          <a:stretch>
            <a:fillRect/>
          </a:stretch>
        </p:blipFill>
        <p:spPr>
          <a:xfrm>
            <a:off x="7945409" y="2253810"/>
            <a:ext cx="3714332" cy="2343100"/>
          </a:xfrm>
          <a:prstGeom prst="rect">
            <a:avLst/>
          </a:prstGeom>
          <a:noFill/>
          <a:ln>
            <a:noFill/>
          </a:ln>
        </p:spPr>
      </p:pic>
      <p:sp>
        <p:nvSpPr>
          <p:cNvPr id="65" name="Google Shape;65;p7"/>
          <p:cNvSpPr txBox="1">
            <a:spLocks noGrp="1"/>
          </p:cNvSpPr>
          <p:nvPr>
            <p:ph type="body" idx="3"/>
          </p:nvPr>
        </p:nvSpPr>
        <p:spPr>
          <a:xfrm>
            <a:off x="463296" y="4632960"/>
            <a:ext cx="6876400" cy="659200"/>
          </a:xfrm>
          <a:prstGeom prst="rect">
            <a:avLst/>
          </a:prstGeom>
        </p:spPr>
        <p:txBody>
          <a:bodyPr spcFirstLastPara="1" wrap="square" lIns="91425" tIns="91425" rIns="91425" bIns="91425" anchor="t" anchorCtr="0">
            <a:noAutofit/>
          </a:bodyPr>
          <a:lstStyle>
            <a:lvl1pPr marL="609585" lvl="0" indent="-474121" algn="ctr" rtl="0">
              <a:spcBef>
                <a:spcPts val="0"/>
              </a:spcBef>
              <a:spcAft>
                <a:spcPts val="0"/>
              </a:spcAft>
              <a:buSzPts val="2000"/>
              <a:buChar char="●"/>
              <a:defRPr sz="2700"/>
            </a:lvl1pPr>
            <a:lvl2pPr marL="1219170" lvl="1" indent="-474121" algn="ctr" rtl="0">
              <a:spcBef>
                <a:spcPts val="2133"/>
              </a:spcBef>
              <a:spcAft>
                <a:spcPts val="0"/>
              </a:spcAft>
              <a:buSzPts val="2000"/>
              <a:buChar char="○"/>
              <a:defRPr sz="2700"/>
            </a:lvl2pPr>
            <a:lvl3pPr marL="1828754" lvl="2" indent="-474121" algn="ctr" rtl="0">
              <a:spcBef>
                <a:spcPts val="2133"/>
              </a:spcBef>
              <a:spcAft>
                <a:spcPts val="0"/>
              </a:spcAft>
              <a:buSzPts val="2000"/>
              <a:buChar char="■"/>
              <a:defRPr sz="2700"/>
            </a:lvl3pPr>
            <a:lvl4pPr marL="2438339" lvl="3" indent="-474121" algn="ctr" rtl="0">
              <a:spcBef>
                <a:spcPts val="2133"/>
              </a:spcBef>
              <a:spcAft>
                <a:spcPts val="0"/>
              </a:spcAft>
              <a:buSzPts val="2000"/>
              <a:buChar char="●"/>
              <a:defRPr sz="2700"/>
            </a:lvl4pPr>
            <a:lvl5pPr marL="3047924" lvl="4" indent="-474121" algn="ctr" rtl="0">
              <a:spcBef>
                <a:spcPts val="2133"/>
              </a:spcBef>
              <a:spcAft>
                <a:spcPts val="0"/>
              </a:spcAft>
              <a:buSzPts val="2000"/>
              <a:buChar char="○"/>
              <a:defRPr sz="2700"/>
            </a:lvl5pPr>
            <a:lvl6pPr marL="3657509" lvl="5" indent="-474121" algn="ctr" rtl="0">
              <a:spcBef>
                <a:spcPts val="2133"/>
              </a:spcBef>
              <a:spcAft>
                <a:spcPts val="0"/>
              </a:spcAft>
              <a:buSzPts val="2000"/>
              <a:buChar char="■"/>
              <a:defRPr sz="2700"/>
            </a:lvl6pPr>
            <a:lvl7pPr marL="4267093" lvl="6" indent="-474121" algn="ctr" rtl="0">
              <a:spcBef>
                <a:spcPts val="2133"/>
              </a:spcBef>
              <a:spcAft>
                <a:spcPts val="0"/>
              </a:spcAft>
              <a:buSzPts val="2000"/>
              <a:buChar char="●"/>
              <a:defRPr sz="2700"/>
            </a:lvl7pPr>
            <a:lvl8pPr marL="4876678" lvl="7" indent="-474121" algn="ctr" rtl="0">
              <a:spcBef>
                <a:spcPts val="2133"/>
              </a:spcBef>
              <a:spcAft>
                <a:spcPts val="0"/>
              </a:spcAft>
              <a:buSzPts val="2000"/>
              <a:buChar char="○"/>
              <a:defRPr sz="2700"/>
            </a:lvl8pPr>
            <a:lvl9pPr marL="5486263" lvl="8" indent="-474121" algn="ctr" rtl="0">
              <a:spcBef>
                <a:spcPts val="2133"/>
              </a:spcBef>
              <a:spcAft>
                <a:spcPts val="2133"/>
              </a:spcAft>
              <a:buSzPts val="2000"/>
              <a:buChar char="■"/>
              <a:defRPr sz="2700"/>
            </a:lvl9pPr>
          </a:lstStyle>
          <a:p>
            <a:endParaRPr/>
          </a:p>
        </p:txBody>
      </p:sp>
      <p:sp>
        <p:nvSpPr>
          <p:cNvPr id="66" name="Google Shape;66;p7"/>
          <p:cNvSpPr txBox="1">
            <a:spLocks noGrp="1"/>
          </p:cNvSpPr>
          <p:nvPr>
            <p:ph type="body" idx="4"/>
          </p:nvPr>
        </p:nvSpPr>
        <p:spPr>
          <a:xfrm>
            <a:off x="841248" y="2913888"/>
            <a:ext cx="6098000" cy="1717200"/>
          </a:xfrm>
          <a:prstGeom prst="rect">
            <a:avLst/>
          </a:prstGeom>
        </p:spPr>
        <p:txBody>
          <a:bodyPr spcFirstLastPara="1" wrap="square" lIns="91425" tIns="91425" rIns="91425" bIns="91425" anchor="t" anchorCtr="0">
            <a:noAutofit/>
          </a:bodyPr>
          <a:lstStyle>
            <a:lvl1pPr marL="609585" lvl="0" indent="-643451" algn="ctr" rtl="0">
              <a:spcBef>
                <a:spcPts val="0"/>
              </a:spcBef>
              <a:spcAft>
                <a:spcPts val="0"/>
              </a:spcAft>
              <a:buSzPts val="4000"/>
              <a:buChar char="●"/>
              <a:defRPr sz="5300" b="1"/>
            </a:lvl1pPr>
            <a:lvl2pPr marL="1219170" lvl="1" indent="-643451" algn="ctr" rtl="0">
              <a:spcBef>
                <a:spcPts val="2133"/>
              </a:spcBef>
              <a:spcAft>
                <a:spcPts val="0"/>
              </a:spcAft>
              <a:buSzPts val="4000"/>
              <a:buChar char="○"/>
              <a:defRPr sz="5300" b="1"/>
            </a:lvl2pPr>
            <a:lvl3pPr marL="1828754" lvl="2" indent="-643451" algn="ctr" rtl="0">
              <a:spcBef>
                <a:spcPts val="2133"/>
              </a:spcBef>
              <a:spcAft>
                <a:spcPts val="0"/>
              </a:spcAft>
              <a:buSzPts val="4000"/>
              <a:buChar char="■"/>
              <a:defRPr sz="5300" b="1"/>
            </a:lvl3pPr>
            <a:lvl4pPr marL="2438339" lvl="3" indent="-643451" algn="ctr" rtl="0">
              <a:spcBef>
                <a:spcPts val="2133"/>
              </a:spcBef>
              <a:spcAft>
                <a:spcPts val="0"/>
              </a:spcAft>
              <a:buSzPts val="4000"/>
              <a:buChar char="●"/>
              <a:defRPr sz="5300" b="1"/>
            </a:lvl4pPr>
            <a:lvl5pPr marL="3047924" lvl="4" indent="-643451" algn="ctr" rtl="0">
              <a:spcBef>
                <a:spcPts val="2133"/>
              </a:spcBef>
              <a:spcAft>
                <a:spcPts val="0"/>
              </a:spcAft>
              <a:buSzPts val="4000"/>
              <a:buChar char="○"/>
              <a:defRPr sz="5300" b="1"/>
            </a:lvl5pPr>
            <a:lvl6pPr marL="3657509" lvl="5" indent="-643451" algn="ctr" rtl="0">
              <a:spcBef>
                <a:spcPts val="2133"/>
              </a:spcBef>
              <a:spcAft>
                <a:spcPts val="0"/>
              </a:spcAft>
              <a:buSzPts val="4000"/>
              <a:buChar char="■"/>
              <a:defRPr sz="5300" b="1"/>
            </a:lvl6pPr>
            <a:lvl7pPr marL="4267093" lvl="6" indent="-643451" algn="ctr" rtl="0">
              <a:spcBef>
                <a:spcPts val="2133"/>
              </a:spcBef>
              <a:spcAft>
                <a:spcPts val="0"/>
              </a:spcAft>
              <a:buSzPts val="4000"/>
              <a:buChar char="●"/>
              <a:defRPr sz="5300" b="1"/>
            </a:lvl7pPr>
            <a:lvl8pPr marL="4876678" lvl="7" indent="-643451" algn="ctr" rtl="0">
              <a:spcBef>
                <a:spcPts val="2133"/>
              </a:spcBef>
              <a:spcAft>
                <a:spcPts val="0"/>
              </a:spcAft>
              <a:buSzPts val="4000"/>
              <a:buChar char="○"/>
              <a:defRPr sz="5300" b="1"/>
            </a:lvl8pPr>
            <a:lvl9pPr marL="5486263" lvl="8" indent="-643451" algn="ctr" rtl="0">
              <a:spcBef>
                <a:spcPts val="2133"/>
              </a:spcBef>
              <a:spcAft>
                <a:spcPts val="2133"/>
              </a:spcAft>
              <a:buSzPts val="4000"/>
              <a:buChar char="■"/>
              <a:defRPr sz="5300" b="1"/>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Whiteboard Landscape with TT">
  <p:cSld name="SECTION_HEADER_1_1_2_3_2_1">
    <p:bg>
      <p:bgPr>
        <a:solidFill>
          <a:srgbClr val="FFFFFF"/>
        </a:solidFill>
        <a:effectLst/>
      </p:bgPr>
    </p:bg>
    <p:spTree>
      <p:nvGrpSpPr>
        <p:cNvPr id="1" name="Shape 67"/>
        <p:cNvGrpSpPr/>
        <p:nvPr/>
      </p:nvGrpSpPr>
      <p:grpSpPr>
        <a:xfrm>
          <a:off x="0" y="0"/>
          <a:ext cx="0" cy="0"/>
          <a:chOff x="0" y="0"/>
          <a:chExt cx="0" cy="0"/>
        </a:xfrm>
      </p:grpSpPr>
      <p:pic>
        <p:nvPicPr>
          <p:cNvPr id="68" name="Google Shape;68;p8"/>
          <p:cNvPicPr preferRelativeResize="0"/>
          <p:nvPr/>
        </p:nvPicPr>
        <p:blipFill rotWithShape="1">
          <a:blip r:embed="rId2">
            <a:alphaModFix/>
          </a:blip>
          <a:srcRect b="7825"/>
          <a:stretch/>
        </p:blipFill>
        <p:spPr>
          <a:xfrm>
            <a:off x="1063267" y="2992704"/>
            <a:ext cx="10035203" cy="3447168"/>
          </a:xfrm>
          <a:prstGeom prst="rect">
            <a:avLst/>
          </a:prstGeom>
          <a:noFill/>
          <a:ln>
            <a:noFill/>
          </a:ln>
        </p:spPr>
      </p:pic>
      <p:sp>
        <p:nvSpPr>
          <p:cNvPr id="69" name="Google Shape;69;p8"/>
          <p:cNvSpPr txBox="1">
            <a:spLocks noGrp="1"/>
          </p:cNvSpPr>
          <p:nvPr>
            <p:ph type="body" idx="1"/>
          </p:nvPr>
        </p:nvSpPr>
        <p:spPr>
          <a:xfrm>
            <a:off x="1072896" y="1255776"/>
            <a:ext cx="10009600" cy="14752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
        <p:nvSpPr>
          <p:cNvPr id="70" name="Google Shape;70;p8"/>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71" name="Google Shape;71;p8"/>
          <p:cNvSpPr txBox="1">
            <a:spLocks noGrp="1"/>
          </p:cNvSpPr>
          <p:nvPr>
            <p:ph type="subTitle" idx="3"/>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72" name="Google Shape;72;p8"/>
          <p:cNvSpPr txBox="1">
            <a:spLocks noGrp="1"/>
          </p:cNvSpPr>
          <p:nvPr>
            <p:ph type="body" idx="4"/>
          </p:nvPr>
        </p:nvSpPr>
        <p:spPr>
          <a:xfrm>
            <a:off x="1328928" y="3250984"/>
            <a:ext cx="9509600" cy="2792000"/>
          </a:xfrm>
          <a:prstGeom prst="rect">
            <a:avLst/>
          </a:prstGeom>
        </p:spPr>
        <p:txBody>
          <a:bodyPr spcFirstLastPara="1" wrap="square" lIns="137150" tIns="137150" rIns="182875" bIns="91425" anchor="t" anchorCtr="0">
            <a:noAutofit/>
          </a:bodyPr>
          <a:lstStyle>
            <a:lvl1pPr marL="609585" lvl="0" indent="-474121" rtl="0">
              <a:lnSpc>
                <a:spcPct val="100000"/>
              </a:lnSpc>
              <a:spcBef>
                <a:spcPts val="0"/>
              </a:spcBef>
              <a:spcAft>
                <a:spcPts val="0"/>
              </a:spcAft>
              <a:buSzPts val="2000"/>
              <a:buFont typeface="Comic Sans MS"/>
              <a:buChar char="●"/>
              <a:defRPr sz="2700">
                <a:latin typeface="Comic Sans MS"/>
                <a:ea typeface="Comic Sans MS"/>
                <a:cs typeface="Comic Sans MS"/>
                <a:sym typeface="Comic Sans MS"/>
              </a:defRPr>
            </a:lvl1pPr>
            <a:lvl2pPr marL="1219170" lvl="1"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2pPr>
            <a:lvl3pPr marL="1828754" lvl="2"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3pPr>
            <a:lvl4pPr marL="2438339" lvl="3"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4pPr>
            <a:lvl5pPr marL="3047924" lvl="4"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5pPr>
            <a:lvl6pPr marL="3657509" lvl="5"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6pPr>
            <a:lvl7pPr marL="4267093" lvl="6"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7pPr>
            <a:lvl8pPr marL="4876678" lvl="7"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8pPr>
            <a:lvl9pPr marL="5486263" lvl="8" indent="-474121" rtl="0">
              <a:lnSpc>
                <a:spcPct val="100000"/>
              </a:lnSpc>
              <a:spcBef>
                <a:spcPts val="2133"/>
              </a:spcBef>
              <a:spcAft>
                <a:spcPts val="2133"/>
              </a:spcAft>
              <a:buSzPts val="2000"/>
              <a:buFont typeface="Comic Sans MS"/>
              <a:buChar char="■"/>
              <a:defRPr sz="2700">
                <a:latin typeface="Comic Sans MS"/>
                <a:ea typeface="Comic Sans MS"/>
                <a:cs typeface="Comic Sans MS"/>
                <a:sym typeface="Comic Sans MS"/>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Wednesday, May 28, 2025</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137130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Whiteboard Landscape with SA">
  <p:cSld name="SECTION_HEADER_1_1_2_3_2_1_2">
    <p:bg>
      <p:bgPr>
        <a:solidFill>
          <a:srgbClr val="FFFFFF"/>
        </a:solidFill>
        <a:effectLst/>
      </p:bgPr>
    </p:bg>
    <p:spTree>
      <p:nvGrpSpPr>
        <p:cNvPr id="1" name="Shape 73"/>
        <p:cNvGrpSpPr/>
        <p:nvPr/>
      </p:nvGrpSpPr>
      <p:grpSpPr>
        <a:xfrm>
          <a:off x="0" y="0"/>
          <a:ext cx="0" cy="0"/>
          <a:chOff x="0" y="0"/>
          <a:chExt cx="0" cy="0"/>
        </a:xfrm>
      </p:grpSpPr>
      <p:sp>
        <p:nvSpPr>
          <p:cNvPr id="74" name="Google Shape;74;p9"/>
          <p:cNvSpPr txBox="1">
            <a:spLocks noGrp="1"/>
          </p:cNvSpPr>
          <p:nvPr>
            <p:ph type="body" idx="1"/>
          </p:nvPr>
        </p:nvSpPr>
        <p:spPr>
          <a:xfrm>
            <a:off x="1072896" y="1353312"/>
            <a:ext cx="10009600" cy="14752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
        <p:nvSpPr>
          <p:cNvPr id="75" name="Google Shape;75;p9"/>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76" name="Google Shape;76;p9"/>
          <p:cNvSpPr txBox="1">
            <a:spLocks noGrp="1"/>
          </p:cNvSpPr>
          <p:nvPr>
            <p:ph type="subTitle" idx="3"/>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pic>
        <p:nvPicPr>
          <p:cNvPr id="77" name="Google Shape;77;p9"/>
          <p:cNvPicPr preferRelativeResize="0"/>
          <p:nvPr/>
        </p:nvPicPr>
        <p:blipFill rotWithShape="1">
          <a:blip r:embed="rId2">
            <a:alphaModFix/>
          </a:blip>
          <a:srcRect b="7825"/>
          <a:stretch/>
        </p:blipFill>
        <p:spPr>
          <a:xfrm>
            <a:off x="1063267" y="2992704"/>
            <a:ext cx="10035203" cy="3447168"/>
          </a:xfrm>
          <a:prstGeom prst="rect">
            <a:avLst/>
          </a:prstGeom>
          <a:noFill/>
          <a:ln>
            <a:noFill/>
          </a:ln>
        </p:spPr>
      </p:pic>
      <p:sp>
        <p:nvSpPr>
          <p:cNvPr id="78" name="Google Shape;78;p9"/>
          <p:cNvSpPr txBox="1">
            <a:spLocks noGrp="1"/>
          </p:cNvSpPr>
          <p:nvPr>
            <p:ph type="body" idx="4"/>
          </p:nvPr>
        </p:nvSpPr>
        <p:spPr>
          <a:xfrm>
            <a:off x="1328928" y="3250984"/>
            <a:ext cx="9509600" cy="2792000"/>
          </a:xfrm>
          <a:prstGeom prst="rect">
            <a:avLst/>
          </a:prstGeom>
        </p:spPr>
        <p:txBody>
          <a:bodyPr spcFirstLastPara="1" wrap="square" lIns="137150" tIns="137150" rIns="182875" bIns="91425" anchor="t" anchorCtr="0">
            <a:noAutofit/>
          </a:bodyPr>
          <a:lstStyle>
            <a:lvl1pPr marL="609585" lvl="0" indent="-474121" rtl="0">
              <a:lnSpc>
                <a:spcPct val="100000"/>
              </a:lnSpc>
              <a:spcBef>
                <a:spcPts val="0"/>
              </a:spcBef>
              <a:spcAft>
                <a:spcPts val="0"/>
              </a:spcAft>
              <a:buSzPts val="2000"/>
              <a:buFont typeface="Comic Sans MS"/>
              <a:buChar char="●"/>
              <a:defRPr sz="2700">
                <a:latin typeface="Comic Sans MS"/>
                <a:ea typeface="Comic Sans MS"/>
                <a:cs typeface="Comic Sans MS"/>
                <a:sym typeface="Comic Sans MS"/>
              </a:defRPr>
            </a:lvl1pPr>
            <a:lvl2pPr marL="1219170" lvl="1"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2pPr>
            <a:lvl3pPr marL="1828754" lvl="2"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3pPr>
            <a:lvl4pPr marL="2438339" lvl="3"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4pPr>
            <a:lvl5pPr marL="3047924" lvl="4"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5pPr>
            <a:lvl6pPr marL="3657509" lvl="5"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6pPr>
            <a:lvl7pPr marL="4267093" lvl="6"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7pPr>
            <a:lvl8pPr marL="4876678" lvl="7"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8pPr>
            <a:lvl9pPr marL="5486263" lvl="8" indent="-474121" rtl="0">
              <a:lnSpc>
                <a:spcPct val="100000"/>
              </a:lnSpc>
              <a:spcBef>
                <a:spcPts val="2133"/>
              </a:spcBef>
              <a:spcAft>
                <a:spcPts val="2133"/>
              </a:spcAft>
              <a:buSzPts val="2000"/>
              <a:buFont typeface="Comic Sans MS"/>
              <a:buChar char="■"/>
              <a:defRPr sz="2700">
                <a:latin typeface="Comic Sans MS"/>
                <a:ea typeface="Comic Sans MS"/>
                <a:cs typeface="Comic Sans MS"/>
                <a:sym typeface="Comic Sans MS"/>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Key Concept - numbered">
  <p:cSld name="SECTION_HEADER_1_1_2_3_1_3">
    <p:bg>
      <p:bgPr>
        <a:solidFill>
          <a:srgbClr val="FFFFFF"/>
        </a:solidFill>
        <a:effectLst/>
      </p:bgPr>
    </p:bg>
    <p:spTree>
      <p:nvGrpSpPr>
        <p:cNvPr id="1" name="Shape 79"/>
        <p:cNvGrpSpPr/>
        <p:nvPr/>
      </p:nvGrpSpPr>
      <p:grpSpPr>
        <a:xfrm>
          <a:off x="0" y="0"/>
          <a:ext cx="0" cy="0"/>
          <a:chOff x="0" y="0"/>
          <a:chExt cx="0" cy="0"/>
        </a:xfrm>
      </p:grpSpPr>
      <p:pic>
        <p:nvPicPr>
          <p:cNvPr id="80" name="Google Shape;80;p10"/>
          <p:cNvPicPr preferRelativeResize="0"/>
          <p:nvPr/>
        </p:nvPicPr>
        <p:blipFill>
          <a:blip r:embed="rId2">
            <a:alphaModFix/>
          </a:blip>
          <a:stretch>
            <a:fillRect/>
          </a:stretch>
        </p:blipFill>
        <p:spPr>
          <a:xfrm>
            <a:off x="402337" y="2292096"/>
            <a:ext cx="11460481" cy="3743757"/>
          </a:xfrm>
          <a:prstGeom prst="rect">
            <a:avLst/>
          </a:prstGeom>
          <a:noFill/>
          <a:ln>
            <a:noFill/>
          </a:ln>
        </p:spPr>
      </p:pic>
      <p:sp>
        <p:nvSpPr>
          <p:cNvPr id="81" name="Google Shape;81;p10"/>
          <p:cNvSpPr txBox="1">
            <a:spLocks noGrp="1"/>
          </p:cNvSpPr>
          <p:nvPr>
            <p:ph type="title"/>
          </p:nvPr>
        </p:nvSpPr>
        <p:spPr>
          <a:xfrm>
            <a:off x="1093600" y="1580896"/>
            <a:ext cx="1000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F2F2F"/>
              </a:buClr>
              <a:buSzPts val="2800"/>
              <a:buNone/>
              <a:defRPr sz="3700" b="1">
                <a:solidFill>
                  <a:srgbClr val="2F2F2F"/>
                </a:solidFill>
              </a:defRPr>
            </a:lvl1pPr>
            <a:lvl2pPr lvl="1" rtl="0">
              <a:spcBef>
                <a:spcPts val="0"/>
              </a:spcBef>
              <a:spcAft>
                <a:spcPts val="0"/>
              </a:spcAft>
              <a:buClr>
                <a:srgbClr val="2F2F2F"/>
              </a:buClr>
              <a:buSzPts val="2800"/>
              <a:buNone/>
              <a:defRPr>
                <a:solidFill>
                  <a:srgbClr val="2F2F2F"/>
                </a:solidFill>
              </a:defRPr>
            </a:lvl2pPr>
            <a:lvl3pPr lvl="2" rtl="0">
              <a:spcBef>
                <a:spcPts val="0"/>
              </a:spcBef>
              <a:spcAft>
                <a:spcPts val="0"/>
              </a:spcAft>
              <a:buClr>
                <a:srgbClr val="2F2F2F"/>
              </a:buClr>
              <a:buSzPts val="2800"/>
              <a:buNone/>
              <a:defRPr>
                <a:solidFill>
                  <a:srgbClr val="2F2F2F"/>
                </a:solidFill>
              </a:defRPr>
            </a:lvl3pPr>
            <a:lvl4pPr lvl="3" rtl="0">
              <a:spcBef>
                <a:spcPts val="0"/>
              </a:spcBef>
              <a:spcAft>
                <a:spcPts val="0"/>
              </a:spcAft>
              <a:buClr>
                <a:srgbClr val="2F2F2F"/>
              </a:buClr>
              <a:buSzPts val="2800"/>
              <a:buNone/>
              <a:defRPr>
                <a:solidFill>
                  <a:srgbClr val="2F2F2F"/>
                </a:solidFill>
              </a:defRPr>
            </a:lvl4pPr>
            <a:lvl5pPr lvl="4" rtl="0">
              <a:spcBef>
                <a:spcPts val="0"/>
              </a:spcBef>
              <a:spcAft>
                <a:spcPts val="0"/>
              </a:spcAft>
              <a:buClr>
                <a:srgbClr val="2F2F2F"/>
              </a:buClr>
              <a:buSzPts val="2800"/>
              <a:buNone/>
              <a:defRPr>
                <a:solidFill>
                  <a:srgbClr val="2F2F2F"/>
                </a:solidFill>
              </a:defRPr>
            </a:lvl5pPr>
            <a:lvl6pPr lvl="5" rtl="0">
              <a:spcBef>
                <a:spcPts val="0"/>
              </a:spcBef>
              <a:spcAft>
                <a:spcPts val="0"/>
              </a:spcAft>
              <a:buClr>
                <a:srgbClr val="2F2F2F"/>
              </a:buClr>
              <a:buSzPts val="2800"/>
              <a:buNone/>
              <a:defRPr>
                <a:solidFill>
                  <a:srgbClr val="2F2F2F"/>
                </a:solidFill>
              </a:defRPr>
            </a:lvl6pPr>
            <a:lvl7pPr lvl="6" rtl="0">
              <a:spcBef>
                <a:spcPts val="0"/>
              </a:spcBef>
              <a:spcAft>
                <a:spcPts val="0"/>
              </a:spcAft>
              <a:buClr>
                <a:srgbClr val="2F2F2F"/>
              </a:buClr>
              <a:buSzPts val="2800"/>
              <a:buNone/>
              <a:defRPr>
                <a:solidFill>
                  <a:srgbClr val="2F2F2F"/>
                </a:solidFill>
              </a:defRPr>
            </a:lvl7pPr>
            <a:lvl8pPr lvl="7" rtl="0">
              <a:spcBef>
                <a:spcPts val="0"/>
              </a:spcBef>
              <a:spcAft>
                <a:spcPts val="0"/>
              </a:spcAft>
              <a:buClr>
                <a:srgbClr val="2F2F2F"/>
              </a:buClr>
              <a:buSzPts val="2800"/>
              <a:buNone/>
              <a:defRPr>
                <a:solidFill>
                  <a:srgbClr val="2F2F2F"/>
                </a:solidFill>
              </a:defRPr>
            </a:lvl8pPr>
            <a:lvl9pPr lvl="8" rtl="0">
              <a:spcBef>
                <a:spcPts val="0"/>
              </a:spcBef>
              <a:spcAft>
                <a:spcPts val="0"/>
              </a:spcAft>
              <a:buClr>
                <a:srgbClr val="2F2F2F"/>
              </a:buClr>
              <a:buSzPts val="2800"/>
              <a:buNone/>
              <a:defRPr>
                <a:solidFill>
                  <a:srgbClr val="2F2F2F"/>
                </a:solidFill>
              </a:defRPr>
            </a:lvl9pPr>
          </a:lstStyle>
          <a:p>
            <a:endParaRPr/>
          </a:p>
        </p:txBody>
      </p:sp>
      <p:sp>
        <p:nvSpPr>
          <p:cNvPr id="82" name="Google Shape;82;p10"/>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83" name="Google Shape;83;p10"/>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84" name="Google Shape;84;p10"/>
          <p:cNvSpPr txBox="1">
            <a:spLocks noGrp="1"/>
          </p:cNvSpPr>
          <p:nvPr>
            <p:ph type="body" idx="3"/>
          </p:nvPr>
        </p:nvSpPr>
        <p:spPr>
          <a:xfrm>
            <a:off x="1377696" y="2812288"/>
            <a:ext cx="939600" cy="2201600"/>
          </a:xfrm>
          <a:prstGeom prst="rect">
            <a:avLst/>
          </a:prstGeom>
        </p:spPr>
        <p:txBody>
          <a:bodyPr spcFirstLastPara="1" wrap="square" lIns="91425" tIns="91425" rIns="91425" bIns="91425" anchor="t" anchorCtr="0">
            <a:noAutofit/>
          </a:bodyPr>
          <a:lstStyle>
            <a:lvl1pPr marL="609585" lvl="0" indent="-524920" algn="r" rtl="0">
              <a:lnSpc>
                <a:spcPct val="100000"/>
              </a:lnSpc>
              <a:spcBef>
                <a:spcPts val="0"/>
              </a:spcBef>
              <a:spcAft>
                <a:spcPts val="0"/>
              </a:spcAft>
              <a:buSzPts val="2600"/>
              <a:buChar char="●"/>
              <a:defRPr sz="3500"/>
            </a:lvl1pPr>
            <a:lvl2pPr marL="1219170" lvl="1" indent="-423323" algn="r" rtl="0">
              <a:lnSpc>
                <a:spcPct val="100000"/>
              </a:lnSpc>
              <a:spcBef>
                <a:spcPts val="2133"/>
              </a:spcBef>
              <a:spcAft>
                <a:spcPts val="0"/>
              </a:spcAft>
              <a:buSzPts val="1400"/>
              <a:buChar char="○"/>
              <a:defRPr/>
            </a:lvl2pPr>
            <a:lvl3pPr marL="1828754" lvl="2" indent="-423323" algn="r" rtl="0">
              <a:lnSpc>
                <a:spcPct val="100000"/>
              </a:lnSpc>
              <a:spcBef>
                <a:spcPts val="2133"/>
              </a:spcBef>
              <a:spcAft>
                <a:spcPts val="0"/>
              </a:spcAft>
              <a:buSzPts val="1400"/>
              <a:buChar char="■"/>
              <a:defRPr/>
            </a:lvl3pPr>
            <a:lvl4pPr marL="2438339" lvl="3" indent="-423323" algn="r" rtl="0">
              <a:lnSpc>
                <a:spcPct val="100000"/>
              </a:lnSpc>
              <a:spcBef>
                <a:spcPts val="2133"/>
              </a:spcBef>
              <a:spcAft>
                <a:spcPts val="0"/>
              </a:spcAft>
              <a:buSzPts val="1400"/>
              <a:buChar char="●"/>
              <a:defRPr/>
            </a:lvl4pPr>
            <a:lvl5pPr marL="3047924" lvl="4" indent="-423323" algn="r" rtl="0">
              <a:lnSpc>
                <a:spcPct val="100000"/>
              </a:lnSpc>
              <a:spcBef>
                <a:spcPts val="2133"/>
              </a:spcBef>
              <a:spcAft>
                <a:spcPts val="0"/>
              </a:spcAft>
              <a:buSzPts val="1400"/>
              <a:buChar char="○"/>
              <a:defRPr/>
            </a:lvl5pPr>
            <a:lvl6pPr marL="3657509" lvl="5" indent="-423323" algn="r" rtl="0">
              <a:lnSpc>
                <a:spcPct val="100000"/>
              </a:lnSpc>
              <a:spcBef>
                <a:spcPts val="2133"/>
              </a:spcBef>
              <a:spcAft>
                <a:spcPts val="0"/>
              </a:spcAft>
              <a:buSzPts val="1400"/>
              <a:buChar char="■"/>
              <a:defRPr/>
            </a:lvl6pPr>
            <a:lvl7pPr marL="4267093" lvl="6" indent="-423323" algn="r" rtl="0">
              <a:lnSpc>
                <a:spcPct val="100000"/>
              </a:lnSpc>
              <a:spcBef>
                <a:spcPts val="2133"/>
              </a:spcBef>
              <a:spcAft>
                <a:spcPts val="0"/>
              </a:spcAft>
              <a:buSzPts val="1400"/>
              <a:buChar char="●"/>
              <a:defRPr/>
            </a:lvl7pPr>
            <a:lvl8pPr marL="4876678" lvl="7" indent="-423323" algn="r" rtl="0">
              <a:lnSpc>
                <a:spcPct val="100000"/>
              </a:lnSpc>
              <a:spcBef>
                <a:spcPts val="2133"/>
              </a:spcBef>
              <a:spcAft>
                <a:spcPts val="0"/>
              </a:spcAft>
              <a:buSzPts val="1400"/>
              <a:buChar char="○"/>
              <a:defRPr/>
            </a:lvl8pPr>
            <a:lvl9pPr marL="5486263" lvl="8" indent="-423323" algn="r" rtl="0">
              <a:lnSpc>
                <a:spcPct val="100000"/>
              </a:lnSpc>
              <a:spcBef>
                <a:spcPts val="2133"/>
              </a:spcBef>
              <a:spcAft>
                <a:spcPts val="2133"/>
              </a:spcAft>
              <a:buSzPts val="1400"/>
              <a:buChar char="■"/>
              <a:defRPr/>
            </a:lvl9pPr>
          </a:lstStyle>
          <a:p>
            <a:endParaRPr/>
          </a:p>
        </p:txBody>
      </p:sp>
      <p:sp>
        <p:nvSpPr>
          <p:cNvPr id="85" name="Google Shape;85;p10"/>
          <p:cNvSpPr txBox="1">
            <a:spLocks noGrp="1"/>
          </p:cNvSpPr>
          <p:nvPr>
            <p:ph type="body" idx="4"/>
          </p:nvPr>
        </p:nvSpPr>
        <p:spPr>
          <a:xfrm>
            <a:off x="2218944" y="2812288"/>
            <a:ext cx="8665200" cy="2201600"/>
          </a:xfrm>
          <a:prstGeom prst="rect">
            <a:avLst/>
          </a:prstGeom>
        </p:spPr>
        <p:txBody>
          <a:bodyPr spcFirstLastPara="1" wrap="square" lIns="91425" tIns="91425" rIns="91425" bIns="91425" anchor="t" anchorCtr="0">
            <a:noAutofit/>
          </a:bodyPr>
          <a:lstStyle>
            <a:lvl1pPr marL="609585" lvl="0" indent="-524920" rtl="0">
              <a:lnSpc>
                <a:spcPct val="100000"/>
              </a:lnSpc>
              <a:spcBef>
                <a:spcPts val="0"/>
              </a:spcBef>
              <a:spcAft>
                <a:spcPts val="0"/>
              </a:spcAft>
              <a:buSzPts val="2600"/>
              <a:buChar char="●"/>
              <a:defRPr sz="3500"/>
            </a:lvl1pPr>
            <a:lvl2pPr marL="1219170" lvl="1" indent="-524920" rtl="0">
              <a:lnSpc>
                <a:spcPct val="100000"/>
              </a:lnSpc>
              <a:spcBef>
                <a:spcPts val="2133"/>
              </a:spcBef>
              <a:spcAft>
                <a:spcPts val="0"/>
              </a:spcAft>
              <a:buSzPts val="2600"/>
              <a:buChar char="○"/>
              <a:defRPr sz="3500"/>
            </a:lvl2pPr>
            <a:lvl3pPr marL="1828754" lvl="2" indent="-524920" rtl="0">
              <a:lnSpc>
                <a:spcPct val="100000"/>
              </a:lnSpc>
              <a:spcBef>
                <a:spcPts val="2133"/>
              </a:spcBef>
              <a:spcAft>
                <a:spcPts val="0"/>
              </a:spcAft>
              <a:buSzPts val="2600"/>
              <a:buChar char="■"/>
              <a:defRPr sz="3500"/>
            </a:lvl3pPr>
            <a:lvl4pPr marL="2438339" lvl="3" indent="-524920" rtl="0">
              <a:lnSpc>
                <a:spcPct val="100000"/>
              </a:lnSpc>
              <a:spcBef>
                <a:spcPts val="2133"/>
              </a:spcBef>
              <a:spcAft>
                <a:spcPts val="0"/>
              </a:spcAft>
              <a:buSzPts val="2600"/>
              <a:buChar char="●"/>
              <a:defRPr sz="3500"/>
            </a:lvl4pPr>
            <a:lvl5pPr marL="3047924" lvl="4" indent="-524920" rtl="0">
              <a:lnSpc>
                <a:spcPct val="100000"/>
              </a:lnSpc>
              <a:spcBef>
                <a:spcPts val="2133"/>
              </a:spcBef>
              <a:spcAft>
                <a:spcPts val="0"/>
              </a:spcAft>
              <a:buSzPts val="2600"/>
              <a:buChar char="○"/>
              <a:defRPr sz="3500"/>
            </a:lvl5pPr>
            <a:lvl6pPr marL="3657509" lvl="5" indent="-524920" rtl="0">
              <a:lnSpc>
                <a:spcPct val="100000"/>
              </a:lnSpc>
              <a:spcBef>
                <a:spcPts val="2133"/>
              </a:spcBef>
              <a:spcAft>
                <a:spcPts val="0"/>
              </a:spcAft>
              <a:buSzPts val="2600"/>
              <a:buChar char="■"/>
              <a:defRPr sz="3500"/>
            </a:lvl6pPr>
            <a:lvl7pPr marL="4267093" lvl="6" indent="-524920" rtl="0">
              <a:lnSpc>
                <a:spcPct val="100000"/>
              </a:lnSpc>
              <a:spcBef>
                <a:spcPts val="2133"/>
              </a:spcBef>
              <a:spcAft>
                <a:spcPts val="0"/>
              </a:spcAft>
              <a:buSzPts val="2600"/>
              <a:buChar char="●"/>
              <a:defRPr sz="3500"/>
            </a:lvl7pPr>
            <a:lvl8pPr marL="4876678" lvl="7" indent="-524920" rtl="0">
              <a:lnSpc>
                <a:spcPct val="100000"/>
              </a:lnSpc>
              <a:spcBef>
                <a:spcPts val="2133"/>
              </a:spcBef>
              <a:spcAft>
                <a:spcPts val="0"/>
              </a:spcAft>
              <a:buSzPts val="2600"/>
              <a:buChar char="○"/>
              <a:defRPr sz="3500"/>
            </a:lvl8pPr>
            <a:lvl9pPr marL="5486263" lvl="8" indent="-524920" rtl="0">
              <a:lnSpc>
                <a:spcPct val="100000"/>
              </a:lnSpc>
              <a:spcBef>
                <a:spcPts val="2133"/>
              </a:spcBef>
              <a:spcAft>
                <a:spcPts val="2133"/>
              </a:spcAft>
              <a:buSzPts val="2600"/>
              <a:buChar char="■"/>
              <a:defRPr sz="3500"/>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Key Concept">
  <p:cSld name="SECTION_HEADER_1_1_2_3_1">
    <p:bg>
      <p:bgPr>
        <a:solidFill>
          <a:srgbClr val="FFFFFF"/>
        </a:solidFill>
        <a:effectLst/>
      </p:bgPr>
    </p:bg>
    <p:spTree>
      <p:nvGrpSpPr>
        <p:cNvPr id="1" name="Shape 86"/>
        <p:cNvGrpSpPr/>
        <p:nvPr/>
      </p:nvGrpSpPr>
      <p:grpSpPr>
        <a:xfrm>
          <a:off x="0" y="0"/>
          <a:ext cx="0" cy="0"/>
          <a:chOff x="0" y="0"/>
          <a:chExt cx="0" cy="0"/>
        </a:xfrm>
      </p:grpSpPr>
      <p:pic>
        <p:nvPicPr>
          <p:cNvPr id="87" name="Google Shape;87;p11"/>
          <p:cNvPicPr preferRelativeResize="0"/>
          <p:nvPr/>
        </p:nvPicPr>
        <p:blipFill>
          <a:blip r:embed="rId2">
            <a:alphaModFix/>
          </a:blip>
          <a:stretch>
            <a:fillRect/>
          </a:stretch>
        </p:blipFill>
        <p:spPr>
          <a:xfrm>
            <a:off x="402337" y="2292096"/>
            <a:ext cx="11460481" cy="3743757"/>
          </a:xfrm>
          <a:prstGeom prst="rect">
            <a:avLst/>
          </a:prstGeom>
          <a:noFill/>
          <a:ln>
            <a:noFill/>
          </a:ln>
        </p:spPr>
      </p:pic>
      <p:sp>
        <p:nvSpPr>
          <p:cNvPr id="88" name="Google Shape;88;p11"/>
          <p:cNvSpPr txBox="1">
            <a:spLocks noGrp="1"/>
          </p:cNvSpPr>
          <p:nvPr>
            <p:ph type="title"/>
          </p:nvPr>
        </p:nvSpPr>
        <p:spPr>
          <a:xfrm>
            <a:off x="1093600" y="1580896"/>
            <a:ext cx="1000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800"/>
              <a:buNone/>
              <a:defRPr sz="3700" b="1">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89" name="Google Shape;89;p11"/>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90" name="Google Shape;90;p11"/>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91" name="Google Shape;91;p11"/>
          <p:cNvSpPr txBox="1">
            <a:spLocks noGrp="1"/>
          </p:cNvSpPr>
          <p:nvPr>
            <p:ph type="body" idx="3"/>
          </p:nvPr>
        </p:nvSpPr>
        <p:spPr>
          <a:xfrm>
            <a:off x="1536192" y="2812288"/>
            <a:ext cx="9351200" cy="2201600"/>
          </a:xfrm>
          <a:prstGeom prst="rect">
            <a:avLst/>
          </a:prstGeom>
        </p:spPr>
        <p:txBody>
          <a:bodyPr spcFirstLastPara="1" wrap="square" lIns="91425" tIns="91425" rIns="91425" bIns="91425" anchor="t" anchorCtr="0">
            <a:noAutofit/>
          </a:bodyPr>
          <a:lstStyle>
            <a:lvl1pPr marL="609585" lvl="0" indent="-524920" rtl="0">
              <a:lnSpc>
                <a:spcPct val="100000"/>
              </a:lnSpc>
              <a:spcBef>
                <a:spcPts val="0"/>
              </a:spcBef>
              <a:spcAft>
                <a:spcPts val="0"/>
              </a:spcAft>
              <a:buSzPts val="2600"/>
              <a:buChar char="●"/>
              <a:defRPr sz="3500"/>
            </a:lvl1pPr>
            <a:lvl2pPr marL="1219170" lvl="1" indent="-524920" rtl="0">
              <a:lnSpc>
                <a:spcPct val="100000"/>
              </a:lnSpc>
              <a:spcBef>
                <a:spcPts val="2133"/>
              </a:spcBef>
              <a:spcAft>
                <a:spcPts val="0"/>
              </a:spcAft>
              <a:buSzPts val="2600"/>
              <a:buChar char="○"/>
              <a:defRPr sz="3500"/>
            </a:lvl2pPr>
            <a:lvl3pPr marL="1828754" lvl="2" indent="-524920" rtl="0">
              <a:lnSpc>
                <a:spcPct val="100000"/>
              </a:lnSpc>
              <a:spcBef>
                <a:spcPts val="2133"/>
              </a:spcBef>
              <a:spcAft>
                <a:spcPts val="0"/>
              </a:spcAft>
              <a:buSzPts val="2600"/>
              <a:buChar char="■"/>
              <a:defRPr sz="3500"/>
            </a:lvl3pPr>
            <a:lvl4pPr marL="2438339" lvl="3" indent="-524920" rtl="0">
              <a:lnSpc>
                <a:spcPct val="100000"/>
              </a:lnSpc>
              <a:spcBef>
                <a:spcPts val="2133"/>
              </a:spcBef>
              <a:spcAft>
                <a:spcPts val="0"/>
              </a:spcAft>
              <a:buSzPts val="2600"/>
              <a:buChar char="●"/>
              <a:defRPr sz="3500"/>
            </a:lvl4pPr>
            <a:lvl5pPr marL="3047924" lvl="4" indent="-524920" rtl="0">
              <a:lnSpc>
                <a:spcPct val="100000"/>
              </a:lnSpc>
              <a:spcBef>
                <a:spcPts val="2133"/>
              </a:spcBef>
              <a:spcAft>
                <a:spcPts val="0"/>
              </a:spcAft>
              <a:buSzPts val="2600"/>
              <a:buChar char="○"/>
              <a:defRPr sz="3500"/>
            </a:lvl5pPr>
            <a:lvl6pPr marL="3657509" lvl="5" indent="-524920" rtl="0">
              <a:lnSpc>
                <a:spcPct val="100000"/>
              </a:lnSpc>
              <a:spcBef>
                <a:spcPts val="2133"/>
              </a:spcBef>
              <a:spcAft>
                <a:spcPts val="0"/>
              </a:spcAft>
              <a:buSzPts val="2600"/>
              <a:buChar char="■"/>
              <a:defRPr sz="3500"/>
            </a:lvl6pPr>
            <a:lvl7pPr marL="4267093" lvl="6" indent="-524920" rtl="0">
              <a:lnSpc>
                <a:spcPct val="100000"/>
              </a:lnSpc>
              <a:spcBef>
                <a:spcPts val="2133"/>
              </a:spcBef>
              <a:spcAft>
                <a:spcPts val="0"/>
              </a:spcAft>
              <a:buSzPts val="2600"/>
              <a:buChar char="●"/>
              <a:defRPr sz="3500"/>
            </a:lvl7pPr>
            <a:lvl8pPr marL="4876678" lvl="7" indent="-524920" rtl="0">
              <a:lnSpc>
                <a:spcPct val="100000"/>
              </a:lnSpc>
              <a:spcBef>
                <a:spcPts val="2133"/>
              </a:spcBef>
              <a:spcAft>
                <a:spcPts val="0"/>
              </a:spcAft>
              <a:buSzPts val="2600"/>
              <a:buChar char="○"/>
              <a:defRPr sz="3500"/>
            </a:lvl8pPr>
            <a:lvl9pPr marL="5486263" lvl="8" indent="-524920" rtl="0">
              <a:lnSpc>
                <a:spcPct val="100000"/>
              </a:lnSpc>
              <a:spcBef>
                <a:spcPts val="2133"/>
              </a:spcBef>
              <a:spcAft>
                <a:spcPts val="2133"/>
              </a:spcAft>
              <a:buSzPts val="2600"/>
              <a:buChar char="■"/>
              <a:defRPr sz="3500"/>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hapter/Unit Question">
  <p:cSld name="SECTION_HEADER_1_1_2_3_1_1">
    <p:bg>
      <p:bgPr>
        <a:solidFill>
          <a:srgbClr val="FFFFFF"/>
        </a:solidFill>
        <a:effectLst/>
      </p:bgPr>
    </p:bg>
    <p:spTree>
      <p:nvGrpSpPr>
        <p:cNvPr id="1" name="Shape 92"/>
        <p:cNvGrpSpPr/>
        <p:nvPr/>
      </p:nvGrpSpPr>
      <p:grpSpPr>
        <a:xfrm>
          <a:off x="0" y="0"/>
          <a:ext cx="0" cy="0"/>
          <a:chOff x="0" y="0"/>
          <a:chExt cx="0" cy="0"/>
        </a:xfrm>
      </p:grpSpPr>
      <p:pic>
        <p:nvPicPr>
          <p:cNvPr id="93" name="Google Shape;93;p12"/>
          <p:cNvPicPr preferRelativeResize="0"/>
          <p:nvPr/>
        </p:nvPicPr>
        <p:blipFill>
          <a:blip r:embed="rId2">
            <a:alphaModFix/>
          </a:blip>
          <a:stretch>
            <a:fillRect/>
          </a:stretch>
        </p:blipFill>
        <p:spPr>
          <a:xfrm>
            <a:off x="404100" y="1586891"/>
            <a:ext cx="11460467" cy="4010777"/>
          </a:xfrm>
          <a:prstGeom prst="rect">
            <a:avLst/>
          </a:prstGeom>
          <a:noFill/>
          <a:ln>
            <a:noFill/>
          </a:ln>
        </p:spPr>
      </p:pic>
      <p:sp>
        <p:nvSpPr>
          <p:cNvPr id="94" name="Google Shape;94;p12"/>
          <p:cNvSpPr txBox="1">
            <a:spLocks noGrp="1"/>
          </p:cNvSpPr>
          <p:nvPr>
            <p:ph type="title"/>
          </p:nvPr>
        </p:nvSpPr>
        <p:spPr>
          <a:xfrm>
            <a:off x="1639933" y="2318859"/>
            <a:ext cx="93492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F2F2F"/>
              </a:buClr>
              <a:buSzPts val="2800"/>
              <a:buNone/>
              <a:defRPr sz="3700" b="1">
                <a:solidFill>
                  <a:srgbClr val="2F2F2F"/>
                </a:solidFill>
              </a:defRPr>
            </a:lvl1pPr>
            <a:lvl2pPr lvl="1" rtl="0">
              <a:spcBef>
                <a:spcPts val="0"/>
              </a:spcBef>
              <a:spcAft>
                <a:spcPts val="0"/>
              </a:spcAft>
              <a:buClr>
                <a:srgbClr val="2F2F2F"/>
              </a:buClr>
              <a:buSzPts val="2800"/>
              <a:buNone/>
              <a:defRPr b="1">
                <a:solidFill>
                  <a:srgbClr val="2F2F2F"/>
                </a:solidFill>
              </a:defRPr>
            </a:lvl2pPr>
            <a:lvl3pPr lvl="2" rtl="0">
              <a:spcBef>
                <a:spcPts val="0"/>
              </a:spcBef>
              <a:spcAft>
                <a:spcPts val="0"/>
              </a:spcAft>
              <a:buClr>
                <a:srgbClr val="2F2F2F"/>
              </a:buClr>
              <a:buSzPts val="2800"/>
              <a:buNone/>
              <a:defRPr b="1">
                <a:solidFill>
                  <a:srgbClr val="2F2F2F"/>
                </a:solidFill>
              </a:defRPr>
            </a:lvl3pPr>
            <a:lvl4pPr lvl="3" rtl="0">
              <a:spcBef>
                <a:spcPts val="0"/>
              </a:spcBef>
              <a:spcAft>
                <a:spcPts val="0"/>
              </a:spcAft>
              <a:buClr>
                <a:srgbClr val="2F2F2F"/>
              </a:buClr>
              <a:buSzPts val="2800"/>
              <a:buNone/>
              <a:defRPr b="1">
                <a:solidFill>
                  <a:srgbClr val="2F2F2F"/>
                </a:solidFill>
              </a:defRPr>
            </a:lvl4pPr>
            <a:lvl5pPr lvl="4" rtl="0">
              <a:spcBef>
                <a:spcPts val="0"/>
              </a:spcBef>
              <a:spcAft>
                <a:spcPts val="0"/>
              </a:spcAft>
              <a:buClr>
                <a:srgbClr val="2F2F2F"/>
              </a:buClr>
              <a:buSzPts val="2800"/>
              <a:buNone/>
              <a:defRPr b="1">
                <a:solidFill>
                  <a:srgbClr val="2F2F2F"/>
                </a:solidFill>
              </a:defRPr>
            </a:lvl5pPr>
            <a:lvl6pPr lvl="5" rtl="0">
              <a:spcBef>
                <a:spcPts val="0"/>
              </a:spcBef>
              <a:spcAft>
                <a:spcPts val="0"/>
              </a:spcAft>
              <a:buClr>
                <a:srgbClr val="2F2F2F"/>
              </a:buClr>
              <a:buSzPts val="2800"/>
              <a:buNone/>
              <a:defRPr b="1">
                <a:solidFill>
                  <a:srgbClr val="2F2F2F"/>
                </a:solidFill>
              </a:defRPr>
            </a:lvl6pPr>
            <a:lvl7pPr lvl="6" rtl="0">
              <a:spcBef>
                <a:spcPts val="0"/>
              </a:spcBef>
              <a:spcAft>
                <a:spcPts val="0"/>
              </a:spcAft>
              <a:buClr>
                <a:srgbClr val="2F2F2F"/>
              </a:buClr>
              <a:buSzPts val="2800"/>
              <a:buNone/>
              <a:defRPr b="1">
                <a:solidFill>
                  <a:srgbClr val="2F2F2F"/>
                </a:solidFill>
              </a:defRPr>
            </a:lvl7pPr>
            <a:lvl8pPr lvl="7" rtl="0">
              <a:spcBef>
                <a:spcPts val="0"/>
              </a:spcBef>
              <a:spcAft>
                <a:spcPts val="0"/>
              </a:spcAft>
              <a:buClr>
                <a:srgbClr val="2F2F2F"/>
              </a:buClr>
              <a:buSzPts val="2800"/>
              <a:buNone/>
              <a:defRPr b="1">
                <a:solidFill>
                  <a:srgbClr val="2F2F2F"/>
                </a:solidFill>
              </a:defRPr>
            </a:lvl8pPr>
            <a:lvl9pPr lvl="8" rtl="0">
              <a:spcBef>
                <a:spcPts val="0"/>
              </a:spcBef>
              <a:spcAft>
                <a:spcPts val="0"/>
              </a:spcAft>
              <a:buClr>
                <a:srgbClr val="2F2F2F"/>
              </a:buClr>
              <a:buSzPts val="2800"/>
              <a:buNone/>
              <a:defRPr b="1">
                <a:solidFill>
                  <a:srgbClr val="2F2F2F"/>
                </a:solidFill>
              </a:defRPr>
            </a:lvl9pPr>
          </a:lstStyle>
          <a:p>
            <a:endParaRPr/>
          </a:p>
        </p:txBody>
      </p:sp>
      <p:sp>
        <p:nvSpPr>
          <p:cNvPr id="95" name="Google Shape;95;p12"/>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96" name="Google Shape;96;p12"/>
          <p:cNvSpPr txBox="1">
            <a:spLocks noGrp="1"/>
          </p:cNvSpPr>
          <p:nvPr>
            <p:ph type="subTitle" idx="2"/>
          </p:nvPr>
        </p:nvSpPr>
        <p:spPr>
          <a:xfrm>
            <a:off x="315833" y="219467"/>
            <a:ext cx="5767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97" name="Google Shape;97;p12"/>
          <p:cNvSpPr txBox="1">
            <a:spLocks noGrp="1"/>
          </p:cNvSpPr>
          <p:nvPr>
            <p:ph type="body" idx="3"/>
          </p:nvPr>
        </p:nvSpPr>
        <p:spPr>
          <a:xfrm>
            <a:off x="1645920" y="3084576"/>
            <a:ext cx="9132000" cy="1658000"/>
          </a:xfrm>
          <a:prstGeom prst="rect">
            <a:avLst/>
          </a:prstGeom>
        </p:spPr>
        <p:txBody>
          <a:bodyPr spcFirstLastPara="1" wrap="square" lIns="91425" tIns="91425" rIns="91425" bIns="91425" anchor="t" anchorCtr="0">
            <a:noAutofit/>
          </a:bodyPr>
          <a:lstStyle>
            <a:lvl1pPr marL="609585" lvl="0" indent="-507987" rtl="0">
              <a:lnSpc>
                <a:spcPct val="100000"/>
              </a:lnSpc>
              <a:spcBef>
                <a:spcPts val="0"/>
              </a:spcBef>
              <a:spcAft>
                <a:spcPts val="0"/>
              </a:spcAft>
              <a:buSzPts val="2400"/>
              <a:buChar char="●"/>
              <a:defRPr/>
            </a:lvl1pPr>
            <a:lvl2pPr marL="1219170" lvl="1" indent="-507987" rtl="0">
              <a:lnSpc>
                <a:spcPct val="100000"/>
              </a:lnSpc>
              <a:spcBef>
                <a:spcPts val="2133"/>
              </a:spcBef>
              <a:spcAft>
                <a:spcPts val="0"/>
              </a:spcAft>
              <a:buSzPts val="2400"/>
              <a:buChar char="○"/>
              <a:defRPr sz="3200"/>
            </a:lvl2pPr>
            <a:lvl3pPr marL="1828754" lvl="2" indent="-507987" rtl="0">
              <a:lnSpc>
                <a:spcPct val="100000"/>
              </a:lnSpc>
              <a:spcBef>
                <a:spcPts val="2133"/>
              </a:spcBef>
              <a:spcAft>
                <a:spcPts val="0"/>
              </a:spcAft>
              <a:buSzPts val="2400"/>
              <a:buChar char="■"/>
              <a:defRPr sz="3200"/>
            </a:lvl3pPr>
            <a:lvl4pPr marL="2438339" lvl="3" indent="-507987" rtl="0">
              <a:lnSpc>
                <a:spcPct val="100000"/>
              </a:lnSpc>
              <a:spcBef>
                <a:spcPts val="2133"/>
              </a:spcBef>
              <a:spcAft>
                <a:spcPts val="0"/>
              </a:spcAft>
              <a:buSzPts val="2400"/>
              <a:buChar char="●"/>
              <a:defRPr sz="3200"/>
            </a:lvl4pPr>
            <a:lvl5pPr marL="3047924" lvl="4" indent="-507987" rtl="0">
              <a:lnSpc>
                <a:spcPct val="100000"/>
              </a:lnSpc>
              <a:spcBef>
                <a:spcPts val="2133"/>
              </a:spcBef>
              <a:spcAft>
                <a:spcPts val="0"/>
              </a:spcAft>
              <a:buSzPts val="2400"/>
              <a:buChar char="○"/>
              <a:defRPr sz="3200"/>
            </a:lvl5pPr>
            <a:lvl6pPr marL="3657509" lvl="5" indent="-507987" rtl="0">
              <a:lnSpc>
                <a:spcPct val="100000"/>
              </a:lnSpc>
              <a:spcBef>
                <a:spcPts val="2133"/>
              </a:spcBef>
              <a:spcAft>
                <a:spcPts val="0"/>
              </a:spcAft>
              <a:buSzPts val="2400"/>
              <a:buChar char="■"/>
              <a:defRPr sz="3200"/>
            </a:lvl6pPr>
            <a:lvl7pPr marL="4267093" lvl="6" indent="-507987" rtl="0">
              <a:lnSpc>
                <a:spcPct val="100000"/>
              </a:lnSpc>
              <a:spcBef>
                <a:spcPts val="2133"/>
              </a:spcBef>
              <a:spcAft>
                <a:spcPts val="0"/>
              </a:spcAft>
              <a:buSzPts val="2400"/>
              <a:buChar char="●"/>
              <a:defRPr sz="3200"/>
            </a:lvl7pPr>
            <a:lvl8pPr marL="4876678" lvl="7" indent="-507987" rtl="0">
              <a:lnSpc>
                <a:spcPct val="100000"/>
              </a:lnSpc>
              <a:spcBef>
                <a:spcPts val="2133"/>
              </a:spcBef>
              <a:spcAft>
                <a:spcPts val="0"/>
              </a:spcAft>
              <a:buSzPts val="2400"/>
              <a:buChar char="○"/>
              <a:defRPr sz="3200"/>
            </a:lvl8pPr>
            <a:lvl9pPr marL="5486263" lvl="8" indent="-507987" rtl="0">
              <a:lnSpc>
                <a:spcPct val="100000"/>
              </a:lnSpc>
              <a:spcBef>
                <a:spcPts val="2133"/>
              </a:spcBef>
              <a:spcAft>
                <a:spcPts val="2133"/>
              </a:spcAft>
              <a:buSzPts val="2400"/>
              <a:buChar char="■"/>
              <a:defRPr sz="3200"/>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T with Picture - pg#">
  <p:cSld name="SECTION_HEADER_1_1_2_2_7">
    <p:bg>
      <p:bgPr>
        <a:solidFill>
          <a:srgbClr val="FFFFFF"/>
        </a:solidFill>
        <a:effectLst/>
      </p:bgPr>
    </p:bg>
    <p:spTree>
      <p:nvGrpSpPr>
        <p:cNvPr id="1" name="Shape 98"/>
        <p:cNvGrpSpPr/>
        <p:nvPr/>
      </p:nvGrpSpPr>
      <p:grpSpPr>
        <a:xfrm>
          <a:off x="0" y="0"/>
          <a:ext cx="0" cy="0"/>
          <a:chOff x="0" y="0"/>
          <a:chExt cx="0" cy="0"/>
        </a:xfrm>
      </p:grpSpPr>
      <p:sp>
        <p:nvSpPr>
          <p:cNvPr id="99" name="Google Shape;99;p13"/>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00" name="Google Shape;100;p13"/>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1" name="Google Shape;101;p13"/>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02" name="Google Shape;102;p13"/>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03" name="Google Shape;103;p13"/>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pos="3648">
          <p15:clr>
            <a:srgbClr val="F9AD4C"/>
          </p15:clr>
        </p15:guide>
        <p15:guide id="3" pos="268">
          <p15:clr>
            <a:srgbClr val="F9AD4C"/>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T with Text - pg#">
  <p:cSld name="SECTION_HEADER_1_1_2_2_7_2">
    <p:bg>
      <p:bgPr>
        <a:solidFill>
          <a:srgbClr val="FFFFFF"/>
        </a:solidFill>
        <a:effectLst/>
      </p:bgPr>
    </p:bg>
    <p:spTree>
      <p:nvGrpSpPr>
        <p:cNvPr id="1" name="Shape 104"/>
        <p:cNvGrpSpPr/>
        <p:nvPr/>
      </p:nvGrpSpPr>
      <p:grpSpPr>
        <a:xfrm>
          <a:off x="0" y="0"/>
          <a:ext cx="0" cy="0"/>
          <a:chOff x="0" y="0"/>
          <a:chExt cx="0" cy="0"/>
        </a:xfrm>
      </p:grpSpPr>
      <p:sp>
        <p:nvSpPr>
          <p:cNvPr id="105" name="Google Shape;105;p14"/>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06" name="Google Shape;106;p14"/>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 name="Google Shape;107;p14"/>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08" name="Google Shape;108;p14"/>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09" name="Google Shape;109;p14"/>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
        <p:nvSpPr>
          <p:cNvPr id="110" name="Google Shape;110;p14"/>
          <p:cNvSpPr txBox="1">
            <a:spLocks noGrp="1"/>
          </p:cNvSpPr>
          <p:nvPr>
            <p:ph type="body" idx="5"/>
          </p:nvPr>
        </p:nvSpPr>
        <p:spPr>
          <a:xfrm>
            <a:off x="585216" y="975360"/>
            <a:ext cx="4084400" cy="670400"/>
          </a:xfrm>
          <a:prstGeom prst="rect">
            <a:avLst/>
          </a:prstGeom>
        </p:spPr>
        <p:txBody>
          <a:bodyPr spcFirstLastPara="1" wrap="square" lIns="91425" tIns="18275" rIns="91425" bIns="91425" anchor="t" anchorCtr="0">
            <a:noAutofit/>
          </a:bodyPr>
          <a:lstStyle>
            <a:lvl1pPr marL="609585" lvl="0" indent="-440256" rtl="0">
              <a:lnSpc>
                <a:spcPct val="100000"/>
              </a:lnSpc>
              <a:spcBef>
                <a:spcPts val="0"/>
              </a:spcBef>
              <a:spcAft>
                <a:spcPts val="0"/>
              </a:spcAft>
              <a:buSzPts val="1600"/>
              <a:buChar char="●"/>
              <a:defRPr sz="2100"/>
            </a:lvl1pPr>
            <a:lvl2pPr marL="1219170" lvl="1" indent="-440256" rtl="0">
              <a:lnSpc>
                <a:spcPct val="100000"/>
              </a:lnSpc>
              <a:spcBef>
                <a:spcPts val="2133"/>
              </a:spcBef>
              <a:spcAft>
                <a:spcPts val="0"/>
              </a:spcAft>
              <a:buSzPts val="1600"/>
              <a:buChar char="○"/>
              <a:defRPr sz="2100"/>
            </a:lvl2pPr>
            <a:lvl3pPr marL="1828754" lvl="2" indent="-440256" rtl="0">
              <a:lnSpc>
                <a:spcPct val="100000"/>
              </a:lnSpc>
              <a:spcBef>
                <a:spcPts val="2133"/>
              </a:spcBef>
              <a:spcAft>
                <a:spcPts val="0"/>
              </a:spcAft>
              <a:buSzPts val="1600"/>
              <a:buChar char="■"/>
              <a:defRPr sz="2100"/>
            </a:lvl3pPr>
            <a:lvl4pPr marL="2438339" lvl="3" indent="-440256" rtl="0">
              <a:lnSpc>
                <a:spcPct val="100000"/>
              </a:lnSpc>
              <a:spcBef>
                <a:spcPts val="2133"/>
              </a:spcBef>
              <a:spcAft>
                <a:spcPts val="0"/>
              </a:spcAft>
              <a:buSzPts val="1600"/>
              <a:buChar char="●"/>
              <a:defRPr sz="2100"/>
            </a:lvl4pPr>
            <a:lvl5pPr marL="3047924" lvl="4" indent="-440256" rtl="0">
              <a:lnSpc>
                <a:spcPct val="100000"/>
              </a:lnSpc>
              <a:spcBef>
                <a:spcPts val="2133"/>
              </a:spcBef>
              <a:spcAft>
                <a:spcPts val="0"/>
              </a:spcAft>
              <a:buSzPts val="1600"/>
              <a:buChar char="○"/>
              <a:defRPr sz="2100"/>
            </a:lvl5pPr>
            <a:lvl6pPr marL="3657509" lvl="5" indent="-440256" rtl="0">
              <a:lnSpc>
                <a:spcPct val="100000"/>
              </a:lnSpc>
              <a:spcBef>
                <a:spcPts val="2133"/>
              </a:spcBef>
              <a:spcAft>
                <a:spcPts val="0"/>
              </a:spcAft>
              <a:buSzPts val="1600"/>
              <a:buChar char="■"/>
              <a:defRPr sz="2100"/>
            </a:lvl6pPr>
            <a:lvl7pPr marL="4267093" lvl="6" indent="-440256" rtl="0">
              <a:lnSpc>
                <a:spcPct val="100000"/>
              </a:lnSpc>
              <a:spcBef>
                <a:spcPts val="2133"/>
              </a:spcBef>
              <a:spcAft>
                <a:spcPts val="0"/>
              </a:spcAft>
              <a:buSzPts val="1600"/>
              <a:buChar char="●"/>
              <a:defRPr sz="2100"/>
            </a:lvl7pPr>
            <a:lvl8pPr marL="4876678" lvl="7" indent="-440256" rtl="0">
              <a:lnSpc>
                <a:spcPct val="100000"/>
              </a:lnSpc>
              <a:spcBef>
                <a:spcPts val="2133"/>
              </a:spcBef>
              <a:spcAft>
                <a:spcPts val="0"/>
              </a:spcAft>
              <a:buSzPts val="1600"/>
              <a:buChar char="○"/>
              <a:defRPr sz="2100"/>
            </a:lvl8pPr>
            <a:lvl9pPr marL="5486263" lvl="8" indent="-440256" rtl="0">
              <a:lnSpc>
                <a:spcPct val="100000"/>
              </a:lnSpc>
              <a:spcBef>
                <a:spcPts val="2133"/>
              </a:spcBef>
              <a:spcAft>
                <a:spcPts val="2133"/>
              </a:spcAft>
              <a:buSzPts val="1600"/>
              <a:buChar char="■"/>
              <a:defRPr sz="2100"/>
            </a:lvl9pPr>
          </a:lstStyle>
          <a:p>
            <a:endParaRPr/>
          </a:p>
        </p:txBody>
      </p:sp>
      <p:sp>
        <p:nvSpPr>
          <p:cNvPr id="111" name="Google Shape;111;p14"/>
          <p:cNvSpPr txBox="1">
            <a:spLocks noGrp="1"/>
          </p:cNvSpPr>
          <p:nvPr>
            <p:ph type="body" idx="6"/>
          </p:nvPr>
        </p:nvSpPr>
        <p:spPr>
          <a:xfrm>
            <a:off x="585200" y="1475232"/>
            <a:ext cx="4084400" cy="4742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lnSpc>
                <a:spcPct val="100000"/>
              </a:lnSpc>
              <a:spcBef>
                <a:spcPts val="2133"/>
              </a:spcBef>
              <a:spcAft>
                <a:spcPts val="0"/>
              </a:spcAft>
              <a:buSzPts val="1200"/>
              <a:buChar char="○"/>
              <a:defRPr sz="1600"/>
            </a:lvl2pPr>
            <a:lvl3pPr marL="1828754" lvl="2" indent="-406390" rtl="0">
              <a:lnSpc>
                <a:spcPct val="100000"/>
              </a:lnSpc>
              <a:spcBef>
                <a:spcPts val="2133"/>
              </a:spcBef>
              <a:spcAft>
                <a:spcPts val="0"/>
              </a:spcAft>
              <a:buSzPts val="1200"/>
              <a:buChar char="■"/>
              <a:defRPr sz="1600"/>
            </a:lvl3pPr>
            <a:lvl4pPr marL="2438339" lvl="3" indent="-406390" rtl="0">
              <a:lnSpc>
                <a:spcPct val="100000"/>
              </a:lnSpc>
              <a:spcBef>
                <a:spcPts val="2133"/>
              </a:spcBef>
              <a:spcAft>
                <a:spcPts val="0"/>
              </a:spcAft>
              <a:buSzPts val="1200"/>
              <a:buChar char="●"/>
              <a:defRPr sz="1600"/>
            </a:lvl4pPr>
            <a:lvl5pPr marL="3047924" lvl="4" indent="-406390" rtl="0">
              <a:lnSpc>
                <a:spcPct val="100000"/>
              </a:lnSpc>
              <a:spcBef>
                <a:spcPts val="2133"/>
              </a:spcBef>
              <a:spcAft>
                <a:spcPts val="0"/>
              </a:spcAft>
              <a:buSzPts val="1200"/>
              <a:buChar char="○"/>
              <a:defRPr sz="1600"/>
            </a:lvl5pPr>
            <a:lvl6pPr marL="3657509" lvl="5" indent="-406390" rtl="0">
              <a:lnSpc>
                <a:spcPct val="100000"/>
              </a:lnSpc>
              <a:spcBef>
                <a:spcPts val="2133"/>
              </a:spcBef>
              <a:spcAft>
                <a:spcPts val="0"/>
              </a:spcAft>
              <a:buSzPts val="1200"/>
              <a:buChar char="■"/>
              <a:defRPr sz="1600"/>
            </a:lvl6pPr>
            <a:lvl7pPr marL="4267093" lvl="6" indent="-406390" rtl="0">
              <a:lnSpc>
                <a:spcPct val="100000"/>
              </a:lnSpc>
              <a:spcBef>
                <a:spcPts val="2133"/>
              </a:spcBef>
              <a:spcAft>
                <a:spcPts val="0"/>
              </a:spcAft>
              <a:buSzPts val="1200"/>
              <a:buChar char="●"/>
              <a:defRPr sz="1600"/>
            </a:lvl7pPr>
            <a:lvl8pPr marL="4876678" lvl="7" indent="-406390" rtl="0">
              <a:lnSpc>
                <a:spcPct val="100000"/>
              </a:lnSpc>
              <a:spcBef>
                <a:spcPts val="2133"/>
              </a:spcBef>
              <a:spcAft>
                <a:spcPts val="0"/>
              </a:spcAft>
              <a:buSzPts val="1200"/>
              <a:buChar char="○"/>
              <a:defRPr sz="1600"/>
            </a:lvl8pPr>
            <a:lvl9pPr marL="5486263" lvl="8" indent="-406390" rtl="0">
              <a:lnSpc>
                <a:spcPct val="100000"/>
              </a:lnSpc>
              <a:spcBef>
                <a:spcPts val="2133"/>
              </a:spcBef>
              <a:spcAft>
                <a:spcPts val="2133"/>
              </a:spcAft>
              <a:buSzPts val="1200"/>
              <a:buChar char="■"/>
              <a:defRPr sz="1600"/>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pos="3648">
          <p15:clr>
            <a:srgbClr val="F9AD4C"/>
          </p15:clr>
        </p15:guide>
        <p15:guide id="3" pos="268">
          <p15:clr>
            <a:srgbClr val="F9AD4C"/>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creenshot with TT - pg#">
  <p:cSld name="SECTION_HEADER_1_1_2_2_7_1">
    <p:bg>
      <p:bgPr>
        <a:solidFill>
          <a:srgbClr val="FFFFFF"/>
        </a:solidFill>
        <a:effectLst/>
      </p:bgPr>
    </p:bg>
    <p:spTree>
      <p:nvGrpSpPr>
        <p:cNvPr id="1" name="Shape 112"/>
        <p:cNvGrpSpPr/>
        <p:nvPr/>
      </p:nvGrpSpPr>
      <p:grpSpPr>
        <a:xfrm>
          <a:off x="0" y="0"/>
          <a:ext cx="0" cy="0"/>
          <a:chOff x="0" y="0"/>
          <a:chExt cx="0" cy="0"/>
        </a:xfrm>
      </p:grpSpPr>
      <p:sp>
        <p:nvSpPr>
          <p:cNvPr id="113" name="Google Shape;113;p15"/>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14" name="Google Shape;114;p15"/>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15" name="Google Shape;115;p15"/>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16" name="Google Shape;116;p15"/>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
        <p:nvSpPr>
          <p:cNvPr id="117" name="Google Shape;117;p15"/>
          <p:cNvSpPr/>
          <p:nvPr/>
        </p:nvSpPr>
        <p:spPr>
          <a:xfrm>
            <a:off x="330867" y="963033"/>
            <a:ext cx="4596400" cy="5486400"/>
          </a:xfrm>
          <a:prstGeom prst="round2SameRect">
            <a:avLst>
              <a:gd name="adj1" fmla="val 911"/>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8" name="Google Shape;118;p15"/>
          <p:cNvGrpSpPr/>
          <p:nvPr/>
        </p:nvGrpSpPr>
        <p:grpSpPr>
          <a:xfrm>
            <a:off x="330867" y="963033"/>
            <a:ext cx="4596400" cy="219600"/>
            <a:chOff x="248150" y="722275"/>
            <a:chExt cx="3447300" cy="164700"/>
          </a:xfrm>
        </p:grpSpPr>
        <p:sp>
          <p:nvSpPr>
            <p:cNvPr id="119" name="Google Shape;119;p15"/>
            <p:cNvSpPr/>
            <p:nvPr/>
          </p:nvSpPr>
          <p:spPr>
            <a:xfrm>
              <a:off x="248150" y="722275"/>
              <a:ext cx="34473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15"/>
            <p:cNvGrpSpPr/>
            <p:nvPr/>
          </p:nvGrpSpPr>
          <p:grpSpPr>
            <a:xfrm>
              <a:off x="322595" y="769160"/>
              <a:ext cx="264664" cy="61800"/>
              <a:chOff x="322595" y="642846"/>
              <a:chExt cx="264664" cy="61800"/>
            </a:xfrm>
          </p:grpSpPr>
          <p:sp>
            <p:nvSpPr>
              <p:cNvPr id="121" name="Google Shape;121;p15"/>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680">
          <p15:clr>
            <a:srgbClr val="F9AD4C"/>
          </p15:clr>
        </p15:guide>
        <p15:guide id="2" pos="3648">
          <p15:clr>
            <a:srgbClr val="F9AD4C"/>
          </p15:clr>
        </p15:guide>
        <p15:guide id="3" pos="268">
          <p15:clr>
            <a:srgbClr val="F9AD4C"/>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creenshot with SA - pg#">
  <p:cSld name="SECTION_HEADER_1_1_2_2_7_1_1">
    <p:bg>
      <p:bgPr>
        <a:solidFill>
          <a:srgbClr val="FFFFFF"/>
        </a:solidFill>
        <a:effectLst/>
      </p:bgPr>
    </p:bg>
    <p:spTree>
      <p:nvGrpSpPr>
        <p:cNvPr id="1" name="Shape 124"/>
        <p:cNvGrpSpPr/>
        <p:nvPr/>
      </p:nvGrpSpPr>
      <p:grpSpPr>
        <a:xfrm>
          <a:off x="0" y="0"/>
          <a:ext cx="0" cy="0"/>
          <a:chOff x="0" y="0"/>
          <a:chExt cx="0" cy="0"/>
        </a:xfrm>
      </p:grpSpPr>
      <p:sp>
        <p:nvSpPr>
          <p:cNvPr id="125" name="Google Shape;125;p16"/>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26" name="Google Shape;126;p16"/>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27" name="Google Shape;127;p16"/>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28" name="Google Shape;128;p16"/>
          <p:cNvSpPr txBox="1">
            <a:spLocks noGrp="1"/>
          </p:cNvSpPr>
          <p:nvPr>
            <p:ph type="body" idx="4"/>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
        <p:nvSpPr>
          <p:cNvPr id="129" name="Google Shape;129;p16"/>
          <p:cNvSpPr/>
          <p:nvPr/>
        </p:nvSpPr>
        <p:spPr>
          <a:xfrm>
            <a:off x="330867" y="963033"/>
            <a:ext cx="4596400" cy="5486400"/>
          </a:xfrm>
          <a:prstGeom prst="round2SameRect">
            <a:avLst>
              <a:gd name="adj1" fmla="val 911"/>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30" name="Google Shape;130;p16"/>
          <p:cNvGrpSpPr/>
          <p:nvPr/>
        </p:nvGrpSpPr>
        <p:grpSpPr>
          <a:xfrm>
            <a:off x="430127" y="1025547"/>
            <a:ext cx="352885" cy="82400"/>
            <a:chOff x="322595" y="642846"/>
            <a:chExt cx="264664" cy="61800"/>
          </a:xfrm>
        </p:grpSpPr>
        <p:sp>
          <p:nvSpPr>
            <p:cNvPr id="131" name="Google Shape;131;p16"/>
            <p:cNvSpPr/>
            <p:nvPr/>
          </p:nvSpPr>
          <p:spPr>
            <a:xfrm>
              <a:off x="322595"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a:ea typeface="Tahoma"/>
                <a:cs typeface="Tahoma"/>
                <a:sym typeface="Tahoma"/>
              </a:endParaRPr>
            </a:p>
          </p:txBody>
        </p:sp>
        <p:sp>
          <p:nvSpPr>
            <p:cNvPr id="132" name="Google Shape;132;p16"/>
            <p:cNvSpPr/>
            <p:nvPr/>
          </p:nvSpPr>
          <p:spPr>
            <a:xfrm>
              <a:off x="424028"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a:ea typeface="Tahoma"/>
                <a:cs typeface="Tahoma"/>
                <a:sym typeface="Tahoma"/>
              </a:endParaRPr>
            </a:p>
          </p:txBody>
        </p:sp>
        <p:sp>
          <p:nvSpPr>
            <p:cNvPr id="133" name="Google Shape;133;p16"/>
            <p:cNvSpPr/>
            <p:nvPr/>
          </p:nvSpPr>
          <p:spPr>
            <a:xfrm>
              <a:off x="525460"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a:ea typeface="Tahoma"/>
                <a:cs typeface="Tahoma"/>
                <a:sym typeface="Tahoma"/>
              </a:endParaRPr>
            </a:p>
          </p:txBody>
        </p:sp>
      </p:grpSp>
      <p:grpSp>
        <p:nvGrpSpPr>
          <p:cNvPr id="134" name="Google Shape;134;p16"/>
          <p:cNvGrpSpPr/>
          <p:nvPr/>
        </p:nvGrpSpPr>
        <p:grpSpPr>
          <a:xfrm>
            <a:off x="330867" y="963033"/>
            <a:ext cx="4596400" cy="219600"/>
            <a:chOff x="248150" y="722275"/>
            <a:chExt cx="3447300" cy="164700"/>
          </a:xfrm>
        </p:grpSpPr>
        <p:sp>
          <p:nvSpPr>
            <p:cNvPr id="135" name="Google Shape;135;p16"/>
            <p:cNvSpPr/>
            <p:nvPr/>
          </p:nvSpPr>
          <p:spPr>
            <a:xfrm>
              <a:off x="248150" y="722275"/>
              <a:ext cx="34473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16"/>
            <p:cNvGrpSpPr/>
            <p:nvPr/>
          </p:nvGrpSpPr>
          <p:grpSpPr>
            <a:xfrm>
              <a:off x="322595" y="769160"/>
              <a:ext cx="264664" cy="61800"/>
              <a:chOff x="322595" y="642846"/>
              <a:chExt cx="264664" cy="61800"/>
            </a:xfrm>
          </p:grpSpPr>
          <p:sp>
            <p:nvSpPr>
              <p:cNvPr id="137" name="Google Shape;137;p16"/>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680">
          <p15:clr>
            <a:srgbClr val="F9AD4C"/>
          </p15:clr>
        </p15:guide>
        <p15:guide id="2" pos="3648">
          <p15:clr>
            <a:srgbClr val="F9AD4C"/>
          </p15:clr>
        </p15:guide>
        <p15:guide id="3" pos="268">
          <p15:clr>
            <a:srgbClr val="F9AD4C"/>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White board with TT - pg#">
  <p:cSld name="SECTION_HEADER_1_1_2_2_6_2">
    <p:bg>
      <p:bgPr>
        <a:solidFill>
          <a:srgbClr val="FFFFFF"/>
        </a:solidFill>
        <a:effectLst/>
      </p:bgPr>
    </p:bg>
    <p:spTree>
      <p:nvGrpSpPr>
        <p:cNvPr id="1" name="Shape 140"/>
        <p:cNvGrpSpPr/>
        <p:nvPr/>
      </p:nvGrpSpPr>
      <p:grpSpPr>
        <a:xfrm>
          <a:off x="0" y="0"/>
          <a:ext cx="0" cy="0"/>
          <a:chOff x="0" y="0"/>
          <a:chExt cx="0" cy="0"/>
        </a:xfrm>
      </p:grpSpPr>
      <p:pic>
        <p:nvPicPr>
          <p:cNvPr id="141" name="Google Shape;141;p17"/>
          <p:cNvPicPr preferRelativeResize="0"/>
          <p:nvPr/>
        </p:nvPicPr>
        <p:blipFill rotWithShape="1">
          <a:blip r:embed="rId2">
            <a:alphaModFix/>
          </a:blip>
          <a:srcRect t="59" b="69"/>
          <a:stretch/>
        </p:blipFill>
        <p:spPr>
          <a:xfrm>
            <a:off x="316993" y="780288"/>
            <a:ext cx="4626703" cy="5705856"/>
          </a:xfrm>
          <a:prstGeom prst="rect">
            <a:avLst/>
          </a:prstGeom>
          <a:noFill/>
          <a:ln>
            <a:noFill/>
          </a:ln>
        </p:spPr>
      </p:pic>
      <p:sp>
        <p:nvSpPr>
          <p:cNvPr id="142" name="Google Shape;142;p17"/>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43" name="Google Shape;143;p17"/>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44" name="Google Shape;144;p17"/>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45" name="Google Shape;145;p17"/>
          <p:cNvSpPr txBox="1">
            <a:spLocks noGrp="1"/>
          </p:cNvSpPr>
          <p:nvPr>
            <p:ph type="body" idx="4"/>
          </p:nvPr>
        </p:nvSpPr>
        <p:spPr>
          <a:xfrm>
            <a:off x="574633" y="1024128"/>
            <a:ext cx="4364800" cy="5254800"/>
          </a:xfrm>
          <a:prstGeom prst="rect">
            <a:avLst/>
          </a:prstGeom>
        </p:spPr>
        <p:txBody>
          <a:bodyPr spcFirstLastPara="1" wrap="square" lIns="137150" tIns="137150" rIns="137150" bIns="0" anchor="t" anchorCtr="0">
            <a:noAutofit/>
          </a:bodyPr>
          <a:lstStyle>
            <a:lvl1pPr marL="609585" lvl="0" indent="-423323" rtl="0">
              <a:spcBef>
                <a:spcPts val="0"/>
              </a:spcBef>
              <a:spcAft>
                <a:spcPts val="0"/>
              </a:spcAft>
              <a:buSzPts val="1400"/>
              <a:buFont typeface="Comic Sans MS"/>
              <a:buChar char="●"/>
              <a:defRPr sz="1900">
                <a:latin typeface="Comic Sans MS"/>
                <a:ea typeface="Comic Sans MS"/>
                <a:cs typeface="Comic Sans MS"/>
                <a:sym typeface="Comic Sans MS"/>
              </a:defRPr>
            </a:lvl1pPr>
            <a:lvl2pPr marL="1219170" lvl="1" indent="-423323" rtl="0">
              <a:spcBef>
                <a:spcPts val="2133"/>
              </a:spcBef>
              <a:spcAft>
                <a:spcPts val="0"/>
              </a:spcAft>
              <a:buSzPts val="1400"/>
              <a:buFont typeface="Comic Sans MS"/>
              <a:buChar char="○"/>
              <a:defRPr>
                <a:latin typeface="Comic Sans MS"/>
                <a:ea typeface="Comic Sans MS"/>
                <a:cs typeface="Comic Sans MS"/>
                <a:sym typeface="Comic Sans MS"/>
              </a:defRPr>
            </a:lvl2pPr>
            <a:lvl3pPr marL="1828754" lvl="2" indent="-423323" rtl="0">
              <a:spcBef>
                <a:spcPts val="2133"/>
              </a:spcBef>
              <a:spcAft>
                <a:spcPts val="0"/>
              </a:spcAft>
              <a:buSzPts val="1400"/>
              <a:buFont typeface="Comic Sans MS"/>
              <a:buChar char="■"/>
              <a:defRPr>
                <a:latin typeface="Comic Sans MS"/>
                <a:ea typeface="Comic Sans MS"/>
                <a:cs typeface="Comic Sans MS"/>
                <a:sym typeface="Comic Sans MS"/>
              </a:defRPr>
            </a:lvl3pPr>
            <a:lvl4pPr marL="2438339" lvl="3" indent="-423323" rtl="0">
              <a:spcBef>
                <a:spcPts val="2133"/>
              </a:spcBef>
              <a:spcAft>
                <a:spcPts val="0"/>
              </a:spcAft>
              <a:buSzPts val="1400"/>
              <a:buFont typeface="Comic Sans MS"/>
              <a:buChar char="●"/>
              <a:defRPr>
                <a:latin typeface="Comic Sans MS"/>
                <a:ea typeface="Comic Sans MS"/>
                <a:cs typeface="Comic Sans MS"/>
                <a:sym typeface="Comic Sans MS"/>
              </a:defRPr>
            </a:lvl4pPr>
            <a:lvl5pPr marL="3047924" lvl="4" indent="-423323" rtl="0">
              <a:spcBef>
                <a:spcPts val="2133"/>
              </a:spcBef>
              <a:spcAft>
                <a:spcPts val="0"/>
              </a:spcAft>
              <a:buSzPts val="1400"/>
              <a:buFont typeface="Comic Sans MS"/>
              <a:buChar char="○"/>
              <a:defRPr>
                <a:latin typeface="Comic Sans MS"/>
                <a:ea typeface="Comic Sans MS"/>
                <a:cs typeface="Comic Sans MS"/>
                <a:sym typeface="Comic Sans MS"/>
              </a:defRPr>
            </a:lvl5pPr>
            <a:lvl6pPr marL="3657509" lvl="5" indent="-423323" rtl="0">
              <a:spcBef>
                <a:spcPts val="2133"/>
              </a:spcBef>
              <a:spcAft>
                <a:spcPts val="0"/>
              </a:spcAft>
              <a:buSzPts val="1400"/>
              <a:buFont typeface="Comic Sans MS"/>
              <a:buChar char="■"/>
              <a:defRPr>
                <a:latin typeface="Comic Sans MS"/>
                <a:ea typeface="Comic Sans MS"/>
                <a:cs typeface="Comic Sans MS"/>
                <a:sym typeface="Comic Sans MS"/>
              </a:defRPr>
            </a:lvl6pPr>
            <a:lvl7pPr marL="4267093" lvl="6" indent="-423323" rtl="0">
              <a:spcBef>
                <a:spcPts val="2133"/>
              </a:spcBef>
              <a:spcAft>
                <a:spcPts val="0"/>
              </a:spcAft>
              <a:buSzPts val="1400"/>
              <a:buFont typeface="Comic Sans MS"/>
              <a:buChar char="●"/>
              <a:defRPr>
                <a:latin typeface="Comic Sans MS"/>
                <a:ea typeface="Comic Sans MS"/>
                <a:cs typeface="Comic Sans MS"/>
                <a:sym typeface="Comic Sans MS"/>
              </a:defRPr>
            </a:lvl7pPr>
            <a:lvl8pPr marL="4876678" lvl="7" indent="-423323" rtl="0">
              <a:spcBef>
                <a:spcPts val="2133"/>
              </a:spcBef>
              <a:spcAft>
                <a:spcPts val="0"/>
              </a:spcAft>
              <a:buSzPts val="1400"/>
              <a:buFont typeface="Comic Sans MS"/>
              <a:buChar char="○"/>
              <a:defRPr>
                <a:latin typeface="Comic Sans MS"/>
                <a:ea typeface="Comic Sans MS"/>
                <a:cs typeface="Comic Sans MS"/>
                <a:sym typeface="Comic Sans MS"/>
              </a:defRPr>
            </a:lvl8pPr>
            <a:lvl9pPr marL="5486263" lvl="8" indent="-423323" rtl="0">
              <a:spcBef>
                <a:spcPts val="2133"/>
              </a:spcBef>
              <a:spcAft>
                <a:spcPts val="2133"/>
              </a:spcAft>
              <a:buSzPts val="1400"/>
              <a:buFont typeface="Comic Sans MS"/>
              <a:buChar char="■"/>
              <a:defRPr>
                <a:latin typeface="Comic Sans MS"/>
                <a:ea typeface="Comic Sans MS"/>
                <a:cs typeface="Comic Sans MS"/>
                <a:sym typeface="Comic Sans MS"/>
              </a:defRPr>
            </a:lvl9pPr>
          </a:lstStyle>
          <a:p>
            <a:endParaRPr/>
          </a:p>
        </p:txBody>
      </p:sp>
      <p:sp>
        <p:nvSpPr>
          <p:cNvPr id="146" name="Google Shape;146;p17"/>
          <p:cNvSpPr txBox="1">
            <a:spLocks noGrp="1"/>
          </p:cNvSpPr>
          <p:nvPr>
            <p:ph type="body" idx="5"/>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pos="3648">
          <p15:clr>
            <a:srgbClr val="F9AD4C"/>
          </p15:clr>
        </p15:guide>
        <p15:guide id="3" pos="268">
          <p15:clr>
            <a:srgbClr val="F9AD4C"/>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eacher made Chart w/ TT">
  <p:cSld name="SECTION_HEADER_1_1_2_2_6_1">
    <p:bg>
      <p:bgPr>
        <a:solidFill>
          <a:srgbClr val="FFFFFF"/>
        </a:solidFill>
        <a:effectLst/>
      </p:bgPr>
    </p:bg>
    <p:spTree>
      <p:nvGrpSpPr>
        <p:cNvPr id="1" name="Shape 147"/>
        <p:cNvGrpSpPr/>
        <p:nvPr/>
      </p:nvGrpSpPr>
      <p:grpSpPr>
        <a:xfrm>
          <a:off x="0" y="0"/>
          <a:ext cx="0" cy="0"/>
          <a:chOff x="0" y="0"/>
          <a:chExt cx="0" cy="0"/>
        </a:xfrm>
      </p:grpSpPr>
      <p:pic>
        <p:nvPicPr>
          <p:cNvPr id="148" name="Google Shape;148;p18"/>
          <p:cNvPicPr preferRelativeResize="0"/>
          <p:nvPr/>
        </p:nvPicPr>
        <p:blipFill>
          <a:blip r:embed="rId2">
            <a:alphaModFix/>
          </a:blip>
          <a:stretch>
            <a:fillRect/>
          </a:stretch>
        </p:blipFill>
        <p:spPr>
          <a:xfrm>
            <a:off x="315834" y="780267"/>
            <a:ext cx="4620799" cy="5705903"/>
          </a:xfrm>
          <a:prstGeom prst="rect">
            <a:avLst/>
          </a:prstGeom>
          <a:noFill/>
          <a:ln>
            <a:noFill/>
          </a:ln>
          <a:effectLst>
            <a:outerShdw blurRad="142875" dist="9525" dir="4800000" algn="bl" rotWithShape="0">
              <a:srgbClr val="000000">
                <a:alpha val="18000"/>
              </a:srgbClr>
            </a:outerShdw>
          </a:effectLst>
        </p:spPr>
      </p:pic>
      <p:sp>
        <p:nvSpPr>
          <p:cNvPr id="149" name="Google Shape;149;p18"/>
          <p:cNvSpPr txBox="1">
            <a:spLocks noGrp="1"/>
          </p:cNvSpPr>
          <p:nvPr>
            <p:ph type="subTitle" idx="1"/>
          </p:nvPr>
        </p:nvSpPr>
        <p:spPr>
          <a:xfrm>
            <a:off x="585300" y="2361000"/>
            <a:ext cx="4084400" cy="386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atin typeface="Comic Sans MS"/>
                <a:ea typeface="Comic Sans MS"/>
                <a:cs typeface="Comic Sans MS"/>
                <a:sym typeface="Comic Sans MS"/>
              </a:defRPr>
            </a:lvl1pPr>
            <a:lvl2pPr lvl="1" rtl="0">
              <a:spcBef>
                <a:spcPts val="2133"/>
              </a:spcBef>
              <a:spcAft>
                <a:spcPts val="0"/>
              </a:spcAft>
              <a:buNone/>
              <a:defRPr sz="1600"/>
            </a:lvl2pPr>
            <a:lvl3pPr lvl="2" rtl="0">
              <a:spcBef>
                <a:spcPts val="2133"/>
              </a:spcBef>
              <a:spcAft>
                <a:spcPts val="0"/>
              </a:spcAft>
              <a:buNone/>
              <a:defRPr sz="1600"/>
            </a:lvl3pPr>
            <a:lvl4pPr lvl="3" rtl="0">
              <a:spcBef>
                <a:spcPts val="2133"/>
              </a:spcBef>
              <a:spcAft>
                <a:spcPts val="0"/>
              </a:spcAft>
              <a:buNone/>
              <a:defRPr sz="1600"/>
            </a:lvl4pPr>
            <a:lvl5pPr lvl="4" rtl="0">
              <a:spcBef>
                <a:spcPts val="2133"/>
              </a:spcBef>
              <a:spcAft>
                <a:spcPts val="0"/>
              </a:spcAft>
              <a:buNone/>
              <a:defRPr sz="1600"/>
            </a:lvl5pPr>
            <a:lvl6pPr lvl="5" rtl="0">
              <a:spcBef>
                <a:spcPts val="2133"/>
              </a:spcBef>
              <a:spcAft>
                <a:spcPts val="0"/>
              </a:spcAft>
              <a:buNone/>
              <a:defRPr sz="1600"/>
            </a:lvl6pPr>
            <a:lvl7pPr lvl="6" rtl="0">
              <a:spcBef>
                <a:spcPts val="2133"/>
              </a:spcBef>
              <a:spcAft>
                <a:spcPts val="0"/>
              </a:spcAft>
              <a:buNone/>
              <a:defRPr sz="1600"/>
            </a:lvl7pPr>
            <a:lvl8pPr lvl="7" rtl="0">
              <a:spcBef>
                <a:spcPts val="2133"/>
              </a:spcBef>
              <a:spcAft>
                <a:spcPts val="0"/>
              </a:spcAft>
              <a:buNone/>
              <a:defRPr sz="1600"/>
            </a:lvl8pPr>
            <a:lvl9pPr lvl="8" rtl="0">
              <a:spcBef>
                <a:spcPts val="2133"/>
              </a:spcBef>
              <a:spcAft>
                <a:spcPts val="2133"/>
              </a:spcAft>
              <a:buNone/>
              <a:defRPr sz="1600"/>
            </a:lvl9pPr>
          </a:lstStyle>
          <a:p>
            <a:endParaRPr/>
          </a:p>
        </p:txBody>
      </p:sp>
      <p:sp>
        <p:nvSpPr>
          <p:cNvPr id="150" name="Google Shape;150;p18"/>
          <p:cNvSpPr txBox="1">
            <a:spLocks noGrp="1"/>
          </p:cNvSpPr>
          <p:nvPr>
            <p:ph type="title"/>
          </p:nvPr>
        </p:nvSpPr>
        <p:spPr>
          <a:xfrm>
            <a:off x="585200" y="1267965"/>
            <a:ext cx="4084400" cy="1085200"/>
          </a:xfrm>
          <a:prstGeom prst="rect">
            <a:avLst/>
          </a:prstGeom>
        </p:spPr>
        <p:txBody>
          <a:bodyPr spcFirstLastPara="1" wrap="square" lIns="320025" tIns="228600" rIns="320025" bIns="228600" anchor="t" anchorCtr="0">
            <a:noAutofit/>
          </a:bodyPr>
          <a:lstStyle>
            <a:lvl1pPr lvl="0" algn="ctr" rtl="0">
              <a:spcBef>
                <a:spcPts val="0"/>
              </a:spcBef>
              <a:spcAft>
                <a:spcPts val="0"/>
              </a:spcAft>
              <a:buNone/>
              <a:defRPr sz="2100" b="1">
                <a:solidFill>
                  <a:srgbClr val="2F2F2F"/>
                </a:solidFill>
                <a:latin typeface="Comic Sans MS"/>
                <a:ea typeface="Comic Sans MS"/>
                <a:cs typeface="Comic Sans MS"/>
                <a:sym typeface="Comic Sans MS"/>
              </a:defRPr>
            </a:lvl1pPr>
            <a:lvl2pPr lvl="1" rtl="0">
              <a:spcBef>
                <a:spcPts val="0"/>
              </a:spcBef>
              <a:spcAft>
                <a:spcPts val="0"/>
              </a:spcAft>
              <a:buNone/>
              <a:defRPr sz="1600">
                <a:latin typeface="Comic Sans MS"/>
                <a:ea typeface="Comic Sans MS"/>
                <a:cs typeface="Comic Sans MS"/>
                <a:sym typeface="Comic Sans MS"/>
              </a:defRPr>
            </a:lvl2pPr>
            <a:lvl3pPr lvl="2" rtl="0">
              <a:spcBef>
                <a:spcPts val="0"/>
              </a:spcBef>
              <a:spcAft>
                <a:spcPts val="0"/>
              </a:spcAft>
              <a:buNone/>
              <a:defRPr sz="1600">
                <a:latin typeface="Comic Sans MS"/>
                <a:ea typeface="Comic Sans MS"/>
                <a:cs typeface="Comic Sans MS"/>
                <a:sym typeface="Comic Sans MS"/>
              </a:defRPr>
            </a:lvl3pPr>
            <a:lvl4pPr lvl="3" rtl="0">
              <a:spcBef>
                <a:spcPts val="0"/>
              </a:spcBef>
              <a:spcAft>
                <a:spcPts val="0"/>
              </a:spcAft>
              <a:buNone/>
              <a:defRPr sz="1600">
                <a:latin typeface="Comic Sans MS"/>
                <a:ea typeface="Comic Sans MS"/>
                <a:cs typeface="Comic Sans MS"/>
                <a:sym typeface="Comic Sans MS"/>
              </a:defRPr>
            </a:lvl4pPr>
            <a:lvl5pPr lvl="4" rtl="0">
              <a:spcBef>
                <a:spcPts val="0"/>
              </a:spcBef>
              <a:spcAft>
                <a:spcPts val="0"/>
              </a:spcAft>
              <a:buNone/>
              <a:defRPr sz="1600">
                <a:latin typeface="Comic Sans MS"/>
                <a:ea typeface="Comic Sans MS"/>
                <a:cs typeface="Comic Sans MS"/>
                <a:sym typeface="Comic Sans MS"/>
              </a:defRPr>
            </a:lvl5pPr>
            <a:lvl6pPr lvl="5" rtl="0">
              <a:spcBef>
                <a:spcPts val="0"/>
              </a:spcBef>
              <a:spcAft>
                <a:spcPts val="0"/>
              </a:spcAft>
              <a:buNone/>
              <a:defRPr sz="1600">
                <a:latin typeface="Comic Sans MS"/>
                <a:ea typeface="Comic Sans MS"/>
                <a:cs typeface="Comic Sans MS"/>
                <a:sym typeface="Comic Sans MS"/>
              </a:defRPr>
            </a:lvl6pPr>
            <a:lvl7pPr lvl="6" rtl="0">
              <a:spcBef>
                <a:spcPts val="0"/>
              </a:spcBef>
              <a:spcAft>
                <a:spcPts val="0"/>
              </a:spcAft>
              <a:buNone/>
              <a:defRPr sz="1600">
                <a:latin typeface="Comic Sans MS"/>
                <a:ea typeface="Comic Sans MS"/>
                <a:cs typeface="Comic Sans MS"/>
                <a:sym typeface="Comic Sans MS"/>
              </a:defRPr>
            </a:lvl7pPr>
            <a:lvl8pPr lvl="7" rtl="0">
              <a:spcBef>
                <a:spcPts val="0"/>
              </a:spcBef>
              <a:spcAft>
                <a:spcPts val="0"/>
              </a:spcAft>
              <a:buNone/>
              <a:defRPr sz="1600">
                <a:latin typeface="Comic Sans MS"/>
                <a:ea typeface="Comic Sans MS"/>
                <a:cs typeface="Comic Sans MS"/>
                <a:sym typeface="Comic Sans MS"/>
              </a:defRPr>
            </a:lvl8pPr>
            <a:lvl9pPr lvl="8" rtl="0">
              <a:spcBef>
                <a:spcPts val="0"/>
              </a:spcBef>
              <a:spcAft>
                <a:spcPts val="0"/>
              </a:spcAft>
              <a:buNone/>
              <a:defRPr sz="1600">
                <a:latin typeface="Comic Sans MS"/>
                <a:ea typeface="Comic Sans MS"/>
                <a:cs typeface="Comic Sans MS"/>
                <a:sym typeface="Comic Sans MS"/>
              </a:defRPr>
            </a:lvl9pPr>
          </a:lstStyle>
          <a:p>
            <a:endParaRPr/>
          </a:p>
        </p:txBody>
      </p:sp>
      <p:sp>
        <p:nvSpPr>
          <p:cNvPr id="151" name="Google Shape;151;p18"/>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52" name="Google Shape;152;p18"/>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53" name="Google Shape;153;p18"/>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pos="3648">
          <p15:clr>
            <a:srgbClr val="F9AD4C"/>
          </p15:clr>
        </p15:guide>
        <p15:guide id="3" pos="268">
          <p15:clr>
            <a:srgbClr val="F9AD4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Wednesday, May 28, 2025</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595077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eacher made Chart w/ TT - 2 Column">
  <p:cSld name="SECTION_HEADER_1_1_2_2_6_1_3">
    <p:bg>
      <p:bgPr>
        <a:solidFill>
          <a:srgbClr val="FFFFFF"/>
        </a:solidFill>
        <a:effectLst/>
      </p:bgPr>
    </p:bg>
    <p:spTree>
      <p:nvGrpSpPr>
        <p:cNvPr id="1" name="Shape 154"/>
        <p:cNvGrpSpPr/>
        <p:nvPr/>
      </p:nvGrpSpPr>
      <p:grpSpPr>
        <a:xfrm>
          <a:off x="0" y="0"/>
          <a:ext cx="0" cy="0"/>
          <a:chOff x="0" y="0"/>
          <a:chExt cx="0" cy="0"/>
        </a:xfrm>
      </p:grpSpPr>
      <p:pic>
        <p:nvPicPr>
          <p:cNvPr id="155" name="Google Shape;155;p19"/>
          <p:cNvPicPr preferRelativeResize="0"/>
          <p:nvPr/>
        </p:nvPicPr>
        <p:blipFill>
          <a:blip r:embed="rId2">
            <a:alphaModFix/>
          </a:blip>
          <a:stretch>
            <a:fillRect/>
          </a:stretch>
        </p:blipFill>
        <p:spPr>
          <a:xfrm>
            <a:off x="315834" y="780267"/>
            <a:ext cx="4620799" cy="5705903"/>
          </a:xfrm>
          <a:prstGeom prst="rect">
            <a:avLst/>
          </a:prstGeom>
          <a:noFill/>
          <a:ln>
            <a:noFill/>
          </a:ln>
          <a:effectLst>
            <a:outerShdw blurRad="142875" dist="9525" dir="4800000" algn="bl" rotWithShape="0">
              <a:srgbClr val="000000">
                <a:alpha val="18000"/>
              </a:srgbClr>
            </a:outerShdw>
          </a:effectLst>
        </p:spPr>
      </p:pic>
      <p:pic>
        <p:nvPicPr>
          <p:cNvPr id="156" name="Google Shape;156;p19"/>
          <p:cNvPicPr preferRelativeResize="0"/>
          <p:nvPr/>
        </p:nvPicPr>
        <p:blipFill rotWithShape="1">
          <a:blip r:embed="rId3">
            <a:alphaModFix/>
          </a:blip>
          <a:srcRect l="2189" t="22554" r="2189" b="1249"/>
          <a:stretch/>
        </p:blipFill>
        <p:spPr>
          <a:xfrm>
            <a:off x="416701" y="2073634"/>
            <a:ext cx="4405132" cy="4334668"/>
          </a:xfrm>
          <a:prstGeom prst="rect">
            <a:avLst/>
          </a:prstGeom>
          <a:noFill/>
          <a:ln>
            <a:noFill/>
          </a:ln>
        </p:spPr>
      </p:pic>
      <p:sp>
        <p:nvSpPr>
          <p:cNvPr id="157" name="Google Shape;157;p19"/>
          <p:cNvSpPr txBox="1">
            <a:spLocks noGrp="1"/>
          </p:cNvSpPr>
          <p:nvPr>
            <p:ph type="subTitle" idx="1"/>
          </p:nvPr>
        </p:nvSpPr>
        <p:spPr>
          <a:xfrm>
            <a:off x="475500" y="2182367"/>
            <a:ext cx="2147600" cy="402400"/>
          </a:xfrm>
          <a:prstGeom prst="rect">
            <a:avLst/>
          </a:prstGeom>
        </p:spPr>
        <p:txBody>
          <a:bodyPr spcFirstLastPara="1" wrap="square" lIns="73150" tIns="54850" rIns="91425" bIns="91425" anchor="t" anchorCtr="0">
            <a:noAutofit/>
          </a:bodyPr>
          <a:lstStyle>
            <a:lvl1pPr lvl="0" algn="ctr" rtl="0">
              <a:spcBef>
                <a:spcPts val="0"/>
              </a:spcBef>
              <a:spcAft>
                <a:spcPts val="0"/>
              </a:spcAft>
              <a:buNone/>
              <a:defRPr sz="1600">
                <a:latin typeface="Comic Sans MS"/>
                <a:ea typeface="Comic Sans MS"/>
                <a:cs typeface="Comic Sans MS"/>
                <a:sym typeface="Comic Sans MS"/>
              </a:defRPr>
            </a:lvl1pPr>
            <a:lvl2pPr lvl="1" algn="ctr" rtl="0">
              <a:spcBef>
                <a:spcPts val="2133"/>
              </a:spcBef>
              <a:spcAft>
                <a:spcPts val="0"/>
              </a:spcAft>
              <a:buNone/>
              <a:defRPr sz="1600">
                <a:latin typeface="Comic Sans MS"/>
                <a:ea typeface="Comic Sans MS"/>
                <a:cs typeface="Comic Sans MS"/>
                <a:sym typeface="Comic Sans MS"/>
              </a:defRPr>
            </a:lvl2pPr>
            <a:lvl3pPr lvl="2" algn="ctr" rtl="0">
              <a:spcBef>
                <a:spcPts val="2133"/>
              </a:spcBef>
              <a:spcAft>
                <a:spcPts val="0"/>
              </a:spcAft>
              <a:buNone/>
              <a:defRPr sz="1600">
                <a:latin typeface="Comic Sans MS"/>
                <a:ea typeface="Comic Sans MS"/>
                <a:cs typeface="Comic Sans MS"/>
                <a:sym typeface="Comic Sans MS"/>
              </a:defRPr>
            </a:lvl3pPr>
            <a:lvl4pPr lvl="3" algn="ctr" rtl="0">
              <a:spcBef>
                <a:spcPts val="2133"/>
              </a:spcBef>
              <a:spcAft>
                <a:spcPts val="0"/>
              </a:spcAft>
              <a:buNone/>
              <a:defRPr sz="1600">
                <a:latin typeface="Comic Sans MS"/>
                <a:ea typeface="Comic Sans MS"/>
                <a:cs typeface="Comic Sans MS"/>
                <a:sym typeface="Comic Sans MS"/>
              </a:defRPr>
            </a:lvl4pPr>
            <a:lvl5pPr lvl="4" algn="ctr" rtl="0">
              <a:spcBef>
                <a:spcPts val="2133"/>
              </a:spcBef>
              <a:spcAft>
                <a:spcPts val="0"/>
              </a:spcAft>
              <a:buNone/>
              <a:defRPr sz="1600">
                <a:latin typeface="Comic Sans MS"/>
                <a:ea typeface="Comic Sans MS"/>
                <a:cs typeface="Comic Sans MS"/>
                <a:sym typeface="Comic Sans MS"/>
              </a:defRPr>
            </a:lvl5pPr>
            <a:lvl6pPr lvl="5" algn="ctr" rtl="0">
              <a:spcBef>
                <a:spcPts val="2133"/>
              </a:spcBef>
              <a:spcAft>
                <a:spcPts val="0"/>
              </a:spcAft>
              <a:buNone/>
              <a:defRPr sz="1600">
                <a:latin typeface="Comic Sans MS"/>
                <a:ea typeface="Comic Sans MS"/>
                <a:cs typeface="Comic Sans MS"/>
                <a:sym typeface="Comic Sans MS"/>
              </a:defRPr>
            </a:lvl6pPr>
            <a:lvl7pPr lvl="6" algn="ctr" rtl="0">
              <a:spcBef>
                <a:spcPts val="2133"/>
              </a:spcBef>
              <a:spcAft>
                <a:spcPts val="0"/>
              </a:spcAft>
              <a:buNone/>
              <a:defRPr sz="1600">
                <a:latin typeface="Comic Sans MS"/>
                <a:ea typeface="Comic Sans MS"/>
                <a:cs typeface="Comic Sans MS"/>
                <a:sym typeface="Comic Sans MS"/>
              </a:defRPr>
            </a:lvl7pPr>
            <a:lvl8pPr lvl="7" algn="ctr" rtl="0">
              <a:spcBef>
                <a:spcPts val="2133"/>
              </a:spcBef>
              <a:spcAft>
                <a:spcPts val="0"/>
              </a:spcAft>
              <a:buNone/>
              <a:defRPr sz="1600">
                <a:latin typeface="Comic Sans MS"/>
                <a:ea typeface="Comic Sans MS"/>
                <a:cs typeface="Comic Sans MS"/>
                <a:sym typeface="Comic Sans MS"/>
              </a:defRPr>
            </a:lvl8pPr>
            <a:lvl9pPr lvl="8" algn="ctr" rtl="0">
              <a:spcBef>
                <a:spcPts val="2133"/>
              </a:spcBef>
              <a:spcAft>
                <a:spcPts val="2133"/>
              </a:spcAft>
              <a:buNone/>
              <a:defRPr sz="1600">
                <a:latin typeface="Comic Sans MS"/>
                <a:ea typeface="Comic Sans MS"/>
                <a:cs typeface="Comic Sans MS"/>
                <a:sym typeface="Comic Sans MS"/>
              </a:defRPr>
            </a:lvl9pPr>
          </a:lstStyle>
          <a:p>
            <a:endParaRPr/>
          </a:p>
        </p:txBody>
      </p:sp>
      <p:sp>
        <p:nvSpPr>
          <p:cNvPr id="158" name="Google Shape;158;p19"/>
          <p:cNvSpPr txBox="1">
            <a:spLocks noGrp="1"/>
          </p:cNvSpPr>
          <p:nvPr>
            <p:ph type="title"/>
          </p:nvPr>
        </p:nvSpPr>
        <p:spPr>
          <a:xfrm>
            <a:off x="585200" y="1267967"/>
            <a:ext cx="4084400" cy="914400"/>
          </a:xfrm>
          <a:prstGeom prst="rect">
            <a:avLst/>
          </a:prstGeom>
        </p:spPr>
        <p:txBody>
          <a:bodyPr spcFirstLastPara="1" wrap="square" lIns="320025" tIns="173725" rIns="320025" bIns="228600" anchor="t" anchorCtr="0">
            <a:noAutofit/>
          </a:bodyPr>
          <a:lstStyle>
            <a:lvl1pPr lvl="0" algn="ctr" rtl="0">
              <a:lnSpc>
                <a:spcPct val="90000"/>
              </a:lnSpc>
              <a:spcBef>
                <a:spcPts val="0"/>
              </a:spcBef>
              <a:spcAft>
                <a:spcPts val="0"/>
              </a:spcAft>
              <a:buNone/>
              <a:defRPr sz="2100" b="1">
                <a:solidFill>
                  <a:srgbClr val="2F2F2F"/>
                </a:solidFill>
                <a:latin typeface="Comic Sans MS"/>
                <a:ea typeface="Comic Sans MS"/>
                <a:cs typeface="Comic Sans MS"/>
                <a:sym typeface="Comic Sans MS"/>
              </a:defRPr>
            </a:lvl1pPr>
            <a:lvl2pPr lvl="1" rtl="0">
              <a:lnSpc>
                <a:spcPct val="90000"/>
              </a:lnSpc>
              <a:spcBef>
                <a:spcPts val="0"/>
              </a:spcBef>
              <a:spcAft>
                <a:spcPts val="0"/>
              </a:spcAft>
              <a:buNone/>
              <a:defRPr sz="1600">
                <a:latin typeface="Comic Sans MS"/>
                <a:ea typeface="Comic Sans MS"/>
                <a:cs typeface="Comic Sans MS"/>
                <a:sym typeface="Comic Sans MS"/>
              </a:defRPr>
            </a:lvl2pPr>
            <a:lvl3pPr lvl="2" rtl="0">
              <a:lnSpc>
                <a:spcPct val="90000"/>
              </a:lnSpc>
              <a:spcBef>
                <a:spcPts val="0"/>
              </a:spcBef>
              <a:spcAft>
                <a:spcPts val="0"/>
              </a:spcAft>
              <a:buNone/>
              <a:defRPr sz="1600">
                <a:latin typeface="Comic Sans MS"/>
                <a:ea typeface="Comic Sans MS"/>
                <a:cs typeface="Comic Sans MS"/>
                <a:sym typeface="Comic Sans MS"/>
              </a:defRPr>
            </a:lvl3pPr>
            <a:lvl4pPr lvl="3" rtl="0">
              <a:lnSpc>
                <a:spcPct val="90000"/>
              </a:lnSpc>
              <a:spcBef>
                <a:spcPts val="0"/>
              </a:spcBef>
              <a:spcAft>
                <a:spcPts val="0"/>
              </a:spcAft>
              <a:buNone/>
              <a:defRPr sz="1600">
                <a:latin typeface="Comic Sans MS"/>
                <a:ea typeface="Comic Sans MS"/>
                <a:cs typeface="Comic Sans MS"/>
                <a:sym typeface="Comic Sans MS"/>
              </a:defRPr>
            </a:lvl4pPr>
            <a:lvl5pPr lvl="4" rtl="0">
              <a:lnSpc>
                <a:spcPct val="90000"/>
              </a:lnSpc>
              <a:spcBef>
                <a:spcPts val="0"/>
              </a:spcBef>
              <a:spcAft>
                <a:spcPts val="0"/>
              </a:spcAft>
              <a:buNone/>
              <a:defRPr sz="1600">
                <a:latin typeface="Comic Sans MS"/>
                <a:ea typeface="Comic Sans MS"/>
                <a:cs typeface="Comic Sans MS"/>
                <a:sym typeface="Comic Sans MS"/>
              </a:defRPr>
            </a:lvl5pPr>
            <a:lvl6pPr lvl="5" rtl="0">
              <a:lnSpc>
                <a:spcPct val="90000"/>
              </a:lnSpc>
              <a:spcBef>
                <a:spcPts val="0"/>
              </a:spcBef>
              <a:spcAft>
                <a:spcPts val="0"/>
              </a:spcAft>
              <a:buNone/>
              <a:defRPr sz="1600">
                <a:latin typeface="Comic Sans MS"/>
                <a:ea typeface="Comic Sans MS"/>
                <a:cs typeface="Comic Sans MS"/>
                <a:sym typeface="Comic Sans MS"/>
              </a:defRPr>
            </a:lvl6pPr>
            <a:lvl7pPr lvl="6" rtl="0">
              <a:lnSpc>
                <a:spcPct val="90000"/>
              </a:lnSpc>
              <a:spcBef>
                <a:spcPts val="0"/>
              </a:spcBef>
              <a:spcAft>
                <a:spcPts val="0"/>
              </a:spcAft>
              <a:buNone/>
              <a:defRPr sz="1600">
                <a:latin typeface="Comic Sans MS"/>
                <a:ea typeface="Comic Sans MS"/>
                <a:cs typeface="Comic Sans MS"/>
                <a:sym typeface="Comic Sans MS"/>
              </a:defRPr>
            </a:lvl7pPr>
            <a:lvl8pPr lvl="7" rtl="0">
              <a:lnSpc>
                <a:spcPct val="90000"/>
              </a:lnSpc>
              <a:spcBef>
                <a:spcPts val="0"/>
              </a:spcBef>
              <a:spcAft>
                <a:spcPts val="0"/>
              </a:spcAft>
              <a:buNone/>
              <a:defRPr sz="1600">
                <a:latin typeface="Comic Sans MS"/>
                <a:ea typeface="Comic Sans MS"/>
                <a:cs typeface="Comic Sans MS"/>
                <a:sym typeface="Comic Sans MS"/>
              </a:defRPr>
            </a:lvl8pPr>
            <a:lvl9pPr lvl="8" rtl="0">
              <a:lnSpc>
                <a:spcPct val="90000"/>
              </a:lnSpc>
              <a:spcBef>
                <a:spcPts val="0"/>
              </a:spcBef>
              <a:spcAft>
                <a:spcPts val="0"/>
              </a:spcAft>
              <a:buNone/>
              <a:defRPr sz="1600">
                <a:latin typeface="Comic Sans MS"/>
                <a:ea typeface="Comic Sans MS"/>
                <a:cs typeface="Comic Sans MS"/>
                <a:sym typeface="Comic Sans MS"/>
              </a:defRPr>
            </a:lvl9pPr>
          </a:lstStyle>
          <a:p>
            <a:endParaRPr/>
          </a:p>
        </p:txBody>
      </p:sp>
      <p:sp>
        <p:nvSpPr>
          <p:cNvPr id="159" name="Google Shape;159;p19"/>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60" name="Google Shape;160;p19"/>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61" name="Google Shape;161;p19"/>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
        <p:nvSpPr>
          <p:cNvPr id="162" name="Google Shape;162;p19"/>
          <p:cNvSpPr txBox="1">
            <a:spLocks noGrp="1"/>
          </p:cNvSpPr>
          <p:nvPr>
            <p:ph type="body" idx="5"/>
          </p:nvPr>
        </p:nvSpPr>
        <p:spPr>
          <a:xfrm>
            <a:off x="475433" y="2584767"/>
            <a:ext cx="2147600" cy="3748400"/>
          </a:xfrm>
          <a:prstGeom prst="rect">
            <a:avLst/>
          </a:prstGeom>
        </p:spPr>
        <p:txBody>
          <a:bodyPr spcFirstLastPara="1" wrap="square" lIns="54850" tIns="54850" rIns="91425" bIns="91425" anchor="t" anchorCtr="0">
            <a:noAutofit/>
          </a:bodyPr>
          <a:lstStyle>
            <a:lvl1pPr marL="609585" lvl="0" indent="-389457">
              <a:spcBef>
                <a:spcPts val="0"/>
              </a:spcBef>
              <a:spcAft>
                <a:spcPts val="0"/>
              </a:spcAft>
              <a:buSzPts val="1000"/>
              <a:buFont typeface="Comic Sans MS"/>
              <a:buChar char="●"/>
              <a:defRPr sz="1300">
                <a:latin typeface="Comic Sans MS"/>
                <a:ea typeface="Comic Sans MS"/>
                <a:cs typeface="Comic Sans MS"/>
                <a:sym typeface="Comic Sans MS"/>
              </a:defRPr>
            </a:lvl1pPr>
            <a:lvl2pPr marL="1219170" lvl="1" indent="-389457">
              <a:spcBef>
                <a:spcPts val="2133"/>
              </a:spcBef>
              <a:spcAft>
                <a:spcPts val="0"/>
              </a:spcAft>
              <a:buSzPts val="1000"/>
              <a:buFont typeface="Comic Sans MS"/>
              <a:buChar char="○"/>
              <a:defRPr sz="1300">
                <a:latin typeface="Comic Sans MS"/>
                <a:ea typeface="Comic Sans MS"/>
                <a:cs typeface="Comic Sans MS"/>
                <a:sym typeface="Comic Sans MS"/>
              </a:defRPr>
            </a:lvl2pPr>
            <a:lvl3pPr marL="1828754" lvl="2" indent="-389457">
              <a:spcBef>
                <a:spcPts val="2133"/>
              </a:spcBef>
              <a:spcAft>
                <a:spcPts val="0"/>
              </a:spcAft>
              <a:buSzPts val="1000"/>
              <a:buFont typeface="Comic Sans MS"/>
              <a:buChar char="■"/>
              <a:defRPr sz="1300">
                <a:latin typeface="Comic Sans MS"/>
                <a:ea typeface="Comic Sans MS"/>
                <a:cs typeface="Comic Sans MS"/>
                <a:sym typeface="Comic Sans MS"/>
              </a:defRPr>
            </a:lvl3pPr>
            <a:lvl4pPr marL="2438339" lvl="3" indent="-389457">
              <a:spcBef>
                <a:spcPts val="2133"/>
              </a:spcBef>
              <a:spcAft>
                <a:spcPts val="0"/>
              </a:spcAft>
              <a:buSzPts val="1000"/>
              <a:buFont typeface="Comic Sans MS"/>
              <a:buChar char="●"/>
              <a:defRPr sz="1300">
                <a:latin typeface="Comic Sans MS"/>
                <a:ea typeface="Comic Sans MS"/>
                <a:cs typeface="Comic Sans MS"/>
                <a:sym typeface="Comic Sans MS"/>
              </a:defRPr>
            </a:lvl4pPr>
            <a:lvl5pPr marL="3047924" lvl="4" indent="-389457">
              <a:spcBef>
                <a:spcPts val="2133"/>
              </a:spcBef>
              <a:spcAft>
                <a:spcPts val="0"/>
              </a:spcAft>
              <a:buSzPts val="1000"/>
              <a:buFont typeface="Comic Sans MS"/>
              <a:buChar char="○"/>
              <a:defRPr sz="1300">
                <a:latin typeface="Comic Sans MS"/>
                <a:ea typeface="Comic Sans MS"/>
                <a:cs typeface="Comic Sans MS"/>
                <a:sym typeface="Comic Sans MS"/>
              </a:defRPr>
            </a:lvl5pPr>
            <a:lvl6pPr marL="3657509" lvl="5" indent="-389457">
              <a:spcBef>
                <a:spcPts val="2133"/>
              </a:spcBef>
              <a:spcAft>
                <a:spcPts val="0"/>
              </a:spcAft>
              <a:buSzPts val="1000"/>
              <a:buFont typeface="Comic Sans MS"/>
              <a:buChar char="■"/>
              <a:defRPr sz="1300">
                <a:latin typeface="Comic Sans MS"/>
                <a:ea typeface="Comic Sans MS"/>
                <a:cs typeface="Comic Sans MS"/>
                <a:sym typeface="Comic Sans MS"/>
              </a:defRPr>
            </a:lvl6pPr>
            <a:lvl7pPr marL="4267093" lvl="6" indent="-389457">
              <a:spcBef>
                <a:spcPts val="2133"/>
              </a:spcBef>
              <a:spcAft>
                <a:spcPts val="0"/>
              </a:spcAft>
              <a:buSzPts val="1000"/>
              <a:buFont typeface="Comic Sans MS"/>
              <a:buChar char="●"/>
              <a:defRPr sz="1300">
                <a:latin typeface="Comic Sans MS"/>
                <a:ea typeface="Comic Sans MS"/>
                <a:cs typeface="Comic Sans MS"/>
                <a:sym typeface="Comic Sans MS"/>
              </a:defRPr>
            </a:lvl7pPr>
            <a:lvl8pPr marL="4876678" lvl="7" indent="-389457">
              <a:spcBef>
                <a:spcPts val="2133"/>
              </a:spcBef>
              <a:spcAft>
                <a:spcPts val="0"/>
              </a:spcAft>
              <a:buSzPts val="1000"/>
              <a:buFont typeface="Comic Sans MS"/>
              <a:buChar char="○"/>
              <a:defRPr sz="1300">
                <a:latin typeface="Comic Sans MS"/>
                <a:ea typeface="Comic Sans MS"/>
                <a:cs typeface="Comic Sans MS"/>
                <a:sym typeface="Comic Sans MS"/>
              </a:defRPr>
            </a:lvl8pPr>
            <a:lvl9pPr marL="5486263" lvl="8" indent="-389457">
              <a:spcBef>
                <a:spcPts val="2133"/>
              </a:spcBef>
              <a:spcAft>
                <a:spcPts val="2133"/>
              </a:spcAft>
              <a:buSzPts val="1000"/>
              <a:buFont typeface="Comic Sans MS"/>
              <a:buChar char="■"/>
              <a:defRPr sz="1300">
                <a:latin typeface="Comic Sans MS"/>
                <a:ea typeface="Comic Sans MS"/>
                <a:cs typeface="Comic Sans MS"/>
                <a:sym typeface="Comic Sans MS"/>
              </a:defRPr>
            </a:lvl9pPr>
          </a:lstStyle>
          <a:p>
            <a:endParaRPr/>
          </a:p>
        </p:txBody>
      </p:sp>
      <p:sp>
        <p:nvSpPr>
          <p:cNvPr id="163" name="Google Shape;163;p19"/>
          <p:cNvSpPr txBox="1">
            <a:spLocks noGrp="1"/>
          </p:cNvSpPr>
          <p:nvPr>
            <p:ph type="subTitle" idx="6"/>
          </p:nvPr>
        </p:nvSpPr>
        <p:spPr>
          <a:xfrm>
            <a:off x="2623167" y="2182367"/>
            <a:ext cx="2147600" cy="402400"/>
          </a:xfrm>
          <a:prstGeom prst="rect">
            <a:avLst/>
          </a:prstGeom>
        </p:spPr>
        <p:txBody>
          <a:bodyPr spcFirstLastPara="1" wrap="square" lIns="73150" tIns="54850" rIns="91425" bIns="91425" anchor="t" anchorCtr="0">
            <a:noAutofit/>
          </a:bodyPr>
          <a:lstStyle>
            <a:lvl1pPr lvl="0" algn="ctr" rtl="0">
              <a:spcBef>
                <a:spcPts val="0"/>
              </a:spcBef>
              <a:spcAft>
                <a:spcPts val="0"/>
              </a:spcAft>
              <a:buNone/>
              <a:defRPr sz="1600">
                <a:latin typeface="Comic Sans MS"/>
                <a:ea typeface="Comic Sans MS"/>
                <a:cs typeface="Comic Sans MS"/>
                <a:sym typeface="Comic Sans MS"/>
              </a:defRPr>
            </a:lvl1pPr>
            <a:lvl2pPr lvl="1" algn="ctr" rtl="0">
              <a:spcBef>
                <a:spcPts val="2133"/>
              </a:spcBef>
              <a:spcAft>
                <a:spcPts val="0"/>
              </a:spcAft>
              <a:buNone/>
              <a:defRPr sz="1600">
                <a:latin typeface="Comic Sans MS"/>
                <a:ea typeface="Comic Sans MS"/>
                <a:cs typeface="Comic Sans MS"/>
                <a:sym typeface="Comic Sans MS"/>
              </a:defRPr>
            </a:lvl2pPr>
            <a:lvl3pPr lvl="2" algn="ctr" rtl="0">
              <a:spcBef>
                <a:spcPts val="2133"/>
              </a:spcBef>
              <a:spcAft>
                <a:spcPts val="0"/>
              </a:spcAft>
              <a:buNone/>
              <a:defRPr sz="1600">
                <a:latin typeface="Comic Sans MS"/>
                <a:ea typeface="Comic Sans MS"/>
                <a:cs typeface="Comic Sans MS"/>
                <a:sym typeface="Comic Sans MS"/>
              </a:defRPr>
            </a:lvl3pPr>
            <a:lvl4pPr lvl="3" algn="ctr" rtl="0">
              <a:spcBef>
                <a:spcPts val="2133"/>
              </a:spcBef>
              <a:spcAft>
                <a:spcPts val="0"/>
              </a:spcAft>
              <a:buNone/>
              <a:defRPr sz="1600">
                <a:latin typeface="Comic Sans MS"/>
                <a:ea typeface="Comic Sans MS"/>
                <a:cs typeface="Comic Sans MS"/>
                <a:sym typeface="Comic Sans MS"/>
              </a:defRPr>
            </a:lvl4pPr>
            <a:lvl5pPr lvl="4" algn="ctr" rtl="0">
              <a:spcBef>
                <a:spcPts val="2133"/>
              </a:spcBef>
              <a:spcAft>
                <a:spcPts val="0"/>
              </a:spcAft>
              <a:buNone/>
              <a:defRPr sz="1600">
                <a:latin typeface="Comic Sans MS"/>
                <a:ea typeface="Comic Sans MS"/>
                <a:cs typeface="Comic Sans MS"/>
                <a:sym typeface="Comic Sans MS"/>
              </a:defRPr>
            </a:lvl5pPr>
            <a:lvl6pPr lvl="5" algn="ctr" rtl="0">
              <a:spcBef>
                <a:spcPts val="2133"/>
              </a:spcBef>
              <a:spcAft>
                <a:spcPts val="0"/>
              </a:spcAft>
              <a:buNone/>
              <a:defRPr sz="1600">
                <a:latin typeface="Comic Sans MS"/>
                <a:ea typeface="Comic Sans MS"/>
                <a:cs typeface="Comic Sans MS"/>
                <a:sym typeface="Comic Sans MS"/>
              </a:defRPr>
            </a:lvl6pPr>
            <a:lvl7pPr lvl="6" algn="ctr" rtl="0">
              <a:spcBef>
                <a:spcPts val="2133"/>
              </a:spcBef>
              <a:spcAft>
                <a:spcPts val="0"/>
              </a:spcAft>
              <a:buNone/>
              <a:defRPr sz="1600">
                <a:latin typeface="Comic Sans MS"/>
                <a:ea typeface="Comic Sans MS"/>
                <a:cs typeface="Comic Sans MS"/>
                <a:sym typeface="Comic Sans MS"/>
              </a:defRPr>
            </a:lvl7pPr>
            <a:lvl8pPr lvl="7" algn="ctr" rtl="0">
              <a:spcBef>
                <a:spcPts val="2133"/>
              </a:spcBef>
              <a:spcAft>
                <a:spcPts val="0"/>
              </a:spcAft>
              <a:buNone/>
              <a:defRPr sz="1600">
                <a:latin typeface="Comic Sans MS"/>
                <a:ea typeface="Comic Sans MS"/>
                <a:cs typeface="Comic Sans MS"/>
                <a:sym typeface="Comic Sans MS"/>
              </a:defRPr>
            </a:lvl8pPr>
            <a:lvl9pPr lvl="8" algn="ctr" rtl="0">
              <a:spcBef>
                <a:spcPts val="2133"/>
              </a:spcBef>
              <a:spcAft>
                <a:spcPts val="2133"/>
              </a:spcAft>
              <a:buNone/>
              <a:defRPr sz="1600">
                <a:latin typeface="Comic Sans MS"/>
                <a:ea typeface="Comic Sans MS"/>
                <a:cs typeface="Comic Sans MS"/>
                <a:sym typeface="Comic Sans MS"/>
              </a:defRPr>
            </a:lvl9pPr>
          </a:lstStyle>
          <a:p>
            <a:endParaRPr/>
          </a:p>
        </p:txBody>
      </p:sp>
      <p:sp>
        <p:nvSpPr>
          <p:cNvPr id="164" name="Google Shape;164;p19"/>
          <p:cNvSpPr txBox="1">
            <a:spLocks noGrp="1"/>
          </p:cNvSpPr>
          <p:nvPr>
            <p:ph type="body" idx="7"/>
          </p:nvPr>
        </p:nvSpPr>
        <p:spPr>
          <a:xfrm>
            <a:off x="2623100" y="2584767"/>
            <a:ext cx="2147600" cy="3748400"/>
          </a:xfrm>
          <a:prstGeom prst="rect">
            <a:avLst/>
          </a:prstGeom>
        </p:spPr>
        <p:txBody>
          <a:bodyPr spcFirstLastPara="1" wrap="square" lIns="54850" tIns="54850" rIns="91425" bIns="91425" anchor="t" anchorCtr="0">
            <a:noAutofit/>
          </a:bodyPr>
          <a:lstStyle>
            <a:lvl1pPr marL="609585" lvl="0" indent="-389457" rtl="0">
              <a:spcBef>
                <a:spcPts val="0"/>
              </a:spcBef>
              <a:spcAft>
                <a:spcPts val="0"/>
              </a:spcAft>
              <a:buSzPts val="1000"/>
              <a:buFont typeface="Comic Sans MS"/>
              <a:buChar char="●"/>
              <a:defRPr sz="1300">
                <a:latin typeface="Comic Sans MS"/>
                <a:ea typeface="Comic Sans MS"/>
                <a:cs typeface="Comic Sans MS"/>
                <a:sym typeface="Comic Sans MS"/>
              </a:defRPr>
            </a:lvl1pPr>
            <a:lvl2pPr marL="1219170" lvl="1" indent="-389457" rtl="0">
              <a:spcBef>
                <a:spcPts val="2133"/>
              </a:spcBef>
              <a:spcAft>
                <a:spcPts val="0"/>
              </a:spcAft>
              <a:buSzPts val="1000"/>
              <a:buFont typeface="Comic Sans MS"/>
              <a:buChar char="○"/>
              <a:defRPr sz="1300">
                <a:latin typeface="Comic Sans MS"/>
                <a:ea typeface="Comic Sans MS"/>
                <a:cs typeface="Comic Sans MS"/>
                <a:sym typeface="Comic Sans MS"/>
              </a:defRPr>
            </a:lvl2pPr>
            <a:lvl3pPr marL="1828754" lvl="2" indent="-389457" rtl="0">
              <a:spcBef>
                <a:spcPts val="2133"/>
              </a:spcBef>
              <a:spcAft>
                <a:spcPts val="0"/>
              </a:spcAft>
              <a:buSzPts val="1000"/>
              <a:buFont typeface="Comic Sans MS"/>
              <a:buChar char="■"/>
              <a:defRPr sz="1300">
                <a:latin typeface="Comic Sans MS"/>
                <a:ea typeface="Comic Sans MS"/>
                <a:cs typeface="Comic Sans MS"/>
                <a:sym typeface="Comic Sans MS"/>
              </a:defRPr>
            </a:lvl3pPr>
            <a:lvl4pPr marL="2438339" lvl="3" indent="-389457" rtl="0">
              <a:spcBef>
                <a:spcPts val="2133"/>
              </a:spcBef>
              <a:spcAft>
                <a:spcPts val="0"/>
              </a:spcAft>
              <a:buSzPts val="1000"/>
              <a:buFont typeface="Comic Sans MS"/>
              <a:buChar char="●"/>
              <a:defRPr sz="1300">
                <a:latin typeface="Comic Sans MS"/>
                <a:ea typeface="Comic Sans MS"/>
                <a:cs typeface="Comic Sans MS"/>
                <a:sym typeface="Comic Sans MS"/>
              </a:defRPr>
            </a:lvl4pPr>
            <a:lvl5pPr marL="3047924" lvl="4" indent="-389457" rtl="0">
              <a:spcBef>
                <a:spcPts val="2133"/>
              </a:spcBef>
              <a:spcAft>
                <a:spcPts val="0"/>
              </a:spcAft>
              <a:buSzPts val="1000"/>
              <a:buFont typeface="Comic Sans MS"/>
              <a:buChar char="○"/>
              <a:defRPr sz="1300">
                <a:latin typeface="Comic Sans MS"/>
                <a:ea typeface="Comic Sans MS"/>
                <a:cs typeface="Comic Sans MS"/>
                <a:sym typeface="Comic Sans MS"/>
              </a:defRPr>
            </a:lvl5pPr>
            <a:lvl6pPr marL="3657509" lvl="5" indent="-389457" rtl="0">
              <a:spcBef>
                <a:spcPts val="2133"/>
              </a:spcBef>
              <a:spcAft>
                <a:spcPts val="0"/>
              </a:spcAft>
              <a:buSzPts val="1000"/>
              <a:buFont typeface="Comic Sans MS"/>
              <a:buChar char="■"/>
              <a:defRPr sz="1300">
                <a:latin typeface="Comic Sans MS"/>
                <a:ea typeface="Comic Sans MS"/>
                <a:cs typeface="Comic Sans MS"/>
                <a:sym typeface="Comic Sans MS"/>
              </a:defRPr>
            </a:lvl6pPr>
            <a:lvl7pPr marL="4267093" lvl="6" indent="-389457" rtl="0">
              <a:spcBef>
                <a:spcPts val="2133"/>
              </a:spcBef>
              <a:spcAft>
                <a:spcPts val="0"/>
              </a:spcAft>
              <a:buSzPts val="1000"/>
              <a:buFont typeface="Comic Sans MS"/>
              <a:buChar char="●"/>
              <a:defRPr sz="1300">
                <a:latin typeface="Comic Sans MS"/>
                <a:ea typeface="Comic Sans MS"/>
                <a:cs typeface="Comic Sans MS"/>
                <a:sym typeface="Comic Sans MS"/>
              </a:defRPr>
            </a:lvl7pPr>
            <a:lvl8pPr marL="4876678" lvl="7" indent="-389457" rtl="0">
              <a:spcBef>
                <a:spcPts val="2133"/>
              </a:spcBef>
              <a:spcAft>
                <a:spcPts val="0"/>
              </a:spcAft>
              <a:buSzPts val="1000"/>
              <a:buFont typeface="Comic Sans MS"/>
              <a:buChar char="○"/>
              <a:defRPr sz="1300">
                <a:latin typeface="Comic Sans MS"/>
                <a:ea typeface="Comic Sans MS"/>
                <a:cs typeface="Comic Sans MS"/>
                <a:sym typeface="Comic Sans MS"/>
              </a:defRPr>
            </a:lvl8pPr>
            <a:lvl9pPr marL="5486263" lvl="8" indent="-389457" rtl="0">
              <a:spcBef>
                <a:spcPts val="2133"/>
              </a:spcBef>
              <a:spcAft>
                <a:spcPts val="2133"/>
              </a:spcAft>
              <a:buSzPts val="1000"/>
              <a:buFont typeface="Comic Sans MS"/>
              <a:buChar char="■"/>
              <a:defRPr sz="1300">
                <a:latin typeface="Comic Sans MS"/>
                <a:ea typeface="Comic Sans MS"/>
                <a:cs typeface="Comic Sans MS"/>
                <a:sym typeface="Comic Sans MS"/>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pos="3648">
          <p15:clr>
            <a:srgbClr val="F9AD4C"/>
          </p15:clr>
        </p15:guide>
        <p15:guide id="3" pos="268">
          <p15:clr>
            <a:srgbClr val="F9AD4C"/>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acher made Chart w/ SA">
  <p:cSld name="SECTION_HEADER_1_1_2_2_6_1_2">
    <p:bg>
      <p:bgPr>
        <a:solidFill>
          <a:srgbClr val="FFFFFF"/>
        </a:solidFill>
        <a:effectLst/>
      </p:bgPr>
    </p:bg>
    <p:spTree>
      <p:nvGrpSpPr>
        <p:cNvPr id="1" name="Shape 165"/>
        <p:cNvGrpSpPr/>
        <p:nvPr/>
      </p:nvGrpSpPr>
      <p:grpSpPr>
        <a:xfrm>
          <a:off x="0" y="0"/>
          <a:ext cx="0" cy="0"/>
          <a:chOff x="0" y="0"/>
          <a:chExt cx="0" cy="0"/>
        </a:xfrm>
      </p:grpSpPr>
      <p:pic>
        <p:nvPicPr>
          <p:cNvPr id="166" name="Google Shape;166;p20"/>
          <p:cNvPicPr preferRelativeResize="0"/>
          <p:nvPr/>
        </p:nvPicPr>
        <p:blipFill>
          <a:blip r:embed="rId2">
            <a:alphaModFix/>
          </a:blip>
          <a:stretch>
            <a:fillRect/>
          </a:stretch>
        </p:blipFill>
        <p:spPr>
          <a:xfrm>
            <a:off x="315834" y="780267"/>
            <a:ext cx="4620799" cy="5705903"/>
          </a:xfrm>
          <a:prstGeom prst="rect">
            <a:avLst/>
          </a:prstGeom>
          <a:noFill/>
          <a:ln>
            <a:noFill/>
          </a:ln>
          <a:effectLst>
            <a:outerShdw blurRad="142875" dist="9525" dir="4800000" algn="bl" rotWithShape="0">
              <a:srgbClr val="000000">
                <a:alpha val="18000"/>
              </a:srgbClr>
            </a:outerShdw>
          </a:effectLst>
        </p:spPr>
      </p:pic>
      <p:sp>
        <p:nvSpPr>
          <p:cNvPr id="167" name="Google Shape;167;p20"/>
          <p:cNvSpPr txBox="1">
            <a:spLocks noGrp="1"/>
          </p:cNvSpPr>
          <p:nvPr>
            <p:ph type="subTitle" idx="1"/>
          </p:nvPr>
        </p:nvSpPr>
        <p:spPr>
          <a:xfrm>
            <a:off x="585300" y="2361000"/>
            <a:ext cx="4084400" cy="386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atin typeface="Comic Sans MS"/>
                <a:ea typeface="Comic Sans MS"/>
                <a:cs typeface="Comic Sans MS"/>
                <a:sym typeface="Comic Sans MS"/>
              </a:defRPr>
            </a:lvl1pPr>
            <a:lvl2pPr lvl="1" rtl="0">
              <a:spcBef>
                <a:spcPts val="2133"/>
              </a:spcBef>
              <a:spcAft>
                <a:spcPts val="0"/>
              </a:spcAft>
              <a:buNone/>
              <a:defRPr sz="1600"/>
            </a:lvl2pPr>
            <a:lvl3pPr lvl="2" rtl="0">
              <a:spcBef>
                <a:spcPts val="2133"/>
              </a:spcBef>
              <a:spcAft>
                <a:spcPts val="0"/>
              </a:spcAft>
              <a:buNone/>
              <a:defRPr sz="1600"/>
            </a:lvl3pPr>
            <a:lvl4pPr lvl="3" rtl="0">
              <a:spcBef>
                <a:spcPts val="2133"/>
              </a:spcBef>
              <a:spcAft>
                <a:spcPts val="0"/>
              </a:spcAft>
              <a:buNone/>
              <a:defRPr sz="1600"/>
            </a:lvl4pPr>
            <a:lvl5pPr lvl="4" rtl="0">
              <a:spcBef>
                <a:spcPts val="2133"/>
              </a:spcBef>
              <a:spcAft>
                <a:spcPts val="0"/>
              </a:spcAft>
              <a:buNone/>
              <a:defRPr sz="1600"/>
            </a:lvl5pPr>
            <a:lvl6pPr lvl="5" rtl="0">
              <a:spcBef>
                <a:spcPts val="2133"/>
              </a:spcBef>
              <a:spcAft>
                <a:spcPts val="0"/>
              </a:spcAft>
              <a:buNone/>
              <a:defRPr sz="1600"/>
            </a:lvl6pPr>
            <a:lvl7pPr lvl="6" rtl="0">
              <a:spcBef>
                <a:spcPts val="2133"/>
              </a:spcBef>
              <a:spcAft>
                <a:spcPts val="0"/>
              </a:spcAft>
              <a:buNone/>
              <a:defRPr sz="1600"/>
            </a:lvl7pPr>
            <a:lvl8pPr lvl="7" rtl="0">
              <a:spcBef>
                <a:spcPts val="2133"/>
              </a:spcBef>
              <a:spcAft>
                <a:spcPts val="0"/>
              </a:spcAft>
              <a:buNone/>
              <a:defRPr sz="1600"/>
            </a:lvl8pPr>
            <a:lvl9pPr lvl="8" rtl="0">
              <a:spcBef>
                <a:spcPts val="2133"/>
              </a:spcBef>
              <a:spcAft>
                <a:spcPts val="2133"/>
              </a:spcAft>
              <a:buNone/>
              <a:defRPr sz="1600"/>
            </a:lvl9pPr>
          </a:lstStyle>
          <a:p>
            <a:endParaRPr/>
          </a:p>
        </p:txBody>
      </p:sp>
      <p:sp>
        <p:nvSpPr>
          <p:cNvPr id="168" name="Google Shape;168;p20"/>
          <p:cNvSpPr txBox="1">
            <a:spLocks noGrp="1"/>
          </p:cNvSpPr>
          <p:nvPr>
            <p:ph type="title"/>
          </p:nvPr>
        </p:nvSpPr>
        <p:spPr>
          <a:xfrm>
            <a:off x="585200" y="1267965"/>
            <a:ext cx="4084400" cy="1085200"/>
          </a:xfrm>
          <a:prstGeom prst="rect">
            <a:avLst/>
          </a:prstGeom>
        </p:spPr>
        <p:txBody>
          <a:bodyPr spcFirstLastPara="1" wrap="square" lIns="320025" tIns="228600" rIns="320025" bIns="228600" anchor="t" anchorCtr="0">
            <a:noAutofit/>
          </a:bodyPr>
          <a:lstStyle>
            <a:lvl1pPr lvl="0" algn="ctr" rtl="0">
              <a:spcBef>
                <a:spcPts val="0"/>
              </a:spcBef>
              <a:spcAft>
                <a:spcPts val="0"/>
              </a:spcAft>
              <a:buNone/>
              <a:defRPr sz="2100" b="1">
                <a:solidFill>
                  <a:srgbClr val="2F2F2F"/>
                </a:solidFill>
                <a:latin typeface="Comic Sans MS"/>
                <a:ea typeface="Comic Sans MS"/>
                <a:cs typeface="Comic Sans MS"/>
                <a:sym typeface="Comic Sans MS"/>
              </a:defRPr>
            </a:lvl1pPr>
            <a:lvl2pPr lvl="1" rtl="0">
              <a:spcBef>
                <a:spcPts val="0"/>
              </a:spcBef>
              <a:spcAft>
                <a:spcPts val="0"/>
              </a:spcAft>
              <a:buNone/>
              <a:defRPr sz="1600">
                <a:latin typeface="Comic Sans MS"/>
                <a:ea typeface="Comic Sans MS"/>
                <a:cs typeface="Comic Sans MS"/>
                <a:sym typeface="Comic Sans MS"/>
              </a:defRPr>
            </a:lvl2pPr>
            <a:lvl3pPr lvl="2" rtl="0">
              <a:spcBef>
                <a:spcPts val="0"/>
              </a:spcBef>
              <a:spcAft>
                <a:spcPts val="0"/>
              </a:spcAft>
              <a:buNone/>
              <a:defRPr sz="1600">
                <a:latin typeface="Comic Sans MS"/>
                <a:ea typeface="Comic Sans MS"/>
                <a:cs typeface="Comic Sans MS"/>
                <a:sym typeface="Comic Sans MS"/>
              </a:defRPr>
            </a:lvl3pPr>
            <a:lvl4pPr lvl="3" rtl="0">
              <a:spcBef>
                <a:spcPts val="0"/>
              </a:spcBef>
              <a:spcAft>
                <a:spcPts val="0"/>
              </a:spcAft>
              <a:buNone/>
              <a:defRPr sz="1600">
                <a:latin typeface="Comic Sans MS"/>
                <a:ea typeface="Comic Sans MS"/>
                <a:cs typeface="Comic Sans MS"/>
                <a:sym typeface="Comic Sans MS"/>
              </a:defRPr>
            </a:lvl4pPr>
            <a:lvl5pPr lvl="4" rtl="0">
              <a:spcBef>
                <a:spcPts val="0"/>
              </a:spcBef>
              <a:spcAft>
                <a:spcPts val="0"/>
              </a:spcAft>
              <a:buNone/>
              <a:defRPr sz="1600">
                <a:latin typeface="Comic Sans MS"/>
                <a:ea typeface="Comic Sans MS"/>
                <a:cs typeface="Comic Sans MS"/>
                <a:sym typeface="Comic Sans MS"/>
              </a:defRPr>
            </a:lvl5pPr>
            <a:lvl6pPr lvl="5" rtl="0">
              <a:spcBef>
                <a:spcPts val="0"/>
              </a:spcBef>
              <a:spcAft>
                <a:spcPts val="0"/>
              </a:spcAft>
              <a:buNone/>
              <a:defRPr sz="1600">
                <a:latin typeface="Comic Sans MS"/>
                <a:ea typeface="Comic Sans MS"/>
                <a:cs typeface="Comic Sans MS"/>
                <a:sym typeface="Comic Sans MS"/>
              </a:defRPr>
            </a:lvl6pPr>
            <a:lvl7pPr lvl="6" rtl="0">
              <a:spcBef>
                <a:spcPts val="0"/>
              </a:spcBef>
              <a:spcAft>
                <a:spcPts val="0"/>
              </a:spcAft>
              <a:buNone/>
              <a:defRPr sz="1600">
                <a:latin typeface="Comic Sans MS"/>
                <a:ea typeface="Comic Sans MS"/>
                <a:cs typeface="Comic Sans MS"/>
                <a:sym typeface="Comic Sans MS"/>
              </a:defRPr>
            </a:lvl7pPr>
            <a:lvl8pPr lvl="7" rtl="0">
              <a:spcBef>
                <a:spcPts val="0"/>
              </a:spcBef>
              <a:spcAft>
                <a:spcPts val="0"/>
              </a:spcAft>
              <a:buNone/>
              <a:defRPr sz="1600">
                <a:latin typeface="Comic Sans MS"/>
                <a:ea typeface="Comic Sans MS"/>
                <a:cs typeface="Comic Sans MS"/>
                <a:sym typeface="Comic Sans MS"/>
              </a:defRPr>
            </a:lvl8pPr>
            <a:lvl9pPr lvl="8" rtl="0">
              <a:spcBef>
                <a:spcPts val="0"/>
              </a:spcBef>
              <a:spcAft>
                <a:spcPts val="0"/>
              </a:spcAft>
              <a:buNone/>
              <a:defRPr sz="1600">
                <a:latin typeface="Comic Sans MS"/>
                <a:ea typeface="Comic Sans MS"/>
                <a:cs typeface="Comic Sans MS"/>
                <a:sym typeface="Comic Sans MS"/>
              </a:defRPr>
            </a:lvl9pPr>
          </a:lstStyle>
          <a:p>
            <a:endParaRPr/>
          </a:p>
        </p:txBody>
      </p:sp>
      <p:sp>
        <p:nvSpPr>
          <p:cNvPr id="169" name="Google Shape;169;p20"/>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70" name="Google Shape;170;p20"/>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71" name="Google Shape;171;p20"/>
          <p:cNvSpPr txBox="1">
            <a:spLocks noGrp="1"/>
          </p:cNvSpPr>
          <p:nvPr>
            <p:ph type="body" idx="4"/>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pos="3648">
          <p15:clr>
            <a:srgbClr val="F9AD4C"/>
          </p15:clr>
        </p15:guide>
        <p15:guide id="3" pos="268">
          <p15:clr>
            <a:srgbClr val="F9AD4C"/>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eacher made Chart w/ TT and SA">
  <p:cSld name="SECTION_HEADER_1_1_2_2_6_1_2_1">
    <p:bg>
      <p:bgPr>
        <a:solidFill>
          <a:srgbClr val="FFFFFF"/>
        </a:solidFill>
        <a:effectLst/>
      </p:bgPr>
    </p:bg>
    <p:spTree>
      <p:nvGrpSpPr>
        <p:cNvPr id="1" name="Shape 172"/>
        <p:cNvGrpSpPr/>
        <p:nvPr/>
      </p:nvGrpSpPr>
      <p:grpSpPr>
        <a:xfrm>
          <a:off x="0" y="0"/>
          <a:ext cx="0" cy="0"/>
          <a:chOff x="0" y="0"/>
          <a:chExt cx="0" cy="0"/>
        </a:xfrm>
      </p:grpSpPr>
      <p:pic>
        <p:nvPicPr>
          <p:cNvPr id="173" name="Google Shape;173;p21"/>
          <p:cNvPicPr preferRelativeResize="0"/>
          <p:nvPr/>
        </p:nvPicPr>
        <p:blipFill>
          <a:blip r:embed="rId2">
            <a:alphaModFix/>
          </a:blip>
          <a:stretch>
            <a:fillRect/>
          </a:stretch>
        </p:blipFill>
        <p:spPr>
          <a:xfrm>
            <a:off x="315834" y="780267"/>
            <a:ext cx="4620799" cy="5705903"/>
          </a:xfrm>
          <a:prstGeom prst="rect">
            <a:avLst/>
          </a:prstGeom>
          <a:noFill/>
          <a:ln>
            <a:noFill/>
          </a:ln>
          <a:effectLst>
            <a:outerShdw blurRad="142875" dist="9525" dir="4800000" algn="bl" rotWithShape="0">
              <a:srgbClr val="000000">
                <a:alpha val="18000"/>
              </a:srgbClr>
            </a:outerShdw>
          </a:effectLst>
        </p:spPr>
      </p:pic>
      <p:sp>
        <p:nvSpPr>
          <p:cNvPr id="174" name="Google Shape;174;p21"/>
          <p:cNvSpPr txBox="1">
            <a:spLocks noGrp="1"/>
          </p:cNvSpPr>
          <p:nvPr>
            <p:ph type="subTitle" idx="1"/>
          </p:nvPr>
        </p:nvSpPr>
        <p:spPr>
          <a:xfrm>
            <a:off x="585300" y="2361000"/>
            <a:ext cx="4084400" cy="386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atin typeface="Comic Sans MS"/>
                <a:ea typeface="Comic Sans MS"/>
                <a:cs typeface="Comic Sans MS"/>
                <a:sym typeface="Comic Sans MS"/>
              </a:defRPr>
            </a:lvl1pPr>
            <a:lvl2pPr lvl="1" rtl="0">
              <a:spcBef>
                <a:spcPts val="2133"/>
              </a:spcBef>
              <a:spcAft>
                <a:spcPts val="0"/>
              </a:spcAft>
              <a:buNone/>
              <a:defRPr sz="1600"/>
            </a:lvl2pPr>
            <a:lvl3pPr lvl="2" rtl="0">
              <a:spcBef>
                <a:spcPts val="2133"/>
              </a:spcBef>
              <a:spcAft>
                <a:spcPts val="0"/>
              </a:spcAft>
              <a:buNone/>
              <a:defRPr sz="1600"/>
            </a:lvl3pPr>
            <a:lvl4pPr lvl="3" rtl="0">
              <a:spcBef>
                <a:spcPts val="2133"/>
              </a:spcBef>
              <a:spcAft>
                <a:spcPts val="0"/>
              </a:spcAft>
              <a:buNone/>
              <a:defRPr sz="1600"/>
            </a:lvl4pPr>
            <a:lvl5pPr lvl="4" rtl="0">
              <a:spcBef>
                <a:spcPts val="2133"/>
              </a:spcBef>
              <a:spcAft>
                <a:spcPts val="0"/>
              </a:spcAft>
              <a:buNone/>
              <a:defRPr sz="1600"/>
            </a:lvl5pPr>
            <a:lvl6pPr lvl="5" rtl="0">
              <a:spcBef>
                <a:spcPts val="2133"/>
              </a:spcBef>
              <a:spcAft>
                <a:spcPts val="0"/>
              </a:spcAft>
              <a:buNone/>
              <a:defRPr sz="1600"/>
            </a:lvl6pPr>
            <a:lvl7pPr lvl="6" rtl="0">
              <a:spcBef>
                <a:spcPts val="2133"/>
              </a:spcBef>
              <a:spcAft>
                <a:spcPts val="0"/>
              </a:spcAft>
              <a:buNone/>
              <a:defRPr sz="1600"/>
            </a:lvl7pPr>
            <a:lvl8pPr lvl="7" rtl="0">
              <a:spcBef>
                <a:spcPts val="2133"/>
              </a:spcBef>
              <a:spcAft>
                <a:spcPts val="0"/>
              </a:spcAft>
              <a:buNone/>
              <a:defRPr sz="1600"/>
            </a:lvl8pPr>
            <a:lvl9pPr lvl="8" rtl="0">
              <a:spcBef>
                <a:spcPts val="2133"/>
              </a:spcBef>
              <a:spcAft>
                <a:spcPts val="2133"/>
              </a:spcAft>
              <a:buNone/>
              <a:defRPr sz="1600"/>
            </a:lvl9pPr>
          </a:lstStyle>
          <a:p>
            <a:endParaRPr/>
          </a:p>
        </p:txBody>
      </p:sp>
      <p:sp>
        <p:nvSpPr>
          <p:cNvPr id="175" name="Google Shape;175;p21"/>
          <p:cNvSpPr txBox="1">
            <a:spLocks noGrp="1"/>
          </p:cNvSpPr>
          <p:nvPr>
            <p:ph type="title"/>
          </p:nvPr>
        </p:nvSpPr>
        <p:spPr>
          <a:xfrm>
            <a:off x="585200" y="1267965"/>
            <a:ext cx="4084400" cy="1085200"/>
          </a:xfrm>
          <a:prstGeom prst="rect">
            <a:avLst/>
          </a:prstGeom>
        </p:spPr>
        <p:txBody>
          <a:bodyPr spcFirstLastPara="1" wrap="square" lIns="320025" tIns="228600" rIns="320025" bIns="228600" anchor="t" anchorCtr="0">
            <a:noAutofit/>
          </a:bodyPr>
          <a:lstStyle>
            <a:lvl1pPr lvl="0" algn="ctr" rtl="0">
              <a:spcBef>
                <a:spcPts val="0"/>
              </a:spcBef>
              <a:spcAft>
                <a:spcPts val="0"/>
              </a:spcAft>
              <a:buNone/>
              <a:defRPr sz="2100" b="1">
                <a:solidFill>
                  <a:srgbClr val="2F2F2F"/>
                </a:solidFill>
                <a:latin typeface="Comic Sans MS"/>
                <a:ea typeface="Comic Sans MS"/>
                <a:cs typeface="Comic Sans MS"/>
                <a:sym typeface="Comic Sans MS"/>
              </a:defRPr>
            </a:lvl1pPr>
            <a:lvl2pPr lvl="1" rtl="0">
              <a:spcBef>
                <a:spcPts val="0"/>
              </a:spcBef>
              <a:spcAft>
                <a:spcPts val="0"/>
              </a:spcAft>
              <a:buNone/>
              <a:defRPr sz="1600">
                <a:latin typeface="Comic Sans MS"/>
                <a:ea typeface="Comic Sans MS"/>
                <a:cs typeface="Comic Sans MS"/>
                <a:sym typeface="Comic Sans MS"/>
              </a:defRPr>
            </a:lvl2pPr>
            <a:lvl3pPr lvl="2" rtl="0">
              <a:spcBef>
                <a:spcPts val="0"/>
              </a:spcBef>
              <a:spcAft>
                <a:spcPts val="0"/>
              </a:spcAft>
              <a:buNone/>
              <a:defRPr sz="1600">
                <a:latin typeface="Comic Sans MS"/>
                <a:ea typeface="Comic Sans MS"/>
                <a:cs typeface="Comic Sans MS"/>
                <a:sym typeface="Comic Sans MS"/>
              </a:defRPr>
            </a:lvl3pPr>
            <a:lvl4pPr lvl="3" rtl="0">
              <a:spcBef>
                <a:spcPts val="0"/>
              </a:spcBef>
              <a:spcAft>
                <a:spcPts val="0"/>
              </a:spcAft>
              <a:buNone/>
              <a:defRPr sz="1600">
                <a:latin typeface="Comic Sans MS"/>
                <a:ea typeface="Comic Sans MS"/>
                <a:cs typeface="Comic Sans MS"/>
                <a:sym typeface="Comic Sans MS"/>
              </a:defRPr>
            </a:lvl4pPr>
            <a:lvl5pPr lvl="4" rtl="0">
              <a:spcBef>
                <a:spcPts val="0"/>
              </a:spcBef>
              <a:spcAft>
                <a:spcPts val="0"/>
              </a:spcAft>
              <a:buNone/>
              <a:defRPr sz="1600">
                <a:latin typeface="Comic Sans MS"/>
                <a:ea typeface="Comic Sans MS"/>
                <a:cs typeface="Comic Sans MS"/>
                <a:sym typeface="Comic Sans MS"/>
              </a:defRPr>
            </a:lvl5pPr>
            <a:lvl6pPr lvl="5" rtl="0">
              <a:spcBef>
                <a:spcPts val="0"/>
              </a:spcBef>
              <a:spcAft>
                <a:spcPts val="0"/>
              </a:spcAft>
              <a:buNone/>
              <a:defRPr sz="1600">
                <a:latin typeface="Comic Sans MS"/>
                <a:ea typeface="Comic Sans MS"/>
                <a:cs typeface="Comic Sans MS"/>
                <a:sym typeface="Comic Sans MS"/>
              </a:defRPr>
            </a:lvl6pPr>
            <a:lvl7pPr lvl="6" rtl="0">
              <a:spcBef>
                <a:spcPts val="0"/>
              </a:spcBef>
              <a:spcAft>
                <a:spcPts val="0"/>
              </a:spcAft>
              <a:buNone/>
              <a:defRPr sz="1600">
                <a:latin typeface="Comic Sans MS"/>
                <a:ea typeface="Comic Sans MS"/>
                <a:cs typeface="Comic Sans MS"/>
                <a:sym typeface="Comic Sans MS"/>
              </a:defRPr>
            </a:lvl7pPr>
            <a:lvl8pPr lvl="7" rtl="0">
              <a:spcBef>
                <a:spcPts val="0"/>
              </a:spcBef>
              <a:spcAft>
                <a:spcPts val="0"/>
              </a:spcAft>
              <a:buNone/>
              <a:defRPr sz="1600">
                <a:latin typeface="Comic Sans MS"/>
                <a:ea typeface="Comic Sans MS"/>
                <a:cs typeface="Comic Sans MS"/>
                <a:sym typeface="Comic Sans MS"/>
              </a:defRPr>
            </a:lvl8pPr>
            <a:lvl9pPr lvl="8" rtl="0">
              <a:spcBef>
                <a:spcPts val="0"/>
              </a:spcBef>
              <a:spcAft>
                <a:spcPts val="0"/>
              </a:spcAft>
              <a:buNone/>
              <a:defRPr sz="1600">
                <a:latin typeface="Comic Sans MS"/>
                <a:ea typeface="Comic Sans MS"/>
                <a:cs typeface="Comic Sans MS"/>
                <a:sym typeface="Comic Sans MS"/>
              </a:defRPr>
            </a:lvl9pPr>
          </a:lstStyle>
          <a:p>
            <a:endParaRPr/>
          </a:p>
        </p:txBody>
      </p:sp>
      <p:sp>
        <p:nvSpPr>
          <p:cNvPr id="176" name="Google Shape;176;p21"/>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77" name="Google Shape;177;p21"/>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78" name="Google Shape;178;p21"/>
          <p:cNvSpPr txBox="1">
            <a:spLocks noGrp="1"/>
          </p:cNvSpPr>
          <p:nvPr>
            <p:ph type="body" idx="4"/>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179" name="Google Shape;179;p21"/>
          <p:cNvSpPr txBox="1">
            <a:spLocks noGrp="1"/>
          </p:cNvSpPr>
          <p:nvPr>
            <p:ph type="body" idx="5"/>
          </p:nvPr>
        </p:nvSpPr>
        <p:spPr>
          <a:xfrm>
            <a:off x="5791200" y="3145536"/>
            <a:ext cx="5632800" cy="3072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pos="3648">
          <p15:clr>
            <a:srgbClr val="F9AD4C"/>
          </p15:clr>
        </p15:guide>
        <p15:guide id="3" pos="268">
          <p15:clr>
            <a:srgbClr val="F9AD4C"/>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im/Modeling Tool with TT - pg #">
  <p:cSld name="SECTION_HEADER_1_1_2_2_5">
    <p:bg>
      <p:bgPr>
        <a:solidFill>
          <a:srgbClr val="FFFFFF"/>
        </a:solidFill>
        <a:effectLst/>
      </p:bgPr>
    </p:bg>
    <p:spTree>
      <p:nvGrpSpPr>
        <p:cNvPr id="1" name="Shape 180"/>
        <p:cNvGrpSpPr/>
        <p:nvPr/>
      </p:nvGrpSpPr>
      <p:grpSpPr>
        <a:xfrm>
          <a:off x="0" y="0"/>
          <a:ext cx="0" cy="0"/>
          <a:chOff x="0" y="0"/>
          <a:chExt cx="0" cy="0"/>
        </a:xfrm>
      </p:grpSpPr>
      <p:sp>
        <p:nvSpPr>
          <p:cNvPr id="181" name="Google Shape;181;p22"/>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82" name="Google Shape;182;p22"/>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83" name="Google Shape;183;p22"/>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84" name="Google Shape;184;p22"/>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
        <p:nvSpPr>
          <p:cNvPr id="185" name="Google Shape;185;p22"/>
          <p:cNvSpPr/>
          <p:nvPr/>
        </p:nvSpPr>
        <p:spPr>
          <a:xfrm>
            <a:off x="341367" y="1706733"/>
            <a:ext cx="4876800" cy="3889200"/>
          </a:xfrm>
          <a:prstGeom prst="round2SameRect">
            <a:avLst>
              <a:gd name="adj1" fmla="val 1064"/>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86" name="Google Shape;186;p22"/>
          <p:cNvGrpSpPr/>
          <p:nvPr/>
        </p:nvGrpSpPr>
        <p:grpSpPr>
          <a:xfrm>
            <a:off x="341367" y="1706733"/>
            <a:ext cx="4876800" cy="219600"/>
            <a:chOff x="256025" y="1280050"/>
            <a:chExt cx="3657600" cy="164700"/>
          </a:xfrm>
        </p:grpSpPr>
        <p:sp>
          <p:nvSpPr>
            <p:cNvPr id="187" name="Google Shape;187;p22"/>
            <p:cNvSpPr/>
            <p:nvPr/>
          </p:nvSpPr>
          <p:spPr>
            <a:xfrm>
              <a:off x="256025" y="1280050"/>
              <a:ext cx="36576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2"/>
            <p:cNvGrpSpPr/>
            <p:nvPr/>
          </p:nvGrpSpPr>
          <p:grpSpPr>
            <a:xfrm>
              <a:off x="323020" y="1326935"/>
              <a:ext cx="264664" cy="61800"/>
              <a:chOff x="322595" y="642846"/>
              <a:chExt cx="264664" cy="61800"/>
            </a:xfrm>
          </p:grpSpPr>
          <p:sp>
            <p:nvSpPr>
              <p:cNvPr id="189" name="Google Shape;189;p22"/>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2"/>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2"/>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680">
          <p15:clr>
            <a:srgbClr val="F9AD4C"/>
          </p15:clr>
        </p15:guide>
        <p15:guide id="2" pos="3648">
          <p15:clr>
            <a:srgbClr val="F9AD4C"/>
          </p15:clr>
        </p15:guide>
        <p15:guide id="3" pos="268">
          <p15:clr>
            <a:srgbClr val="F9AD4C"/>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T and SA with Text - pg#">
  <p:cSld name="SECTION_HEADER_1_1_2_2_2_7_1">
    <p:bg>
      <p:bgPr>
        <a:solidFill>
          <a:srgbClr val="FFFFFF"/>
        </a:solidFill>
        <a:effectLst/>
      </p:bgPr>
    </p:bg>
    <p:spTree>
      <p:nvGrpSpPr>
        <p:cNvPr id="1" name="Shape 192"/>
        <p:cNvGrpSpPr/>
        <p:nvPr/>
      </p:nvGrpSpPr>
      <p:grpSpPr>
        <a:xfrm>
          <a:off x="0" y="0"/>
          <a:ext cx="0" cy="0"/>
          <a:chOff x="0" y="0"/>
          <a:chExt cx="0" cy="0"/>
        </a:xfrm>
      </p:grpSpPr>
      <p:sp>
        <p:nvSpPr>
          <p:cNvPr id="193" name="Google Shape;193;p23"/>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94" name="Google Shape;194;p23"/>
          <p:cNvSpPr txBox="1">
            <a:spLocks noGrp="1"/>
          </p:cNvSpPr>
          <p:nvPr>
            <p:ph type="body" idx="2"/>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195" name="Google Shape;195;p23"/>
          <p:cNvSpPr txBox="1">
            <a:spLocks noGrp="1"/>
          </p:cNvSpPr>
          <p:nvPr>
            <p:ph type="subTitle" idx="3"/>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96" name="Google Shape;196;p23"/>
          <p:cNvSpPr txBox="1">
            <a:spLocks noGrp="1"/>
          </p:cNvSpPr>
          <p:nvPr>
            <p:ph type="subTitle" idx="4"/>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97" name="Google Shape;197;p23"/>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 name="Google Shape;198;p23"/>
          <p:cNvSpPr txBox="1">
            <a:spLocks noGrp="1"/>
          </p:cNvSpPr>
          <p:nvPr>
            <p:ph type="body" idx="5"/>
          </p:nvPr>
        </p:nvSpPr>
        <p:spPr>
          <a:xfrm>
            <a:off x="5791200" y="3145536"/>
            <a:ext cx="5632800" cy="3072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
        <p:nvSpPr>
          <p:cNvPr id="199" name="Google Shape;199;p23"/>
          <p:cNvSpPr txBox="1">
            <a:spLocks noGrp="1"/>
          </p:cNvSpPr>
          <p:nvPr>
            <p:ph type="body" idx="6"/>
          </p:nvPr>
        </p:nvSpPr>
        <p:spPr>
          <a:xfrm>
            <a:off x="585216" y="975360"/>
            <a:ext cx="4084400" cy="670400"/>
          </a:xfrm>
          <a:prstGeom prst="rect">
            <a:avLst/>
          </a:prstGeom>
        </p:spPr>
        <p:txBody>
          <a:bodyPr spcFirstLastPara="1" wrap="square" lIns="91425" tIns="18275" rIns="91425" bIns="91425" anchor="t" anchorCtr="0">
            <a:noAutofit/>
          </a:bodyPr>
          <a:lstStyle>
            <a:lvl1pPr marL="609585" lvl="0" indent="-440256" rtl="0">
              <a:lnSpc>
                <a:spcPct val="100000"/>
              </a:lnSpc>
              <a:spcBef>
                <a:spcPts val="0"/>
              </a:spcBef>
              <a:spcAft>
                <a:spcPts val="0"/>
              </a:spcAft>
              <a:buSzPts val="1600"/>
              <a:buChar char="●"/>
              <a:defRPr sz="2100"/>
            </a:lvl1pPr>
            <a:lvl2pPr marL="1219170" lvl="1" indent="-440256" rtl="0">
              <a:lnSpc>
                <a:spcPct val="100000"/>
              </a:lnSpc>
              <a:spcBef>
                <a:spcPts val="2133"/>
              </a:spcBef>
              <a:spcAft>
                <a:spcPts val="0"/>
              </a:spcAft>
              <a:buSzPts val="1600"/>
              <a:buChar char="○"/>
              <a:defRPr sz="2100"/>
            </a:lvl2pPr>
            <a:lvl3pPr marL="1828754" lvl="2" indent="-440256" rtl="0">
              <a:lnSpc>
                <a:spcPct val="100000"/>
              </a:lnSpc>
              <a:spcBef>
                <a:spcPts val="2133"/>
              </a:spcBef>
              <a:spcAft>
                <a:spcPts val="0"/>
              </a:spcAft>
              <a:buSzPts val="1600"/>
              <a:buChar char="■"/>
              <a:defRPr sz="2100"/>
            </a:lvl3pPr>
            <a:lvl4pPr marL="2438339" lvl="3" indent="-440256" rtl="0">
              <a:lnSpc>
                <a:spcPct val="100000"/>
              </a:lnSpc>
              <a:spcBef>
                <a:spcPts val="2133"/>
              </a:spcBef>
              <a:spcAft>
                <a:spcPts val="0"/>
              </a:spcAft>
              <a:buSzPts val="1600"/>
              <a:buChar char="●"/>
              <a:defRPr sz="2100"/>
            </a:lvl4pPr>
            <a:lvl5pPr marL="3047924" lvl="4" indent="-440256" rtl="0">
              <a:lnSpc>
                <a:spcPct val="100000"/>
              </a:lnSpc>
              <a:spcBef>
                <a:spcPts val="2133"/>
              </a:spcBef>
              <a:spcAft>
                <a:spcPts val="0"/>
              </a:spcAft>
              <a:buSzPts val="1600"/>
              <a:buChar char="○"/>
              <a:defRPr sz="2100"/>
            </a:lvl5pPr>
            <a:lvl6pPr marL="3657509" lvl="5" indent="-440256" rtl="0">
              <a:lnSpc>
                <a:spcPct val="100000"/>
              </a:lnSpc>
              <a:spcBef>
                <a:spcPts val="2133"/>
              </a:spcBef>
              <a:spcAft>
                <a:spcPts val="0"/>
              </a:spcAft>
              <a:buSzPts val="1600"/>
              <a:buChar char="■"/>
              <a:defRPr sz="2100"/>
            </a:lvl6pPr>
            <a:lvl7pPr marL="4267093" lvl="6" indent="-440256" rtl="0">
              <a:lnSpc>
                <a:spcPct val="100000"/>
              </a:lnSpc>
              <a:spcBef>
                <a:spcPts val="2133"/>
              </a:spcBef>
              <a:spcAft>
                <a:spcPts val="0"/>
              </a:spcAft>
              <a:buSzPts val="1600"/>
              <a:buChar char="●"/>
              <a:defRPr sz="2100"/>
            </a:lvl7pPr>
            <a:lvl8pPr marL="4876678" lvl="7" indent="-440256" rtl="0">
              <a:lnSpc>
                <a:spcPct val="100000"/>
              </a:lnSpc>
              <a:spcBef>
                <a:spcPts val="2133"/>
              </a:spcBef>
              <a:spcAft>
                <a:spcPts val="0"/>
              </a:spcAft>
              <a:buSzPts val="1600"/>
              <a:buChar char="○"/>
              <a:defRPr sz="2100"/>
            </a:lvl8pPr>
            <a:lvl9pPr marL="5486263" lvl="8" indent="-440256" rtl="0">
              <a:lnSpc>
                <a:spcPct val="100000"/>
              </a:lnSpc>
              <a:spcBef>
                <a:spcPts val="2133"/>
              </a:spcBef>
              <a:spcAft>
                <a:spcPts val="2133"/>
              </a:spcAft>
              <a:buSzPts val="1600"/>
              <a:buChar char="■"/>
              <a:defRPr sz="2100"/>
            </a:lvl9pPr>
          </a:lstStyle>
          <a:p>
            <a:endParaRPr/>
          </a:p>
        </p:txBody>
      </p:sp>
      <p:sp>
        <p:nvSpPr>
          <p:cNvPr id="200" name="Google Shape;200;p23"/>
          <p:cNvSpPr txBox="1">
            <a:spLocks noGrp="1"/>
          </p:cNvSpPr>
          <p:nvPr>
            <p:ph type="body" idx="7"/>
          </p:nvPr>
        </p:nvSpPr>
        <p:spPr>
          <a:xfrm>
            <a:off x="585200" y="1475232"/>
            <a:ext cx="4084400" cy="4742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lnSpc>
                <a:spcPct val="100000"/>
              </a:lnSpc>
              <a:spcBef>
                <a:spcPts val="2133"/>
              </a:spcBef>
              <a:spcAft>
                <a:spcPts val="0"/>
              </a:spcAft>
              <a:buSzPts val="1200"/>
              <a:buChar char="○"/>
              <a:defRPr sz="1600"/>
            </a:lvl2pPr>
            <a:lvl3pPr marL="1828754" lvl="2" indent="-406390" rtl="0">
              <a:lnSpc>
                <a:spcPct val="100000"/>
              </a:lnSpc>
              <a:spcBef>
                <a:spcPts val="2133"/>
              </a:spcBef>
              <a:spcAft>
                <a:spcPts val="0"/>
              </a:spcAft>
              <a:buSzPts val="1200"/>
              <a:buChar char="■"/>
              <a:defRPr sz="1600"/>
            </a:lvl3pPr>
            <a:lvl4pPr marL="2438339" lvl="3" indent="-406390" rtl="0">
              <a:lnSpc>
                <a:spcPct val="100000"/>
              </a:lnSpc>
              <a:spcBef>
                <a:spcPts val="2133"/>
              </a:spcBef>
              <a:spcAft>
                <a:spcPts val="0"/>
              </a:spcAft>
              <a:buSzPts val="1200"/>
              <a:buChar char="●"/>
              <a:defRPr sz="1600"/>
            </a:lvl4pPr>
            <a:lvl5pPr marL="3047924" lvl="4" indent="-406390" rtl="0">
              <a:lnSpc>
                <a:spcPct val="100000"/>
              </a:lnSpc>
              <a:spcBef>
                <a:spcPts val="2133"/>
              </a:spcBef>
              <a:spcAft>
                <a:spcPts val="0"/>
              </a:spcAft>
              <a:buSzPts val="1200"/>
              <a:buChar char="○"/>
              <a:defRPr sz="1600"/>
            </a:lvl5pPr>
            <a:lvl6pPr marL="3657509" lvl="5" indent="-406390" rtl="0">
              <a:lnSpc>
                <a:spcPct val="100000"/>
              </a:lnSpc>
              <a:spcBef>
                <a:spcPts val="2133"/>
              </a:spcBef>
              <a:spcAft>
                <a:spcPts val="0"/>
              </a:spcAft>
              <a:buSzPts val="1200"/>
              <a:buChar char="■"/>
              <a:defRPr sz="1600"/>
            </a:lvl6pPr>
            <a:lvl7pPr marL="4267093" lvl="6" indent="-406390" rtl="0">
              <a:lnSpc>
                <a:spcPct val="100000"/>
              </a:lnSpc>
              <a:spcBef>
                <a:spcPts val="2133"/>
              </a:spcBef>
              <a:spcAft>
                <a:spcPts val="0"/>
              </a:spcAft>
              <a:buSzPts val="1200"/>
              <a:buChar char="●"/>
              <a:defRPr sz="1600"/>
            </a:lvl7pPr>
            <a:lvl8pPr marL="4876678" lvl="7" indent="-406390" rtl="0">
              <a:lnSpc>
                <a:spcPct val="100000"/>
              </a:lnSpc>
              <a:spcBef>
                <a:spcPts val="2133"/>
              </a:spcBef>
              <a:spcAft>
                <a:spcPts val="0"/>
              </a:spcAft>
              <a:buSzPts val="1200"/>
              <a:buChar char="○"/>
              <a:defRPr sz="1600"/>
            </a:lvl8pPr>
            <a:lvl9pPr marL="5486263" lvl="8" indent="-406390" rtl="0">
              <a:lnSpc>
                <a:spcPct val="100000"/>
              </a:lnSpc>
              <a:spcBef>
                <a:spcPts val="2133"/>
              </a:spcBef>
              <a:spcAft>
                <a:spcPts val="2133"/>
              </a:spcAft>
              <a:buSzPts val="1200"/>
              <a:buChar char="■"/>
              <a:defRPr sz="1600"/>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pos="763">
          <p15:clr>
            <a:srgbClr val="F9AD4C"/>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creenshot with TT and SA - pg#">
  <p:cSld name="SECTION_HEADER_1_1_2_2_2_6">
    <p:bg>
      <p:bgPr>
        <a:solidFill>
          <a:srgbClr val="FFFFFF"/>
        </a:solidFill>
        <a:effectLst/>
      </p:bgPr>
    </p:bg>
    <p:spTree>
      <p:nvGrpSpPr>
        <p:cNvPr id="1" name="Shape 201"/>
        <p:cNvGrpSpPr/>
        <p:nvPr/>
      </p:nvGrpSpPr>
      <p:grpSpPr>
        <a:xfrm>
          <a:off x="0" y="0"/>
          <a:ext cx="0" cy="0"/>
          <a:chOff x="0" y="0"/>
          <a:chExt cx="0" cy="0"/>
        </a:xfrm>
      </p:grpSpPr>
      <p:sp>
        <p:nvSpPr>
          <p:cNvPr id="202" name="Google Shape;202;p24"/>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03" name="Google Shape;203;p24"/>
          <p:cNvSpPr txBox="1">
            <a:spLocks noGrp="1"/>
          </p:cNvSpPr>
          <p:nvPr>
            <p:ph type="body" idx="2"/>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04" name="Google Shape;204;p24"/>
          <p:cNvSpPr txBox="1">
            <a:spLocks noGrp="1"/>
          </p:cNvSpPr>
          <p:nvPr>
            <p:ph type="subTitle" idx="3"/>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05" name="Google Shape;205;p24"/>
          <p:cNvSpPr txBox="1">
            <a:spLocks noGrp="1"/>
          </p:cNvSpPr>
          <p:nvPr>
            <p:ph type="subTitle" idx="4"/>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06" name="Google Shape;206;p24"/>
          <p:cNvSpPr txBox="1">
            <a:spLocks noGrp="1"/>
          </p:cNvSpPr>
          <p:nvPr>
            <p:ph type="body" idx="5"/>
          </p:nvPr>
        </p:nvSpPr>
        <p:spPr>
          <a:xfrm>
            <a:off x="5791200" y="3145536"/>
            <a:ext cx="5632800" cy="3072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
        <p:nvSpPr>
          <p:cNvPr id="207" name="Google Shape;207;p24"/>
          <p:cNvSpPr/>
          <p:nvPr/>
        </p:nvSpPr>
        <p:spPr>
          <a:xfrm>
            <a:off x="330867" y="963033"/>
            <a:ext cx="4596400" cy="5486400"/>
          </a:xfrm>
          <a:prstGeom prst="round2SameRect">
            <a:avLst>
              <a:gd name="adj1" fmla="val 911"/>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08" name="Google Shape;208;p24"/>
          <p:cNvGrpSpPr/>
          <p:nvPr/>
        </p:nvGrpSpPr>
        <p:grpSpPr>
          <a:xfrm>
            <a:off x="430127" y="1025547"/>
            <a:ext cx="352885" cy="82400"/>
            <a:chOff x="322595" y="642846"/>
            <a:chExt cx="264664" cy="61800"/>
          </a:xfrm>
        </p:grpSpPr>
        <p:sp>
          <p:nvSpPr>
            <p:cNvPr id="209" name="Google Shape;209;p24"/>
            <p:cNvSpPr/>
            <p:nvPr/>
          </p:nvSpPr>
          <p:spPr>
            <a:xfrm>
              <a:off x="322595"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a:ea typeface="Tahoma"/>
                <a:cs typeface="Tahoma"/>
                <a:sym typeface="Tahoma"/>
              </a:endParaRPr>
            </a:p>
          </p:txBody>
        </p:sp>
        <p:sp>
          <p:nvSpPr>
            <p:cNvPr id="210" name="Google Shape;210;p24"/>
            <p:cNvSpPr/>
            <p:nvPr/>
          </p:nvSpPr>
          <p:spPr>
            <a:xfrm>
              <a:off x="424028"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a:ea typeface="Tahoma"/>
                <a:cs typeface="Tahoma"/>
                <a:sym typeface="Tahoma"/>
              </a:endParaRPr>
            </a:p>
          </p:txBody>
        </p:sp>
        <p:sp>
          <p:nvSpPr>
            <p:cNvPr id="211" name="Google Shape;211;p24"/>
            <p:cNvSpPr/>
            <p:nvPr/>
          </p:nvSpPr>
          <p:spPr>
            <a:xfrm>
              <a:off x="525460"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a:ea typeface="Tahoma"/>
                <a:cs typeface="Tahoma"/>
                <a:sym typeface="Tahoma"/>
              </a:endParaRPr>
            </a:p>
          </p:txBody>
        </p:sp>
      </p:grpSp>
      <p:grpSp>
        <p:nvGrpSpPr>
          <p:cNvPr id="212" name="Google Shape;212;p24"/>
          <p:cNvGrpSpPr/>
          <p:nvPr/>
        </p:nvGrpSpPr>
        <p:grpSpPr>
          <a:xfrm>
            <a:off x="330867" y="963033"/>
            <a:ext cx="4596400" cy="219600"/>
            <a:chOff x="248150" y="722275"/>
            <a:chExt cx="3447300" cy="164700"/>
          </a:xfrm>
        </p:grpSpPr>
        <p:sp>
          <p:nvSpPr>
            <p:cNvPr id="213" name="Google Shape;213;p24"/>
            <p:cNvSpPr/>
            <p:nvPr/>
          </p:nvSpPr>
          <p:spPr>
            <a:xfrm>
              <a:off x="248150" y="722275"/>
              <a:ext cx="34473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24"/>
            <p:cNvGrpSpPr/>
            <p:nvPr/>
          </p:nvGrpSpPr>
          <p:grpSpPr>
            <a:xfrm>
              <a:off x="322595" y="769160"/>
              <a:ext cx="264664" cy="61800"/>
              <a:chOff x="322595" y="642846"/>
              <a:chExt cx="264664" cy="61800"/>
            </a:xfrm>
          </p:grpSpPr>
          <p:sp>
            <p:nvSpPr>
              <p:cNvPr id="215" name="Google Shape;215;p24"/>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4"/>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4"/>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680">
          <p15:clr>
            <a:srgbClr val="F9AD4C"/>
          </p15:clr>
        </p15:guide>
        <p15:guide id="2" pos="763">
          <p15:clr>
            <a:srgbClr val="F9AD4C"/>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T and SA with Picture - pg#">
  <p:cSld name="SECTION_HEADER_1_1_2_2_2_5">
    <p:bg>
      <p:bgPr>
        <a:solidFill>
          <a:srgbClr val="FFFFFF"/>
        </a:solidFill>
        <a:effectLst/>
      </p:bgPr>
    </p:bg>
    <p:spTree>
      <p:nvGrpSpPr>
        <p:cNvPr id="1" name="Shape 218"/>
        <p:cNvGrpSpPr/>
        <p:nvPr/>
      </p:nvGrpSpPr>
      <p:grpSpPr>
        <a:xfrm>
          <a:off x="0" y="0"/>
          <a:ext cx="0" cy="0"/>
          <a:chOff x="0" y="0"/>
          <a:chExt cx="0" cy="0"/>
        </a:xfrm>
      </p:grpSpPr>
      <p:sp>
        <p:nvSpPr>
          <p:cNvPr id="219" name="Google Shape;219;p25"/>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20" name="Google Shape;220;p25"/>
          <p:cNvSpPr txBox="1">
            <a:spLocks noGrp="1"/>
          </p:cNvSpPr>
          <p:nvPr>
            <p:ph type="body" idx="2"/>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21" name="Google Shape;221;p25"/>
          <p:cNvSpPr txBox="1">
            <a:spLocks noGrp="1"/>
          </p:cNvSpPr>
          <p:nvPr>
            <p:ph type="subTitle" idx="3"/>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22" name="Google Shape;222;p25"/>
          <p:cNvSpPr txBox="1">
            <a:spLocks noGrp="1"/>
          </p:cNvSpPr>
          <p:nvPr>
            <p:ph type="subTitle" idx="4"/>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23" name="Google Shape;223;p25"/>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4" name="Google Shape;224;p25"/>
          <p:cNvSpPr txBox="1">
            <a:spLocks noGrp="1"/>
          </p:cNvSpPr>
          <p:nvPr>
            <p:ph type="body" idx="5"/>
          </p:nvPr>
        </p:nvSpPr>
        <p:spPr>
          <a:xfrm>
            <a:off x="5791200" y="3145536"/>
            <a:ext cx="5632800" cy="3072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pos="763">
          <p15:clr>
            <a:srgbClr val="F9AD4C"/>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White Board Portrait with TT and SA - pg#">
  <p:cSld name="SECTION_HEADER_1_1_2_2_2_4_1">
    <p:bg>
      <p:bgPr>
        <a:solidFill>
          <a:srgbClr val="FFFFFF"/>
        </a:solidFill>
        <a:effectLst/>
      </p:bgPr>
    </p:bg>
    <p:spTree>
      <p:nvGrpSpPr>
        <p:cNvPr id="1" name="Shape 225"/>
        <p:cNvGrpSpPr/>
        <p:nvPr/>
      </p:nvGrpSpPr>
      <p:grpSpPr>
        <a:xfrm>
          <a:off x="0" y="0"/>
          <a:ext cx="0" cy="0"/>
          <a:chOff x="0" y="0"/>
          <a:chExt cx="0" cy="0"/>
        </a:xfrm>
      </p:grpSpPr>
      <p:pic>
        <p:nvPicPr>
          <p:cNvPr id="226" name="Google Shape;226;p26"/>
          <p:cNvPicPr preferRelativeResize="0"/>
          <p:nvPr/>
        </p:nvPicPr>
        <p:blipFill rotWithShape="1">
          <a:blip r:embed="rId2">
            <a:alphaModFix/>
          </a:blip>
          <a:srcRect t="59" b="69"/>
          <a:stretch/>
        </p:blipFill>
        <p:spPr>
          <a:xfrm>
            <a:off x="316993" y="780288"/>
            <a:ext cx="4626703" cy="5705856"/>
          </a:xfrm>
          <a:prstGeom prst="rect">
            <a:avLst/>
          </a:prstGeom>
          <a:noFill/>
          <a:ln>
            <a:noFill/>
          </a:ln>
        </p:spPr>
      </p:pic>
      <p:sp>
        <p:nvSpPr>
          <p:cNvPr id="227" name="Google Shape;227;p26"/>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28" name="Google Shape;228;p26"/>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29" name="Google Shape;229;p26"/>
          <p:cNvSpPr txBox="1">
            <a:spLocks noGrp="1"/>
          </p:cNvSpPr>
          <p:nvPr>
            <p:ph type="subTitle" idx="3"/>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30" name="Google Shape;230;p26"/>
          <p:cNvSpPr txBox="1">
            <a:spLocks noGrp="1"/>
          </p:cNvSpPr>
          <p:nvPr>
            <p:ph type="body" idx="4"/>
          </p:nvPr>
        </p:nvSpPr>
        <p:spPr>
          <a:xfrm>
            <a:off x="574633" y="1024128"/>
            <a:ext cx="4364800" cy="5254800"/>
          </a:xfrm>
          <a:prstGeom prst="rect">
            <a:avLst/>
          </a:prstGeom>
        </p:spPr>
        <p:txBody>
          <a:bodyPr spcFirstLastPara="1" wrap="square" lIns="137150" tIns="137150" rIns="137150" bIns="0" anchor="t" anchorCtr="0">
            <a:noAutofit/>
          </a:bodyPr>
          <a:lstStyle>
            <a:lvl1pPr marL="609585" lvl="0" indent="-423323" rtl="0">
              <a:spcBef>
                <a:spcPts val="0"/>
              </a:spcBef>
              <a:spcAft>
                <a:spcPts val="0"/>
              </a:spcAft>
              <a:buSzPts val="1400"/>
              <a:buFont typeface="Comic Sans MS"/>
              <a:buChar char="●"/>
              <a:defRPr sz="1900">
                <a:latin typeface="Comic Sans MS"/>
                <a:ea typeface="Comic Sans MS"/>
                <a:cs typeface="Comic Sans MS"/>
                <a:sym typeface="Comic Sans MS"/>
              </a:defRPr>
            </a:lvl1pPr>
            <a:lvl2pPr marL="1219170" lvl="1" indent="-423323" rtl="0">
              <a:spcBef>
                <a:spcPts val="2133"/>
              </a:spcBef>
              <a:spcAft>
                <a:spcPts val="0"/>
              </a:spcAft>
              <a:buSzPts val="1400"/>
              <a:buFont typeface="Comic Sans MS"/>
              <a:buChar char="○"/>
              <a:defRPr>
                <a:latin typeface="Comic Sans MS"/>
                <a:ea typeface="Comic Sans MS"/>
                <a:cs typeface="Comic Sans MS"/>
                <a:sym typeface="Comic Sans MS"/>
              </a:defRPr>
            </a:lvl2pPr>
            <a:lvl3pPr marL="1828754" lvl="2" indent="-423323" rtl="0">
              <a:spcBef>
                <a:spcPts val="2133"/>
              </a:spcBef>
              <a:spcAft>
                <a:spcPts val="0"/>
              </a:spcAft>
              <a:buSzPts val="1400"/>
              <a:buFont typeface="Comic Sans MS"/>
              <a:buChar char="■"/>
              <a:defRPr>
                <a:latin typeface="Comic Sans MS"/>
                <a:ea typeface="Comic Sans MS"/>
                <a:cs typeface="Comic Sans MS"/>
                <a:sym typeface="Comic Sans MS"/>
              </a:defRPr>
            </a:lvl3pPr>
            <a:lvl4pPr marL="2438339" lvl="3" indent="-423323" rtl="0">
              <a:spcBef>
                <a:spcPts val="2133"/>
              </a:spcBef>
              <a:spcAft>
                <a:spcPts val="0"/>
              </a:spcAft>
              <a:buSzPts val="1400"/>
              <a:buFont typeface="Comic Sans MS"/>
              <a:buChar char="●"/>
              <a:defRPr>
                <a:latin typeface="Comic Sans MS"/>
                <a:ea typeface="Comic Sans MS"/>
                <a:cs typeface="Comic Sans MS"/>
                <a:sym typeface="Comic Sans MS"/>
              </a:defRPr>
            </a:lvl4pPr>
            <a:lvl5pPr marL="3047924" lvl="4" indent="-423323" rtl="0">
              <a:spcBef>
                <a:spcPts val="2133"/>
              </a:spcBef>
              <a:spcAft>
                <a:spcPts val="0"/>
              </a:spcAft>
              <a:buSzPts val="1400"/>
              <a:buFont typeface="Comic Sans MS"/>
              <a:buChar char="○"/>
              <a:defRPr>
                <a:latin typeface="Comic Sans MS"/>
                <a:ea typeface="Comic Sans MS"/>
                <a:cs typeface="Comic Sans MS"/>
                <a:sym typeface="Comic Sans MS"/>
              </a:defRPr>
            </a:lvl5pPr>
            <a:lvl6pPr marL="3657509" lvl="5" indent="-423323" rtl="0">
              <a:spcBef>
                <a:spcPts val="2133"/>
              </a:spcBef>
              <a:spcAft>
                <a:spcPts val="0"/>
              </a:spcAft>
              <a:buSzPts val="1400"/>
              <a:buFont typeface="Comic Sans MS"/>
              <a:buChar char="■"/>
              <a:defRPr>
                <a:latin typeface="Comic Sans MS"/>
                <a:ea typeface="Comic Sans MS"/>
                <a:cs typeface="Comic Sans MS"/>
                <a:sym typeface="Comic Sans MS"/>
              </a:defRPr>
            </a:lvl6pPr>
            <a:lvl7pPr marL="4267093" lvl="6" indent="-423323" rtl="0">
              <a:spcBef>
                <a:spcPts val="2133"/>
              </a:spcBef>
              <a:spcAft>
                <a:spcPts val="0"/>
              </a:spcAft>
              <a:buSzPts val="1400"/>
              <a:buFont typeface="Comic Sans MS"/>
              <a:buChar char="●"/>
              <a:defRPr>
                <a:latin typeface="Comic Sans MS"/>
                <a:ea typeface="Comic Sans MS"/>
                <a:cs typeface="Comic Sans MS"/>
                <a:sym typeface="Comic Sans MS"/>
              </a:defRPr>
            </a:lvl7pPr>
            <a:lvl8pPr marL="4876678" lvl="7" indent="-423323" rtl="0">
              <a:spcBef>
                <a:spcPts val="2133"/>
              </a:spcBef>
              <a:spcAft>
                <a:spcPts val="0"/>
              </a:spcAft>
              <a:buSzPts val="1400"/>
              <a:buFont typeface="Comic Sans MS"/>
              <a:buChar char="○"/>
              <a:defRPr>
                <a:latin typeface="Comic Sans MS"/>
                <a:ea typeface="Comic Sans MS"/>
                <a:cs typeface="Comic Sans MS"/>
                <a:sym typeface="Comic Sans MS"/>
              </a:defRPr>
            </a:lvl8pPr>
            <a:lvl9pPr marL="5486263" lvl="8" indent="-423323" rtl="0">
              <a:spcBef>
                <a:spcPts val="2133"/>
              </a:spcBef>
              <a:spcAft>
                <a:spcPts val="2133"/>
              </a:spcAft>
              <a:buSzPts val="1400"/>
              <a:buFont typeface="Comic Sans MS"/>
              <a:buChar char="■"/>
              <a:defRPr>
                <a:latin typeface="Comic Sans MS"/>
                <a:ea typeface="Comic Sans MS"/>
                <a:cs typeface="Comic Sans MS"/>
                <a:sym typeface="Comic Sans MS"/>
              </a:defRPr>
            </a:lvl9pPr>
          </a:lstStyle>
          <a:p>
            <a:endParaRPr/>
          </a:p>
        </p:txBody>
      </p:sp>
      <p:sp>
        <p:nvSpPr>
          <p:cNvPr id="231" name="Google Shape;231;p26"/>
          <p:cNvSpPr txBox="1">
            <a:spLocks noGrp="1"/>
          </p:cNvSpPr>
          <p:nvPr>
            <p:ph type="body" idx="5"/>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32" name="Google Shape;232;p26"/>
          <p:cNvSpPr txBox="1">
            <a:spLocks noGrp="1"/>
          </p:cNvSpPr>
          <p:nvPr>
            <p:ph type="body" idx="6"/>
          </p:nvPr>
        </p:nvSpPr>
        <p:spPr>
          <a:xfrm>
            <a:off x="5791200" y="3145536"/>
            <a:ext cx="5632800" cy="3072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pos="763">
          <p15:clr>
            <a:srgbClr val="F9AD4C"/>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im/Modeling Tool with TT and SA - pg #">
  <p:cSld name="SECTION_HEADER_1_1_2_2_2_3">
    <p:bg>
      <p:bgPr>
        <a:solidFill>
          <a:srgbClr val="FFFFFF"/>
        </a:solidFill>
        <a:effectLst/>
      </p:bgPr>
    </p:bg>
    <p:spTree>
      <p:nvGrpSpPr>
        <p:cNvPr id="1" name="Shape 233"/>
        <p:cNvGrpSpPr/>
        <p:nvPr/>
      </p:nvGrpSpPr>
      <p:grpSpPr>
        <a:xfrm>
          <a:off x="0" y="0"/>
          <a:ext cx="0" cy="0"/>
          <a:chOff x="0" y="0"/>
          <a:chExt cx="0" cy="0"/>
        </a:xfrm>
      </p:grpSpPr>
      <p:sp>
        <p:nvSpPr>
          <p:cNvPr id="234" name="Google Shape;234;p27"/>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35" name="Google Shape;235;p27"/>
          <p:cNvSpPr txBox="1">
            <a:spLocks noGrp="1"/>
          </p:cNvSpPr>
          <p:nvPr>
            <p:ph type="subTitle" idx="2"/>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36" name="Google Shape;236;p27"/>
          <p:cNvSpPr txBox="1">
            <a:spLocks noGrp="1"/>
          </p:cNvSpPr>
          <p:nvPr>
            <p:ph type="subTitle" idx="3"/>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37" name="Google Shape;237;p27"/>
          <p:cNvSpPr txBox="1">
            <a:spLocks noGrp="1"/>
          </p:cNvSpPr>
          <p:nvPr>
            <p:ph type="body" idx="4"/>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38" name="Google Shape;238;p27"/>
          <p:cNvSpPr txBox="1">
            <a:spLocks noGrp="1"/>
          </p:cNvSpPr>
          <p:nvPr>
            <p:ph type="body" idx="5"/>
          </p:nvPr>
        </p:nvSpPr>
        <p:spPr>
          <a:xfrm>
            <a:off x="5791200" y="3145536"/>
            <a:ext cx="5632800" cy="3072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
        <p:nvSpPr>
          <p:cNvPr id="239" name="Google Shape;239;p27"/>
          <p:cNvSpPr/>
          <p:nvPr/>
        </p:nvSpPr>
        <p:spPr>
          <a:xfrm>
            <a:off x="341367" y="1706733"/>
            <a:ext cx="4876800" cy="3889200"/>
          </a:xfrm>
          <a:prstGeom prst="round2SameRect">
            <a:avLst>
              <a:gd name="adj1" fmla="val 1064"/>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40" name="Google Shape;240;p27"/>
          <p:cNvGrpSpPr/>
          <p:nvPr/>
        </p:nvGrpSpPr>
        <p:grpSpPr>
          <a:xfrm>
            <a:off x="341367" y="1706733"/>
            <a:ext cx="4876800" cy="219600"/>
            <a:chOff x="256025" y="1280050"/>
            <a:chExt cx="3657600" cy="164700"/>
          </a:xfrm>
        </p:grpSpPr>
        <p:sp>
          <p:nvSpPr>
            <p:cNvPr id="241" name="Google Shape;241;p27"/>
            <p:cNvSpPr/>
            <p:nvPr/>
          </p:nvSpPr>
          <p:spPr>
            <a:xfrm>
              <a:off x="256025" y="1280050"/>
              <a:ext cx="36576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27"/>
            <p:cNvGrpSpPr/>
            <p:nvPr/>
          </p:nvGrpSpPr>
          <p:grpSpPr>
            <a:xfrm>
              <a:off x="323020" y="1326935"/>
              <a:ext cx="264664" cy="61800"/>
              <a:chOff x="322595" y="642846"/>
              <a:chExt cx="264664" cy="61800"/>
            </a:xfrm>
          </p:grpSpPr>
          <p:sp>
            <p:nvSpPr>
              <p:cNvPr id="243" name="Google Shape;243;p27"/>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7"/>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680">
          <p15:clr>
            <a:srgbClr val="F9AD4C"/>
          </p15:clr>
        </p15:guide>
        <p15:guide id="2" pos="763">
          <p15:clr>
            <a:srgbClr val="F9AD4C"/>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T and TT with Picture - pg#">
  <p:cSld name="SECTION_HEADER_1_1_2_2_2_2_2">
    <p:bg>
      <p:bgPr>
        <a:solidFill>
          <a:srgbClr val="FFFFFF"/>
        </a:solidFill>
        <a:effectLst/>
      </p:bgPr>
    </p:bg>
    <p:spTree>
      <p:nvGrpSpPr>
        <p:cNvPr id="1" name="Shape 246"/>
        <p:cNvGrpSpPr/>
        <p:nvPr/>
      </p:nvGrpSpPr>
      <p:grpSpPr>
        <a:xfrm>
          <a:off x="0" y="0"/>
          <a:ext cx="0" cy="0"/>
          <a:chOff x="0" y="0"/>
          <a:chExt cx="0" cy="0"/>
        </a:xfrm>
      </p:grpSpPr>
      <p:sp>
        <p:nvSpPr>
          <p:cNvPr id="247" name="Google Shape;247;p28"/>
          <p:cNvSpPr txBox="1">
            <a:spLocks noGrp="1"/>
          </p:cNvSpPr>
          <p:nvPr>
            <p:ph type="body" idx="1"/>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48" name="Google Shape;248;p28"/>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49" name="Google Shape;249;p28"/>
          <p:cNvSpPr txBox="1">
            <a:spLocks noGrp="1"/>
          </p:cNvSpPr>
          <p:nvPr>
            <p:ph type="subTitle" idx="3"/>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50" name="Google Shape;250;p28"/>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1" name="Google Shape;251;p28"/>
          <p:cNvSpPr txBox="1">
            <a:spLocks noGrp="1"/>
          </p:cNvSpPr>
          <p:nvPr>
            <p:ph type="body" idx="4"/>
          </p:nvPr>
        </p:nvSpPr>
        <p:spPr>
          <a:xfrm>
            <a:off x="5791200" y="2548128"/>
            <a:ext cx="5632800" cy="34788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
        <p:nvSpPr>
          <p:cNvPr id="252" name="Google Shape;252;p28"/>
          <p:cNvSpPr txBox="1">
            <a:spLocks noGrp="1"/>
          </p:cNvSpPr>
          <p:nvPr>
            <p:ph type="subTitle" idx="5"/>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pos="763">
          <p15:clr>
            <a:srgbClr val="F9AD4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Wednesday, May 28, 2025</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7315739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T and TT with Text - pg#">
  <p:cSld name="SECTION_HEADER_1_1_2_2_2_2_2_1_1">
    <p:bg>
      <p:bgPr>
        <a:solidFill>
          <a:srgbClr val="FFFFFF"/>
        </a:solidFill>
        <a:effectLst/>
      </p:bgPr>
    </p:bg>
    <p:spTree>
      <p:nvGrpSpPr>
        <p:cNvPr id="1" name="Shape 253"/>
        <p:cNvGrpSpPr/>
        <p:nvPr/>
      </p:nvGrpSpPr>
      <p:grpSpPr>
        <a:xfrm>
          <a:off x="0" y="0"/>
          <a:ext cx="0" cy="0"/>
          <a:chOff x="0" y="0"/>
          <a:chExt cx="0" cy="0"/>
        </a:xfrm>
      </p:grpSpPr>
      <p:sp>
        <p:nvSpPr>
          <p:cNvPr id="254" name="Google Shape;254;p29"/>
          <p:cNvSpPr txBox="1">
            <a:spLocks noGrp="1"/>
          </p:cNvSpPr>
          <p:nvPr>
            <p:ph type="body" idx="1"/>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55" name="Google Shape;255;p29"/>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56" name="Google Shape;256;p29"/>
          <p:cNvSpPr txBox="1">
            <a:spLocks noGrp="1"/>
          </p:cNvSpPr>
          <p:nvPr>
            <p:ph type="subTitle" idx="3"/>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57" name="Google Shape;257;p29"/>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8" name="Google Shape;258;p29"/>
          <p:cNvSpPr txBox="1">
            <a:spLocks noGrp="1"/>
          </p:cNvSpPr>
          <p:nvPr>
            <p:ph type="body" idx="4"/>
          </p:nvPr>
        </p:nvSpPr>
        <p:spPr>
          <a:xfrm>
            <a:off x="5791200" y="2548128"/>
            <a:ext cx="5632800" cy="34788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
        <p:nvSpPr>
          <p:cNvPr id="259" name="Google Shape;259;p29"/>
          <p:cNvSpPr txBox="1">
            <a:spLocks noGrp="1"/>
          </p:cNvSpPr>
          <p:nvPr>
            <p:ph type="subTitle" idx="5"/>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60" name="Google Shape;260;p29"/>
          <p:cNvSpPr txBox="1">
            <a:spLocks noGrp="1"/>
          </p:cNvSpPr>
          <p:nvPr>
            <p:ph type="body" idx="6"/>
          </p:nvPr>
        </p:nvSpPr>
        <p:spPr>
          <a:xfrm>
            <a:off x="585216" y="975360"/>
            <a:ext cx="4084400" cy="670400"/>
          </a:xfrm>
          <a:prstGeom prst="rect">
            <a:avLst/>
          </a:prstGeom>
        </p:spPr>
        <p:txBody>
          <a:bodyPr spcFirstLastPara="1" wrap="square" lIns="91425" tIns="18275" rIns="91425" bIns="91425" anchor="t" anchorCtr="0">
            <a:noAutofit/>
          </a:bodyPr>
          <a:lstStyle>
            <a:lvl1pPr marL="609585" lvl="0" indent="-440256" rtl="0">
              <a:lnSpc>
                <a:spcPct val="100000"/>
              </a:lnSpc>
              <a:spcBef>
                <a:spcPts val="0"/>
              </a:spcBef>
              <a:spcAft>
                <a:spcPts val="0"/>
              </a:spcAft>
              <a:buSzPts val="1600"/>
              <a:buChar char="●"/>
              <a:defRPr sz="2100"/>
            </a:lvl1pPr>
            <a:lvl2pPr marL="1219170" lvl="1" indent="-440256" rtl="0">
              <a:lnSpc>
                <a:spcPct val="100000"/>
              </a:lnSpc>
              <a:spcBef>
                <a:spcPts val="2133"/>
              </a:spcBef>
              <a:spcAft>
                <a:spcPts val="0"/>
              </a:spcAft>
              <a:buSzPts val="1600"/>
              <a:buChar char="○"/>
              <a:defRPr sz="2100"/>
            </a:lvl2pPr>
            <a:lvl3pPr marL="1828754" lvl="2" indent="-440256" rtl="0">
              <a:lnSpc>
                <a:spcPct val="100000"/>
              </a:lnSpc>
              <a:spcBef>
                <a:spcPts val="2133"/>
              </a:spcBef>
              <a:spcAft>
                <a:spcPts val="0"/>
              </a:spcAft>
              <a:buSzPts val="1600"/>
              <a:buChar char="■"/>
              <a:defRPr sz="2100"/>
            </a:lvl3pPr>
            <a:lvl4pPr marL="2438339" lvl="3" indent="-440256" rtl="0">
              <a:lnSpc>
                <a:spcPct val="100000"/>
              </a:lnSpc>
              <a:spcBef>
                <a:spcPts val="2133"/>
              </a:spcBef>
              <a:spcAft>
                <a:spcPts val="0"/>
              </a:spcAft>
              <a:buSzPts val="1600"/>
              <a:buChar char="●"/>
              <a:defRPr sz="2100"/>
            </a:lvl4pPr>
            <a:lvl5pPr marL="3047924" lvl="4" indent="-440256" rtl="0">
              <a:lnSpc>
                <a:spcPct val="100000"/>
              </a:lnSpc>
              <a:spcBef>
                <a:spcPts val="2133"/>
              </a:spcBef>
              <a:spcAft>
                <a:spcPts val="0"/>
              </a:spcAft>
              <a:buSzPts val="1600"/>
              <a:buChar char="○"/>
              <a:defRPr sz="2100"/>
            </a:lvl5pPr>
            <a:lvl6pPr marL="3657509" lvl="5" indent="-440256" rtl="0">
              <a:lnSpc>
                <a:spcPct val="100000"/>
              </a:lnSpc>
              <a:spcBef>
                <a:spcPts val="2133"/>
              </a:spcBef>
              <a:spcAft>
                <a:spcPts val="0"/>
              </a:spcAft>
              <a:buSzPts val="1600"/>
              <a:buChar char="■"/>
              <a:defRPr sz="2100"/>
            </a:lvl6pPr>
            <a:lvl7pPr marL="4267093" lvl="6" indent="-440256" rtl="0">
              <a:lnSpc>
                <a:spcPct val="100000"/>
              </a:lnSpc>
              <a:spcBef>
                <a:spcPts val="2133"/>
              </a:spcBef>
              <a:spcAft>
                <a:spcPts val="0"/>
              </a:spcAft>
              <a:buSzPts val="1600"/>
              <a:buChar char="●"/>
              <a:defRPr sz="2100"/>
            </a:lvl7pPr>
            <a:lvl8pPr marL="4876678" lvl="7" indent="-440256" rtl="0">
              <a:lnSpc>
                <a:spcPct val="100000"/>
              </a:lnSpc>
              <a:spcBef>
                <a:spcPts val="2133"/>
              </a:spcBef>
              <a:spcAft>
                <a:spcPts val="0"/>
              </a:spcAft>
              <a:buSzPts val="1600"/>
              <a:buChar char="○"/>
              <a:defRPr sz="2100"/>
            </a:lvl8pPr>
            <a:lvl9pPr marL="5486263" lvl="8" indent="-440256" rtl="0">
              <a:lnSpc>
                <a:spcPct val="100000"/>
              </a:lnSpc>
              <a:spcBef>
                <a:spcPts val="2133"/>
              </a:spcBef>
              <a:spcAft>
                <a:spcPts val="2133"/>
              </a:spcAft>
              <a:buSzPts val="1600"/>
              <a:buChar char="■"/>
              <a:defRPr sz="2100"/>
            </a:lvl9pPr>
          </a:lstStyle>
          <a:p>
            <a:endParaRPr/>
          </a:p>
        </p:txBody>
      </p:sp>
      <p:sp>
        <p:nvSpPr>
          <p:cNvPr id="261" name="Google Shape;261;p29"/>
          <p:cNvSpPr txBox="1">
            <a:spLocks noGrp="1"/>
          </p:cNvSpPr>
          <p:nvPr>
            <p:ph type="body" idx="7"/>
          </p:nvPr>
        </p:nvSpPr>
        <p:spPr>
          <a:xfrm>
            <a:off x="585200" y="1475232"/>
            <a:ext cx="4084400" cy="4742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lnSpc>
                <a:spcPct val="100000"/>
              </a:lnSpc>
              <a:spcBef>
                <a:spcPts val="2133"/>
              </a:spcBef>
              <a:spcAft>
                <a:spcPts val="0"/>
              </a:spcAft>
              <a:buSzPts val="1200"/>
              <a:buChar char="○"/>
              <a:defRPr sz="1600"/>
            </a:lvl2pPr>
            <a:lvl3pPr marL="1828754" lvl="2" indent="-406390" rtl="0">
              <a:lnSpc>
                <a:spcPct val="100000"/>
              </a:lnSpc>
              <a:spcBef>
                <a:spcPts val="2133"/>
              </a:spcBef>
              <a:spcAft>
                <a:spcPts val="0"/>
              </a:spcAft>
              <a:buSzPts val="1200"/>
              <a:buChar char="■"/>
              <a:defRPr sz="1600"/>
            </a:lvl3pPr>
            <a:lvl4pPr marL="2438339" lvl="3" indent="-406390" rtl="0">
              <a:lnSpc>
                <a:spcPct val="100000"/>
              </a:lnSpc>
              <a:spcBef>
                <a:spcPts val="2133"/>
              </a:spcBef>
              <a:spcAft>
                <a:spcPts val="0"/>
              </a:spcAft>
              <a:buSzPts val="1200"/>
              <a:buChar char="●"/>
              <a:defRPr sz="1600"/>
            </a:lvl4pPr>
            <a:lvl5pPr marL="3047924" lvl="4" indent="-406390" rtl="0">
              <a:lnSpc>
                <a:spcPct val="100000"/>
              </a:lnSpc>
              <a:spcBef>
                <a:spcPts val="2133"/>
              </a:spcBef>
              <a:spcAft>
                <a:spcPts val="0"/>
              </a:spcAft>
              <a:buSzPts val="1200"/>
              <a:buChar char="○"/>
              <a:defRPr sz="1600"/>
            </a:lvl5pPr>
            <a:lvl6pPr marL="3657509" lvl="5" indent="-406390" rtl="0">
              <a:lnSpc>
                <a:spcPct val="100000"/>
              </a:lnSpc>
              <a:spcBef>
                <a:spcPts val="2133"/>
              </a:spcBef>
              <a:spcAft>
                <a:spcPts val="0"/>
              </a:spcAft>
              <a:buSzPts val="1200"/>
              <a:buChar char="■"/>
              <a:defRPr sz="1600"/>
            </a:lvl6pPr>
            <a:lvl7pPr marL="4267093" lvl="6" indent="-406390" rtl="0">
              <a:lnSpc>
                <a:spcPct val="100000"/>
              </a:lnSpc>
              <a:spcBef>
                <a:spcPts val="2133"/>
              </a:spcBef>
              <a:spcAft>
                <a:spcPts val="0"/>
              </a:spcAft>
              <a:buSzPts val="1200"/>
              <a:buChar char="●"/>
              <a:defRPr sz="1600"/>
            </a:lvl7pPr>
            <a:lvl8pPr marL="4876678" lvl="7" indent="-406390" rtl="0">
              <a:lnSpc>
                <a:spcPct val="100000"/>
              </a:lnSpc>
              <a:spcBef>
                <a:spcPts val="2133"/>
              </a:spcBef>
              <a:spcAft>
                <a:spcPts val="0"/>
              </a:spcAft>
              <a:buSzPts val="1200"/>
              <a:buChar char="○"/>
              <a:defRPr sz="1600"/>
            </a:lvl8pPr>
            <a:lvl9pPr marL="5486263" lvl="8" indent="-406390" rtl="0">
              <a:lnSpc>
                <a:spcPct val="100000"/>
              </a:lnSpc>
              <a:spcBef>
                <a:spcPts val="2133"/>
              </a:spcBef>
              <a:spcAft>
                <a:spcPts val="2133"/>
              </a:spcAft>
              <a:buSzPts val="1200"/>
              <a:buChar char="■"/>
              <a:defRPr sz="1600"/>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pos="763">
          <p15:clr>
            <a:srgbClr val="F9AD4C"/>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rojection/Video">
  <p:cSld name="SECTION_HEADER_1_1_2_2_2_2_1">
    <p:bg>
      <p:bgPr>
        <a:solidFill>
          <a:srgbClr val="000000"/>
        </a:solidFill>
        <a:effectLst/>
      </p:bgPr>
    </p:bg>
    <p:spTree>
      <p:nvGrpSpPr>
        <p:cNvPr id="1" name="Shape 262"/>
        <p:cNvGrpSpPr/>
        <p:nvPr/>
      </p:nvGrpSpPr>
      <p:grpSpPr>
        <a:xfrm>
          <a:off x="0" y="0"/>
          <a:ext cx="0" cy="0"/>
          <a:chOff x="0" y="0"/>
          <a:chExt cx="0" cy="0"/>
        </a:xfrm>
      </p:grpSpPr>
      <p:sp>
        <p:nvSpPr>
          <p:cNvPr id="263" name="Google Shape;263;p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264" name="Google Shape;264;p30"/>
          <p:cNvSpPr/>
          <p:nvPr/>
        </p:nvSpPr>
        <p:spPr>
          <a:xfrm>
            <a:off x="-133" y="167"/>
            <a:ext cx="121920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680">
          <p15:clr>
            <a:srgbClr val="F9AD4C"/>
          </p15:clr>
        </p15:guide>
        <p15:guide id="2" pos="763">
          <p15:clr>
            <a:srgbClr val="F9AD4C"/>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Email">
  <p:cSld name="SECTION_HEADER_1_1_2_2_2_2_1_1">
    <p:bg>
      <p:bgPr>
        <a:solidFill>
          <a:srgbClr val="000000"/>
        </a:solidFill>
        <a:effectLst/>
      </p:bgPr>
    </p:bg>
    <p:spTree>
      <p:nvGrpSpPr>
        <p:cNvPr id="1" name="Shape 265"/>
        <p:cNvGrpSpPr/>
        <p:nvPr/>
      </p:nvGrpSpPr>
      <p:grpSpPr>
        <a:xfrm>
          <a:off x="0" y="0"/>
          <a:ext cx="0" cy="0"/>
          <a:chOff x="0" y="0"/>
          <a:chExt cx="0" cy="0"/>
        </a:xfrm>
      </p:grpSpPr>
      <p:sp>
        <p:nvSpPr>
          <p:cNvPr id="266" name="Google Shape;266;p31"/>
          <p:cNvSpPr/>
          <p:nvPr/>
        </p:nvSpPr>
        <p:spPr>
          <a:xfrm>
            <a:off x="-133" y="167"/>
            <a:ext cx="121920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67" name="Google Shape;267;p31"/>
          <p:cNvPicPr preferRelativeResize="0"/>
          <p:nvPr/>
        </p:nvPicPr>
        <p:blipFill rotWithShape="1">
          <a:blip r:embed="rId2">
            <a:alphaModFix/>
          </a:blip>
          <a:srcRect t="9" b="9"/>
          <a:stretch/>
        </p:blipFill>
        <p:spPr>
          <a:xfrm>
            <a:off x="868200" y="388434"/>
            <a:ext cx="10455725" cy="6469565"/>
          </a:xfrm>
          <a:prstGeom prst="rect">
            <a:avLst/>
          </a:prstGeom>
          <a:noFill/>
          <a:ln>
            <a:noFill/>
          </a:ln>
          <a:effectLst>
            <a:outerShdw blurRad="57150" dist="19050" dir="5400000" algn="bl" rotWithShape="0">
              <a:srgbClr val="000000">
                <a:alpha val="19000"/>
              </a:srgbClr>
            </a:outerShdw>
          </a:effectLst>
        </p:spPr>
      </p:pic>
      <p:sp>
        <p:nvSpPr>
          <p:cNvPr id="268" name="Google Shape;268;p31"/>
          <p:cNvSpPr/>
          <p:nvPr/>
        </p:nvSpPr>
        <p:spPr>
          <a:xfrm>
            <a:off x="868067" y="1320100"/>
            <a:ext cx="10455600" cy="55380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680">
          <p15:clr>
            <a:srgbClr val="F9AD4C"/>
          </p15:clr>
        </p15:guide>
        <p15:guide id="2" pos="763">
          <p15:clr>
            <a:srgbClr val="F9AD4C"/>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eacher Talk and Student Action 1 Line - pg#">
  <p:cSld name="SECTION_HEADER_1_1_2_2_2_1_2">
    <p:bg>
      <p:bgPr>
        <a:solidFill>
          <a:srgbClr val="FFFFFF"/>
        </a:solidFill>
        <a:effectLst/>
      </p:bgPr>
    </p:bg>
    <p:spTree>
      <p:nvGrpSpPr>
        <p:cNvPr id="1" name="Shape 269"/>
        <p:cNvGrpSpPr/>
        <p:nvPr/>
      </p:nvGrpSpPr>
      <p:grpSpPr>
        <a:xfrm>
          <a:off x="0" y="0"/>
          <a:ext cx="0" cy="0"/>
          <a:chOff x="0" y="0"/>
          <a:chExt cx="0" cy="0"/>
        </a:xfrm>
      </p:grpSpPr>
      <p:sp>
        <p:nvSpPr>
          <p:cNvPr id="270" name="Google Shape;270;p32"/>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71" name="Google Shape;271;p32"/>
          <p:cNvSpPr txBox="1">
            <a:spLocks noGrp="1"/>
          </p:cNvSpPr>
          <p:nvPr>
            <p:ph type="body" idx="2"/>
          </p:nvPr>
        </p:nvSpPr>
        <p:spPr>
          <a:xfrm>
            <a:off x="1072896" y="1255776"/>
            <a:ext cx="10009600" cy="6620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72" name="Google Shape;272;p32"/>
          <p:cNvSpPr txBox="1">
            <a:spLocks noGrp="1"/>
          </p:cNvSpPr>
          <p:nvPr>
            <p:ph type="subTitle" idx="3"/>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73" name="Google Shape;273;p32"/>
          <p:cNvSpPr txBox="1">
            <a:spLocks noGrp="1"/>
          </p:cNvSpPr>
          <p:nvPr>
            <p:ph type="subTitle" idx="4"/>
          </p:nvPr>
        </p:nvSpPr>
        <p:spPr>
          <a:xfrm>
            <a:off x="315833" y="219467"/>
            <a:ext cx="5767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74" name="Google Shape;274;p32"/>
          <p:cNvSpPr txBox="1">
            <a:spLocks noGrp="1"/>
          </p:cNvSpPr>
          <p:nvPr>
            <p:ph type="body" idx="5"/>
          </p:nvPr>
        </p:nvSpPr>
        <p:spPr>
          <a:xfrm>
            <a:off x="1072896" y="2682240"/>
            <a:ext cx="10009600" cy="28872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pos="763">
          <p15:clr>
            <a:srgbClr val="F9AD4C"/>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eacher Talk and Student Action 2 Line - pg#">
  <p:cSld name="SECTION_HEADER_1_1_2_2_2_1_1_1">
    <p:bg>
      <p:bgPr>
        <a:solidFill>
          <a:srgbClr val="FFFFFF"/>
        </a:solidFill>
        <a:effectLst/>
      </p:bgPr>
    </p:bg>
    <p:spTree>
      <p:nvGrpSpPr>
        <p:cNvPr id="1" name="Shape 275"/>
        <p:cNvGrpSpPr/>
        <p:nvPr/>
      </p:nvGrpSpPr>
      <p:grpSpPr>
        <a:xfrm>
          <a:off x="0" y="0"/>
          <a:ext cx="0" cy="0"/>
          <a:chOff x="0" y="0"/>
          <a:chExt cx="0" cy="0"/>
        </a:xfrm>
      </p:grpSpPr>
      <p:sp>
        <p:nvSpPr>
          <p:cNvPr id="276" name="Google Shape;276;p33"/>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77" name="Google Shape;277;p33"/>
          <p:cNvSpPr txBox="1">
            <a:spLocks noGrp="1"/>
          </p:cNvSpPr>
          <p:nvPr>
            <p:ph type="subTitle" idx="2"/>
          </p:nvPr>
        </p:nvSpPr>
        <p:spPr>
          <a:xfrm>
            <a:off x="315833" y="219467"/>
            <a:ext cx="5767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78" name="Google Shape;278;p33"/>
          <p:cNvSpPr txBox="1">
            <a:spLocks noGrp="1"/>
          </p:cNvSpPr>
          <p:nvPr>
            <p:ph type="body" idx="3"/>
          </p:nvPr>
        </p:nvSpPr>
        <p:spPr>
          <a:xfrm>
            <a:off x="1072896" y="1255776"/>
            <a:ext cx="10009600" cy="6620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79" name="Google Shape;279;p33"/>
          <p:cNvSpPr txBox="1">
            <a:spLocks noGrp="1"/>
          </p:cNvSpPr>
          <p:nvPr>
            <p:ph type="body" idx="4"/>
          </p:nvPr>
        </p:nvSpPr>
        <p:spPr>
          <a:xfrm>
            <a:off x="1072896" y="3048000"/>
            <a:ext cx="10009600" cy="28872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
        <p:nvSpPr>
          <p:cNvPr id="280" name="Google Shape;280;p33"/>
          <p:cNvSpPr txBox="1">
            <a:spLocks noGrp="1"/>
          </p:cNvSpPr>
          <p:nvPr>
            <p:ph type="subTitle" idx="5"/>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pos="763">
          <p15:clr>
            <a:srgbClr val="F9AD4C"/>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tudent Action - pg#">
  <p:cSld name="SECTION_HEADER_1_1_2_1_3">
    <p:bg>
      <p:bgPr>
        <a:solidFill>
          <a:srgbClr val="FFFFFF"/>
        </a:solidFill>
        <a:effectLst/>
      </p:bgPr>
    </p:bg>
    <p:spTree>
      <p:nvGrpSpPr>
        <p:cNvPr id="1" name="Shape 281"/>
        <p:cNvGrpSpPr/>
        <p:nvPr/>
      </p:nvGrpSpPr>
      <p:grpSpPr>
        <a:xfrm>
          <a:off x="0" y="0"/>
          <a:ext cx="0" cy="0"/>
          <a:chOff x="0" y="0"/>
          <a:chExt cx="0" cy="0"/>
        </a:xfrm>
      </p:grpSpPr>
      <p:sp>
        <p:nvSpPr>
          <p:cNvPr id="282" name="Google Shape;282;p34"/>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83" name="Google Shape;283;p34"/>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84" name="Google Shape;284;p34"/>
          <p:cNvSpPr txBox="1">
            <a:spLocks noGrp="1"/>
          </p:cNvSpPr>
          <p:nvPr>
            <p:ph type="subTitle" idx="3"/>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85" name="Google Shape;285;p34"/>
          <p:cNvSpPr txBox="1">
            <a:spLocks noGrp="1"/>
          </p:cNvSpPr>
          <p:nvPr>
            <p:ph type="body" idx="4"/>
          </p:nvPr>
        </p:nvSpPr>
        <p:spPr>
          <a:xfrm>
            <a:off x="1072896" y="1804416"/>
            <a:ext cx="10009600" cy="4035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Differentiation 1: SA with Image - pg#">
  <p:cSld name="SECTION_HEADER_1_1_2_1_2_5">
    <p:bg>
      <p:bgPr>
        <a:solidFill>
          <a:srgbClr val="FFFFFF"/>
        </a:solidFill>
        <a:effectLst/>
      </p:bgPr>
    </p:bg>
    <p:spTree>
      <p:nvGrpSpPr>
        <p:cNvPr id="1" name="Shape 286"/>
        <p:cNvGrpSpPr/>
        <p:nvPr/>
      </p:nvGrpSpPr>
      <p:grpSpPr>
        <a:xfrm>
          <a:off x="0" y="0"/>
          <a:ext cx="0" cy="0"/>
          <a:chOff x="0" y="0"/>
          <a:chExt cx="0" cy="0"/>
        </a:xfrm>
      </p:grpSpPr>
      <p:sp>
        <p:nvSpPr>
          <p:cNvPr id="287" name="Google Shape;287;p35"/>
          <p:cNvSpPr/>
          <p:nvPr/>
        </p:nvSpPr>
        <p:spPr>
          <a:xfrm>
            <a:off x="329484" y="670860"/>
            <a:ext cx="4608400" cy="28284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8" name="Google Shape;288;p35"/>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89" name="Google Shape;289;p35"/>
          <p:cNvSpPr txBox="1">
            <a:spLocks noGrp="1"/>
          </p:cNvSpPr>
          <p:nvPr>
            <p:ph type="subTitle" idx="2"/>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90" name="Google Shape;290;p35"/>
          <p:cNvSpPr txBox="1">
            <a:spLocks noGrp="1"/>
          </p:cNvSpPr>
          <p:nvPr>
            <p:ph type="body" idx="3"/>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pic>
        <p:nvPicPr>
          <p:cNvPr id="291" name="Google Shape;291;p35"/>
          <p:cNvPicPr preferRelativeResize="0"/>
          <p:nvPr/>
        </p:nvPicPr>
        <p:blipFill>
          <a:blip r:embed="rId2">
            <a:alphaModFix/>
          </a:blip>
          <a:stretch>
            <a:fillRect/>
          </a:stretch>
        </p:blipFill>
        <p:spPr>
          <a:xfrm>
            <a:off x="3849101" y="3108691"/>
            <a:ext cx="304233" cy="304200"/>
          </a:xfrm>
          <a:prstGeom prst="rect">
            <a:avLst/>
          </a:prstGeom>
          <a:noFill/>
          <a:ln>
            <a:noFill/>
          </a:ln>
        </p:spPr>
      </p:pic>
      <p:sp>
        <p:nvSpPr>
          <p:cNvPr id="292" name="Google Shape;292;p35"/>
          <p:cNvSpPr txBox="1">
            <a:spLocks noGrp="1"/>
          </p:cNvSpPr>
          <p:nvPr>
            <p:ph type="subTitle" idx="4"/>
          </p:nvPr>
        </p:nvSpPr>
        <p:spPr>
          <a:xfrm>
            <a:off x="537200" y="3103000"/>
            <a:ext cx="33084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Differentiation 2: SA with Image - pg#">
  <p:cSld name="SECTION_HEADER_1_1_2_1_2_5_1">
    <p:bg>
      <p:bgPr>
        <a:solidFill>
          <a:srgbClr val="FFFFFF"/>
        </a:solidFill>
        <a:effectLst/>
      </p:bgPr>
    </p:bg>
    <p:spTree>
      <p:nvGrpSpPr>
        <p:cNvPr id="1" name="Shape 293"/>
        <p:cNvGrpSpPr/>
        <p:nvPr/>
      </p:nvGrpSpPr>
      <p:grpSpPr>
        <a:xfrm>
          <a:off x="0" y="0"/>
          <a:ext cx="0" cy="0"/>
          <a:chOff x="0" y="0"/>
          <a:chExt cx="0" cy="0"/>
        </a:xfrm>
      </p:grpSpPr>
      <p:sp>
        <p:nvSpPr>
          <p:cNvPr id="294" name="Google Shape;294;p36"/>
          <p:cNvSpPr/>
          <p:nvPr/>
        </p:nvSpPr>
        <p:spPr>
          <a:xfrm>
            <a:off x="329484" y="670860"/>
            <a:ext cx="4608400" cy="28284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5" name="Google Shape;295;p36"/>
          <p:cNvSpPr/>
          <p:nvPr/>
        </p:nvSpPr>
        <p:spPr>
          <a:xfrm>
            <a:off x="329484" y="3621324"/>
            <a:ext cx="4608400" cy="28284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6" name="Google Shape;296;p36"/>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97" name="Google Shape;297;p36"/>
          <p:cNvSpPr txBox="1">
            <a:spLocks noGrp="1"/>
          </p:cNvSpPr>
          <p:nvPr>
            <p:ph type="subTitle" idx="2"/>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98" name="Google Shape;298;p36"/>
          <p:cNvSpPr txBox="1">
            <a:spLocks noGrp="1"/>
          </p:cNvSpPr>
          <p:nvPr>
            <p:ph type="body" idx="3"/>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pic>
        <p:nvPicPr>
          <p:cNvPr id="299" name="Google Shape;299;p36"/>
          <p:cNvPicPr preferRelativeResize="0"/>
          <p:nvPr/>
        </p:nvPicPr>
        <p:blipFill>
          <a:blip r:embed="rId2">
            <a:alphaModFix/>
          </a:blip>
          <a:stretch>
            <a:fillRect/>
          </a:stretch>
        </p:blipFill>
        <p:spPr>
          <a:xfrm>
            <a:off x="3849101" y="3108691"/>
            <a:ext cx="304233" cy="304200"/>
          </a:xfrm>
          <a:prstGeom prst="rect">
            <a:avLst/>
          </a:prstGeom>
          <a:noFill/>
          <a:ln>
            <a:noFill/>
          </a:ln>
        </p:spPr>
      </p:pic>
      <p:sp>
        <p:nvSpPr>
          <p:cNvPr id="300" name="Google Shape;300;p36"/>
          <p:cNvSpPr txBox="1">
            <a:spLocks noGrp="1"/>
          </p:cNvSpPr>
          <p:nvPr>
            <p:ph type="subTitle" idx="4"/>
          </p:nvPr>
        </p:nvSpPr>
        <p:spPr>
          <a:xfrm>
            <a:off x="537133" y="3103000"/>
            <a:ext cx="33084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pic>
        <p:nvPicPr>
          <p:cNvPr id="301" name="Google Shape;301;p36"/>
          <p:cNvPicPr preferRelativeResize="0"/>
          <p:nvPr/>
        </p:nvPicPr>
        <p:blipFill>
          <a:blip r:embed="rId2">
            <a:alphaModFix/>
          </a:blip>
          <a:stretch>
            <a:fillRect/>
          </a:stretch>
        </p:blipFill>
        <p:spPr>
          <a:xfrm>
            <a:off x="3849101" y="6032809"/>
            <a:ext cx="304233" cy="304200"/>
          </a:xfrm>
          <a:prstGeom prst="rect">
            <a:avLst/>
          </a:prstGeom>
          <a:noFill/>
          <a:ln>
            <a:noFill/>
          </a:ln>
        </p:spPr>
      </p:pic>
      <p:sp>
        <p:nvSpPr>
          <p:cNvPr id="302" name="Google Shape;302;p36"/>
          <p:cNvSpPr txBox="1">
            <a:spLocks noGrp="1"/>
          </p:cNvSpPr>
          <p:nvPr>
            <p:ph type="subTitle" idx="5"/>
          </p:nvPr>
        </p:nvSpPr>
        <p:spPr>
          <a:xfrm>
            <a:off x="537133" y="6027101"/>
            <a:ext cx="33084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tudent Action with Image - pg#">
  <p:cSld name="SECTION_HEADER_1_1_2_1_2_4">
    <p:bg>
      <p:bgPr>
        <a:solidFill>
          <a:srgbClr val="FFFFFF"/>
        </a:solidFill>
        <a:effectLst/>
      </p:bgPr>
    </p:bg>
    <p:spTree>
      <p:nvGrpSpPr>
        <p:cNvPr id="1" name="Shape 303"/>
        <p:cNvGrpSpPr/>
        <p:nvPr/>
      </p:nvGrpSpPr>
      <p:grpSpPr>
        <a:xfrm>
          <a:off x="0" y="0"/>
          <a:ext cx="0" cy="0"/>
          <a:chOff x="0" y="0"/>
          <a:chExt cx="0" cy="0"/>
        </a:xfrm>
      </p:grpSpPr>
      <p:sp>
        <p:nvSpPr>
          <p:cNvPr id="304" name="Google Shape;304;p37"/>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05" name="Google Shape;305;p37"/>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306" name="Google Shape;306;p37"/>
          <p:cNvSpPr txBox="1">
            <a:spLocks noGrp="1"/>
          </p:cNvSpPr>
          <p:nvPr>
            <p:ph type="subTitle" idx="3"/>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07" name="Google Shape;307;p37"/>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8" name="Google Shape;308;p37"/>
          <p:cNvSpPr txBox="1">
            <a:spLocks noGrp="1"/>
          </p:cNvSpPr>
          <p:nvPr>
            <p:ph type="body" idx="4"/>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White Board Portrait with SA - pg#">
  <p:cSld name="SECTION_HEADER_1_1_2_1_2_3_1">
    <p:bg>
      <p:bgPr>
        <a:solidFill>
          <a:srgbClr val="FFFFFF"/>
        </a:solidFill>
        <a:effectLst/>
      </p:bgPr>
    </p:bg>
    <p:spTree>
      <p:nvGrpSpPr>
        <p:cNvPr id="1" name="Shape 309"/>
        <p:cNvGrpSpPr/>
        <p:nvPr/>
      </p:nvGrpSpPr>
      <p:grpSpPr>
        <a:xfrm>
          <a:off x="0" y="0"/>
          <a:ext cx="0" cy="0"/>
          <a:chOff x="0" y="0"/>
          <a:chExt cx="0" cy="0"/>
        </a:xfrm>
      </p:grpSpPr>
      <p:pic>
        <p:nvPicPr>
          <p:cNvPr id="310" name="Google Shape;310;p38"/>
          <p:cNvPicPr preferRelativeResize="0"/>
          <p:nvPr/>
        </p:nvPicPr>
        <p:blipFill rotWithShape="1">
          <a:blip r:embed="rId2">
            <a:alphaModFix/>
          </a:blip>
          <a:srcRect t="59" b="69"/>
          <a:stretch/>
        </p:blipFill>
        <p:spPr>
          <a:xfrm>
            <a:off x="316993" y="780288"/>
            <a:ext cx="4626703" cy="5705856"/>
          </a:xfrm>
          <a:prstGeom prst="rect">
            <a:avLst/>
          </a:prstGeom>
          <a:noFill/>
          <a:ln>
            <a:noFill/>
          </a:ln>
        </p:spPr>
      </p:pic>
      <p:sp>
        <p:nvSpPr>
          <p:cNvPr id="311" name="Google Shape;311;p38"/>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12" name="Google Shape;312;p38"/>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313" name="Google Shape;313;p38"/>
          <p:cNvSpPr txBox="1">
            <a:spLocks noGrp="1"/>
          </p:cNvSpPr>
          <p:nvPr>
            <p:ph type="subTitle" idx="3"/>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14" name="Google Shape;314;p38"/>
          <p:cNvSpPr txBox="1">
            <a:spLocks noGrp="1"/>
          </p:cNvSpPr>
          <p:nvPr>
            <p:ph type="body" idx="4"/>
          </p:nvPr>
        </p:nvSpPr>
        <p:spPr>
          <a:xfrm>
            <a:off x="574633" y="1024128"/>
            <a:ext cx="4364800" cy="5254800"/>
          </a:xfrm>
          <a:prstGeom prst="rect">
            <a:avLst/>
          </a:prstGeom>
        </p:spPr>
        <p:txBody>
          <a:bodyPr spcFirstLastPara="1" wrap="square" lIns="137150" tIns="137150" rIns="137150" bIns="0" anchor="t" anchorCtr="0">
            <a:noAutofit/>
          </a:bodyPr>
          <a:lstStyle>
            <a:lvl1pPr marL="609585" lvl="0" indent="-423323" rtl="0">
              <a:spcBef>
                <a:spcPts val="0"/>
              </a:spcBef>
              <a:spcAft>
                <a:spcPts val="0"/>
              </a:spcAft>
              <a:buSzPts val="1400"/>
              <a:buFont typeface="Comic Sans MS"/>
              <a:buChar char="●"/>
              <a:defRPr sz="1900">
                <a:latin typeface="Comic Sans MS"/>
                <a:ea typeface="Comic Sans MS"/>
                <a:cs typeface="Comic Sans MS"/>
                <a:sym typeface="Comic Sans MS"/>
              </a:defRPr>
            </a:lvl1pPr>
            <a:lvl2pPr marL="1219170" lvl="1" indent="-423323" rtl="0">
              <a:spcBef>
                <a:spcPts val="2133"/>
              </a:spcBef>
              <a:spcAft>
                <a:spcPts val="0"/>
              </a:spcAft>
              <a:buSzPts val="1400"/>
              <a:buFont typeface="Comic Sans MS"/>
              <a:buChar char="○"/>
              <a:defRPr>
                <a:latin typeface="Comic Sans MS"/>
                <a:ea typeface="Comic Sans MS"/>
                <a:cs typeface="Comic Sans MS"/>
                <a:sym typeface="Comic Sans MS"/>
              </a:defRPr>
            </a:lvl2pPr>
            <a:lvl3pPr marL="1828754" lvl="2" indent="-423323" rtl="0">
              <a:spcBef>
                <a:spcPts val="2133"/>
              </a:spcBef>
              <a:spcAft>
                <a:spcPts val="0"/>
              </a:spcAft>
              <a:buSzPts val="1400"/>
              <a:buFont typeface="Comic Sans MS"/>
              <a:buChar char="■"/>
              <a:defRPr>
                <a:latin typeface="Comic Sans MS"/>
                <a:ea typeface="Comic Sans MS"/>
                <a:cs typeface="Comic Sans MS"/>
                <a:sym typeface="Comic Sans MS"/>
              </a:defRPr>
            </a:lvl3pPr>
            <a:lvl4pPr marL="2438339" lvl="3" indent="-423323" rtl="0">
              <a:spcBef>
                <a:spcPts val="2133"/>
              </a:spcBef>
              <a:spcAft>
                <a:spcPts val="0"/>
              </a:spcAft>
              <a:buSzPts val="1400"/>
              <a:buFont typeface="Comic Sans MS"/>
              <a:buChar char="●"/>
              <a:defRPr>
                <a:latin typeface="Comic Sans MS"/>
                <a:ea typeface="Comic Sans MS"/>
                <a:cs typeface="Comic Sans MS"/>
                <a:sym typeface="Comic Sans MS"/>
              </a:defRPr>
            </a:lvl4pPr>
            <a:lvl5pPr marL="3047924" lvl="4" indent="-423323" rtl="0">
              <a:spcBef>
                <a:spcPts val="2133"/>
              </a:spcBef>
              <a:spcAft>
                <a:spcPts val="0"/>
              </a:spcAft>
              <a:buSzPts val="1400"/>
              <a:buFont typeface="Comic Sans MS"/>
              <a:buChar char="○"/>
              <a:defRPr>
                <a:latin typeface="Comic Sans MS"/>
                <a:ea typeface="Comic Sans MS"/>
                <a:cs typeface="Comic Sans MS"/>
                <a:sym typeface="Comic Sans MS"/>
              </a:defRPr>
            </a:lvl5pPr>
            <a:lvl6pPr marL="3657509" lvl="5" indent="-423323" rtl="0">
              <a:spcBef>
                <a:spcPts val="2133"/>
              </a:spcBef>
              <a:spcAft>
                <a:spcPts val="0"/>
              </a:spcAft>
              <a:buSzPts val="1400"/>
              <a:buFont typeface="Comic Sans MS"/>
              <a:buChar char="■"/>
              <a:defRPr>
                <a:latin typeface="Comic Sans MS"/>
                <a:ea typeface="Comic Sans MS"/>
                <a:cs typeface="Comic Sans MS"/>
                <a:sym typeface="Comic Sans MS"/>
              </a:defRPr>
            </a:lvl6pPr>
            <a:lvl7pPr marL="4267093" lvl="6" indent="-423323" rtl="0">
              <a:spcBef>
                <a:spcPts val="2133"/>
              </a:spcBef>
              <a:spcAft>
                <a:spcPts val="0"/>
              </a:spcAft>
              <a:buSzPts val="1400"/>
              <a:buFont typeface="Comic Sans MS"/>
              <a:buChar char="●"/>
              <a:defRPr>
                <a:latin typeface="Comic Sans MS"/>
                <a:ea typeface="Comic Sans MS"/>
                <a:cs typeface="Comic Sans MS"/>
                <a:sym typeface="Comic Sans MS"/>
              </a:defRPr>
            </a:lvl7pPr>
            <a:lvl8pPr marL="4876678" lvl="7" indent="-423323" rtl="0">
              <a:spcBef>
                <a:spcPts val="2133"/>
              </a:spcBef>
              <a:spcAft>
                <a:spcPts val="0"/>
              </a:spcAft>
              <a:buSzPts val="1400"/>
              <a:buFont typeface="Comic Sans MS"/>
              <a:buChar char="○"/>
              <a:defRPr>
                <a:latin typeface="Comic Sans MS"/>
                <a:ea typeface="Comic Sans MS"/>
                <a:cs typeface="Comic Sans MS"/>
                <a:sym typeface="Comic Sans MS"/>
              </a:defRPr>
            </a:lvl8pPr>
            <a:lvl9pPr marL="5486263" lvl="8" indent="-423323" rtl="0">
              <a:spcBef>
                <a:spcPts val="2133"/>
              </a:spcBef>
              <a:spcAft>
                <a:spcPts val="2133"/>
              </a:spcAft>
              <a:buSzPts val="1400"/>
              <a:buFont typeface="Comic Sans MS"/>
              <a:buChar char="■"/>
              <a:defRPr>
                <a:latin typeface="Comic Sans MS"/>
                <a:ea typeface="Comic Sans MS"/>
                <a:cs typeface="Comic Sans MS"/>
                <a:sym typeface="Comic Sans MS"/>
              </a:defRPr>
            </a:lvl9pPr>
          </a:lstStyle>
          <a:p>
            <a:endParaRPr/>
          </a:p>
        </p:txBody>
      </p:sp>
      <p:sp>
        <p:nvSpPr>
          <p:cNvPr id="315" name="Google Shape;315;p38"/>
          <p:cNvSpPr txBox="1">
            <a:spLocks noGrp="1"/>
          </p:cNvSpPr>
          <p:nvPr>
            <p:ph type="body" idx="5"/>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Wednesday, May 28, 2025</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22623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im/Modeling Tool with SA - pg #">
  <p:cSld name="SECTION_HEADER_1_1_2_1_2_1_3">
    <p:bg>
      <p:bgPr>
        <a:solidFill>
          <a:srgbClr val="FFFFFF"/>
        </a:solidFill>
        <a:effectLst/>
      </p:bgPr>
    </p:bg>
    <p:spTree>
      <p:nvGrpSpPr>
        <p:cNvPr id="1" name="Shape 316"/>
        <p:cNvGrpSpPr/>
        <p:nvPr/>
      </p:nvGrpSpPr>
      <p:grpSpPr>
        <a:xfrm>
          <a:off x="0" y="0"/>
          <a:ext cx="0" cy="0"/>
          <a:chOff x="0" y="0"/>
          <a:chExt cx="0" cy="0"/>
        </a:xfrm>
      </p:grpSpPr>
      <p:sp>
        <p:nvSpPr>
          <p:cNvPr id="317" name="Google Shape;317;p39"/>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318" name="Google Shape;318;p39"/>
          <p:cNvSpPr txBox="1">
            <a:spLocks noGrp="1"/>
          </p:cNvSpPr>
          <p:nvPr>
            <p:ph type="subTitle" idx="2"/>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19" name="Google Shape;319;p39"/>
          <p:cNvSpPr txBox="1">
            <a:spLocks noGrp="1"/>
          </p:cNvSpPr>
          <p:nvPr>
            <p:ph type="body" idx="3"/>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
        <p:nvSpPr>
          <p:cNvPr id="320" name="Google Shape;320;p39"/>
          <p:cNvSpPr txBox="1">
            <a:spLocks noGrp="1"/>
          </p:cNvSpPr>
          <p:nvPr>
            <p:ph type="subTitle" idx="4"/>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21" name="Google Shape;321;p39"/>
          <p:cNvSpPr/>
          <p:nvPr/>
        </p:nvSpPr>
        <p:spPr>
          <a:xfrm>
            <a:off x="341367" y="1706733"/>
            <a:ext cx="4876800" cy="3889200"/>
          </a:xfrm>
          <a:prstGeom prst="round2SameRect">
            <a:avLst>
              <a:gd name="adj1" fmla="val 1064"/>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22" name="Google Shape;322;p39"/>
          <p:cNvGrpSpPr/>
          <p:nvPr/>
        </p:nvGrpSpPr>
        <p:grpSpPr>
          <a:xfrm>
            <a:off x="341367" y="1706733"/>
            <a:ext cx="4876800" cy="219600"/>
            <a:chOff x="256025" y="1280050"/>
            <a:chExt cx="3657600" cy="164700"/>
          </a:xfrm>
        </p:grpSpPr>
        <p:sp>
          <p:nvSpPr>
            <p:cNvPr id="323" name="Google Shape;323;p39"/>
            <p:cNvSpPr/>
            <p:nvPr/>
          </p:nvSpPr>
          <p:spPr>
            <a:xfrm>
              <a:off x="256025" y="1280050"/>
              <a:ext cx="36576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39"/>
            <p:cNvGrpSpPr/>
            <p:nvPr/>
          </p:nvGrpSpPr>
          <p:grpSpPr>
            <a:xfrm>
              <a:off x="323020" y="1326935"/>
              <a:ext cx="264664" cy="61800"/>
              <a:chOff x="322595" y="642846"/>
              <a:chExt cx="264664" cy="61800"/>
            </a:xfrm>
          </p:grpSpPr>
          <p:sp>
            <p:nvSpPr>
              <p:cNvPr id="325" name="Google Shape;325;p39"/>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9"/>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9"/>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680">
          <p15:clr>
            <a:srgbClr val="F9AD4C"/>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im/Modeling Tool Full Screen">
  <p:cSld name="SECTION_HEADER_1_1_2_1_2_1_2">
    <p:bg>
      <p:bgPr>
        <a:solidFill>
          <a:srgbClr val="FFFFFF"/>
        </a:solidFill>
        <a:effectLst/>
      </p:bgPr>
    </p:bg>
    <p:spTree>
      <p:nvGrpSpPr>
        <p:cNvPr id="1" name="Shape 328"/>
        <p:cNvGrpSpPr/>
        <p:nvPr/>
      </p:nvGrpSpPr>
      <p:grpSpPr>
        <a:xfrm>
          <a:off x="0" y="0"/>
          <a:ext cx="0" cy="0"/>
          <a:chOff x="0" y="0"/>
          <a:chExt cx="0" cy="0"/>
        </a:xfrm>
      </p:grpSpPr>
      <p:sp>
        <p:nvSpPr>
          <p:cNvPr id="329" name="Google Shape;329;p40"/>
          <p:cNvSpPr/>
          <p:nvPr/>
        </p:nvSpPr>
        <p:spPr>
          <a:xfrm>
            <a:off x="2241349" y="344279"/>
            <a:ext cx="7709200" cy="6015600"/>
          </a:xfrm>
          <a:prstGeom prst="round2SameRect">
            <a:avLst>
              <a:gd name="adj1" fmla="val 713"/>
              <a:gd name="adj2" fmla="val 0"/>
            </a:avLst>
          </a:prstGeom>
          <a:solidFill>
            <a:srgbClr val="F6F6F6"/>
          </a:solidFill>
          <a:ln>
            <a:noFill/>
          </a:ln>
          <a:effectLst>
            <a:outerShdw blurRad="57150" dist="9525" dir="5340000" algn="bl" rotWithShape="0">
              <a:srgbClr val="000000">
                <a:alpha val="16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0" name="Google Shape;330;p40"/>
          <p:cNvSpPr/>
          <p:nvPr/>
        </p:nvSpPr>
        <p:spPr>
          <a:xfrm>
            <a:off x="181467" y="6610623"/>
            <a:ext cx="2244800" cy="1468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31" name="Google Shape;331;p40"/>
          <p:cNvGrpSpPr/>
          <p:nvPr/>
        </p:nvGrpSpPr>
        <p:grpSpPr>
          <a:xfrm>
            <a:off x="2241455" y="344267"/>
            <a:ext cx="7709200" cy="234400"/>
            <a:chOff x="1691753" y="258200"/>
            <a:chExt cx="5781900" cy="175800"/>
          </a:xfrm>
        </p:grpSpPr>
        <p:sp>
          <p:nvSpPr>
            <p:cNvPr id="332" name="Google Shape;332;p40"/>
            <p:cNvSpPr/>
            <p:nvPr/>
          </p:nvSpPr>
          <p:spPr>
            <a:xfrm>
              <a:off x="1691753" y="258200"/>
              <a:ext cx="5781900" cy="1758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40"/>
            <p:cNvGrpSpPr/>
            <p:nvPr/>
          </p:nvGrpSpPr>
          <p:grpSpPr>
            <a:xfrm>
              <a:off x="1756443" y="308221"/>
              <a:ext cx="282317" cy="65922"/>
              <a:chOff x="322595" y="642846"/>
              <a:chExt cx="264664" cy="61800"/>
            </a:xfrm>
          </p:grpSpPr>
          <p:sp>
            <p:nvSpPr>
              <p:cNvPr id="334" name="Google Shape;334;p40"/>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0"/>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680">
          <p15:clr>
            <a:srgbClr val="F9AD4C"/>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acher Demo">
  <p:cSld name="SECTION_HEADER_1_1_2_1_2_1_2_1">
    <p:bg>
      <p:bgPr>
        <a:solidFill>
          <a:srgbClr val="EFEFEF"/>
        </a:solidFill>
        <a:effectLst/>
      </p:bgPr>
    </p:bg>
    <p:spTree>
      <p:nvGrpSpPr>
        <p:cNvPr id="1" name="Shape 337"/>
        <p:cNvGrpSpPr/>
        <p:nvPr/>
      </p:nvGrpSpPr>
      <p:grpSpPr>
        <a:xfrm>
          <a:off x="0" y="0"/>
          <a:ext cx="0" cy="0"/>
          <a:chOff x="0" y="0"/>
          <a:chExt cx="0" cy="0"/>
        </a:xfrm>
      </p:grpSpPr>
      <p:sp>
        <p:nvSpPr>
          <p:cNvPr id="338" name="Google Shape;338;p41"/>
          <p:cNvSpPr/>
          <p:nvPr/>
        </p:nvSpPr>
        <p:spPr>
          <a:xfrm>
            <a:off x="2243100" y="344279"/>
            <a:ext cx="7709200" cy="6015600"/>
          </a:xfrm>
          <a:prstGeom prst="round2SameRect">
            <a:avLst>
              <a:gd name="adj1" fmla="val 713"/>
              <a:gd name="adj2" fmla="val 0"/>
            </a:avLst>
          </a:prstGeom>
          <a:solidFill>
            <a:srgbClr val="F6F6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9" name="Google Shape;339;p41"/>
          <p:cNvSpPr/>
          <p:nvPr/>
        </p:nvSpPr>
        <p:spPr>
          <a:xfrm>
            <a:off x="2243100" y="410967"/>
            <a:ext cx="7709200" cy="5948800"/>
          </a:xfrm>
          <a:prstGeom prst="round2SameRect">
            <a:avLst>
              <a:gd name="adj1" fmla="val 0"/>
              <a:gd name="adj2" fmla="val 0"/>
            </a:avLst>
          </a:prstGeom>
          <a:solidFill>
            <a:srgbClr val="F6F6F6"/>
          </a:solidFill>
          <a:ln w="114300" cap="flat" cmpd="sng">
            <a:solidFill>
              <a:srgbClr val="767676"/>
            </a:solidFill>
            <a:prstDash val="solid"/>
            <a:round/>
            <a:headEnd type="none" w="sm" len="sm"/>
            <a:tailEnd type="none" w="sm" len="sm"/>
          </a:ln>
          <a:effectLst>
            <a:outerShdw blurRad="85725" dist="9525" dir="5340000"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0" name="Google Shape;340;p41"/>
          <p:cNvSpPr/>
          <p:nvPr/>
        </p:nvSpPr>
        <p:spPr>
          <a:xfrm>
            <a:off x="181467" y="6575967"/>
            <a:ext cx="2244800" cy="234400"/>
          </a:xfrm>
          <a:prstGeom prst="rect">
            <a:avLst/>
          </a:pr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1" name="Google Shape;341;p41"/>
          <p:cNvSpPr/>
          <p:nvPr/>
        </p:nvSpPr>
        <p:spPr>
          <a:xfrm>
            <a:off x="2201800" y="344267"/>
            <a:ext cx="7788400" cy="234400"/>
          </a:xfrm>
          <a:prstGeom prst="round2SameRect">
            <a:avLst>
              <a:gd name="adj1" fmla="val 16667"/>
              <a:gd name="adj2" fmla="val 0"/>
            </a:avLst>
          </a:prstGeom>
          <a:solidFill>
            <a:srgbClr val="76767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42" name="Google Shape;342;p41"/>
          <p:cNvGrpSpPr/>
          <p:nvPr/>
        </p:nvGrpSpPr>
        <p:grpSpPr>
          <a:xfrm>
            <a:off x="2281207" y="410961"/>
            <a:ext cx="376423" cy="87896"/>
            <a:chOff x="322595" y="642846"/>
            <a:chExt cx="264664" cy="61800"/>
          </a:xfrm>
        </p:grpSpPr>
        <p:sp>
          <p:nvSpPr>
            <p:cNvPr id="343" name="Google Shape;343;p41"/>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1"/>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1"/>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 name="Google Shape;346;p41"/>
          <p:cNvSpPr txBox="1">
            <a:spLocks noGrp="1"/>
          </p:cNvSpPr>
          <p:nvPr>
            <p:ph type="subTitle" idx="1"/>
          </p:nvPr>
        </p:nvSpPr>
        <p:spPr>
          <a:xfrm>
            <a:off x="10485120" y="219467"/>
            <a:ext cx="15360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100" b="1">
                <a:solidFill>
                  <a:srgbClr val="767676"/>
                </a:solidFill>
              </a:defRPr>
            </a:lvl1pPr>
            <a:lvl2pPr lvl="1" rtl="0">
              <a:spcBef>
                <a:spcPts val="0"/>
              </a:spcBef>
              <a:spcAft>
                <a:spcPts val="0"/>
              </a:spcAft>
              <a:buNone/>
              <a:defRPr sz="1100" b="1"/>
            </a:lvl2pPr>
            <a:lvl3pPr lvl="2" rtl="0">
              <a:spcBef>
                <a:spcPts val="2133"/>
              </a:spcBef>
              <a:spcAft>
                <a:spcPts val="0"/>
              </a:spcAft>
              <a:buNone/>
              <a:defRPr sz="1100" b="1"/>
            </a:lvl3pPr>
            <a:lvl4pPr lvl="3" rtl="0">
              <a:spcBef>
                <a:spcPts val="2133"/>
              </a:spcBef>
              <a:spcAft>
                <a:spcPts val="0"/>
              </a:spcAft>
              <a:buNone/>
              <a:defRPr sz="1100" b="1"/>
            </a:lvl4pPr>
            <a:lvl5pPr lvl="4" rtl="0">
              <a:spcBef>
                <a:spcPts val="2133"/>
              </a:spcBef>
              <a:spcAft>
                <a:spcPts val="0"/>
              </a:spcAft>
              <a:buNone/>
              <a:defRPr sz="1100" b="1"/>
            </a:lvl5pPr>
            <a:lvl6pPr lvl="5" rtl="0">
              <a:spcBef>
                <a:spcPts val="2133"/>
              </a:spcBef>
              <a:spcAft>
                <a:spcPts val="0"/>
              </a:spcAft>
              <a:buNone/>
              <a:defRPr sz="1100" b="1"/>
            </a:lvl6pPr>
            <a:lvl7pPr lvl="6" rtl="0">
              <a:spcBef>
                <a:spcPts val="2133"/>
              </a:spcBef>
              <a:spcAft>
                <a:spcPts val="0"/>
              </a:spcAft>
              <a:buNone/>
              <a:defRPr sz="1100" b="1"/>
            </a:lvl7pPr>
            <a:lvl8pPr lvl="7" rtl="0">
              <a:spcBef>
                <a:spcPts val="2133"/>
              </a:spcBef>
              <a:spcAft>
                <a:spcPts val="0"/>
              </a:spcAft>
              <a:buNone/>
              <a:defRPr sz="1100" b="1"/>
            </a:lvl8pPr>
            <a:lvl9pPr lvl="8" rtl="0">
              <a:spcBef>
                <a:spcPts val="2133"/>
              </a:spcBef>
              <a:spcAft>
                <a:spcPts val="2133"/>
              </a:spcAft>
              <a:buNone/>
              <a:defRPr sz="1100" b="1"/>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Activity Instructions with Three Images - pg#">
  <p:cSld name="SECTION_HEADER_1_1_2_1_2_1_1">
    <p:bg>
      <p:bgPr>
        <a:solidFill>
          <a:srgbClr val="FFFFFF"/>
        </a:solidFill>
        <a:effectLst/>
      </p:bgPr>
    </p:bg>
    <p:spTree>
      <p:nvGrpSpPr>
        <p:cNvPr id="1" name="Shape 347"/>
        <p:cNvGrpSpPr/>
        <p:nvPr/>
      </p:nvGrpSpPr>
      <p:grpSpPr>
        <a:xfrm>
          <a:off x="0" y="0"/>
          <a:ext cx="0" cy="0"/>
          <a:chOff x="0" y="0"/>
          <a:chExt cx="0" cy="0"/>
        </a:xfrm>
      </p:grpSpPr>
      <p:sp>
        <p:nvSpPr>
          <p:cNvPr id="348" name="Google Shape;348;p42"/>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49" name="Google Shape;349;p42"/>
          <p:cNvSpPr txBox="1">
            <a:spLocks noGrp="1"/>
          </p:cNvSpPr>
          <p:nvPr>
            <p:ph type="body" idx="2"/>
          </p:nvPr>
        </p:nvSpPr>
        <p:spPr>
          <a:xfrm>
            <a:off x="7989723" y="3836400"/>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900"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50" name="Google Shape;350;p42"/>
          <p:cNvSpPr txBox="1">
            <a:spLocks noGrp="1"/>
          </p:cNvSpPr>
          <p:nvPr>
            <p:ph type="body" idx="3"/>
          </p:nvPr>
        </p:nvSpPr>
        <p:spPr>
          <a:xfrm>
            <a:off x="7989719" y="4214373"/>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51" name="Google Shape;351;p42"/>
          <p:cNvSpPr txBox="1">
            <a:spLocks noGrp="1"/>
          </p:cNvSpPr>
          <p:nvPr>
            <p:ph type="body" idx="4"/>
          </p:nvPr>
        </p:nvSpPr>
        <p:spPr>
          <a:xfrm>
            <a:off x="788287" y="3836400"/>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900"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52" name="Google Shape;352;p42"/>
          <p:cNvSpPr txBox="1">
            <a:spLocks noGrp="1"/>
          </p:cNvSpPr>
          <p:nvPr>
            <p:ph type="body" idx="5"/>
          </p:nvPr>
        </p:nvSpPr>
        <p:spPr>
          <a:xfrm>
            <a:off x="4389024" y="3836400"/>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900"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53" name="Google Shape;353;p42"/>
          <p:cNvSpPr txBox="1">
            <a:spLocks noGrp="1"/>
          </p:cNvSpPr>
          <p:nvPr>
            <p:ph type="body" idx="6"/>
          </p:nvPr>
        </p:nvSpPr>
        <p:spPr>
          <a:xfrm>
            <a:off x="788281" y="4214368"/>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54" name="Google Shape;354;p42"/>
          <p:cNvSpPr txBox="1">
            <a:spLocks noGrp="1"/>
          </p:cNvSpPr>
          <p:nvPr>
            <p:ph type="title"/>
          </p:nvPr>
        </p:nvSpPr>
        <p:spPr>
          <a:xfrm>
            <a:off x="786168" y="864267"/>
            <a:ext cx="10617600" cy="65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32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355" name="Google Shape;355;p42"/>
          <p:cNvSpPr/>
          <p:nvPr/>
        </p:nvSpPr>
        <p:spPr>
          <a:xfrm>
            <a:off x="934600"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6" name="Google Shape;356;p42"/>
          <p:cNvSpPr/>
          <p:nvPr/>
        </p:nvSpPr>
        <p:spPr>
          <a:xfrm>
            <a:off x="4535304"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7" name="Google Shape;357;p42"/>
          <p:cNvSpPr/>
          <p:nvPr/>
        </p:nvSpPr>
        <p:spPr>
          <a:xfrm>
            <a:off x="8136008"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8" name="Google Shape;358;p42"/>
          <p:cNvSpPr txBox="1">
            <a:spLocks noGrp="1"/>
          </p:cNvSpPr>
          <p:nvPr>
            <p:ph type="subTitle" idx="7"/>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359" name="Google Shape;359;p42"/>
          <p:cNvSpPr txBox="1">
            <a:spLocks noGrp="1"/>
          </p:cNvSpPr>
          <p:nvPr>
            <p:ph type="subTitle" idx="8"/>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60" name="Google Shape;360;p42"/>
          <p:cNvSpPr txBox="1">
            <a:spLocks noGrp="1"/>
          </p:cNvSpPr>
          <p:nvPr>
            <p:ph type="body" idx="9"/>
          </p:nvPr>
        </p:nvSpPr>
        <p:spPr>
          <a:xfrm>
            <a:off x="4389019" y="4214373"/>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orient="horz" pos="1479">
          <p15:clr>
            <a:srgbClr val="F9AD4C"/>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Activity Instructions with Three Images - Action pg#">
  <p:cSld name="SECTION_HEADER_1_1_2_1_2_1_1_5">
    <p:bg>
      <p:bgPr>
        <a:solidFill>
          <a:srgbClr val="FFFFFF"/>
        </a:solidFill>
        <a:effectLst/>
      </p:bgPr>
    </p:bg>
    <p:spTree>
      <p:nvGrpSpPr>
        <p:cNvPr id="1" name="Shape 361"/>
        <p:cNvGrpSpPr/>
        <p:nvPr/>
      </p:nvGrpSpPr>
      <p:grpSpPr>
        <a:xfrm>
          <a:off x="0" y="0"/>
          <a:ext cx="0" cy="0"/>
          <a:chOff x="0" y="0"/>
          <a:chExt cx="0" cy="0"/>
        </a:xfrm>
      </p:grpSpPr>
      <p:sp>
        <p:nvSpPr>
          <p:cNvPr id="362" name="Google Shape;362;p43"/>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63" name="Google Shape;363;p43"/>
          <p:cNvSpPr txBox="1">
            <a:spLocks noGrp="1"/>
          </p:cNvSpPr>
          <p:nvPr>
            <p:ph type="body" idx="2"/>
          </p:nvPr>
        </p:nvSpPr>
        <p:spPr>
          <a:xfrm>
            <a:off x="788287" y="3836400"/>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900"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64" name="Google Shape;364;p43"/>
          <p:cNvSpPr txBox="1">
            <a:spLocks noGrp="1"/>
          </p:cNvSpPr>
          <p:nvPr>
            <p:ph type="body" idx="3"/>
          </p:nvPr>
        </p:nvSpPr>
        <p:spPr>
          <a:xfrm>
            <a:off x="4389024" y="3836400"/>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900"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65" name="Google Shape;365;p43"/>
          <p:cNvSpPr txBox="1">
            <a:spLocks noGrp="1"/>
          </p:cNvSpPr>
          <p:nvPr>
            <p:ph type="body" idx="4"/>
          </p:nvPr>
        </p:nvSpPr>
        <p:spPr>
          <a:xfrm>
            <a:off x="7989723" y="3836400"/>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900"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66" name="Google Shape;366;p43"/>
          <p:cNvSpPr txBox="1">
            <a:spLocks noGrp="1"/>
          </p:cNvSpPr>
          <p:nvPr>
            <p:ph type="body" idx="5"/>
          </p:nvPr>
        </p:nvSpPr>
        <p:spPr>
          <a:xfrm>
            <a:off x="788281" y="4214368"/>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67" name="Google Shape;367;p43"/>
          <p:cNvSpPr txBox="1">
            <a:spLocks noGrp="1"/>
          </p:cNvSpPr>
          <p:nvPr>
            <p:ph type="title"/>
          </p:nvPr>
        </p:nvSpPr>
        <p:spPr>
          <a:xfrm>
            <a:off x="1450848" y="864267"/>
            <a:ext cx="10009600" cy="65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33FBF"/>
              </a:buClr>
              <a:buSzPts val="2400"/>
              <a:buNone/>
              <a:defRPr sz="3200">
                <a:solidFill>
                  <a:srgbClr val="333FBF"/>
                </a:solidFill>
              </a:defRPr>
            </a:lvl1pPr>
            <a:lvl2pPr lvl="1" rtl="0">
              <a:spcBef>
                <a:spcPts val="0"/>
              </a:spcBef>
              <a:spcAft>
                <a:spcPts val="0"/>
              </a:spcAft>
              <a:buClr>
                <a:srgbClr val="333FBF"/>
              </a:buClr>
              <a:buSzPts val="2800"/>
              <a:buNone/>
              <a:defRPr>
                <a:solidFill>
                  <a:srgbClr val="333FBF"/>
                </a:solidFill>
              </a:defRPr>
            </a:lvl2pPr>
            <a:lvl3pPr lvl="2" rtl="0">
              <a:spcBef>
                <a:spcPts val="0"/>
              </a:spcBef>
              <a:spcAft>
                <a:spcPts val="0"/>
              </a:spcAft>
              <a:buClr>
                <a:srgbClr val="333FBF"/>
              </a:buClr>
              <a:buSzPts val="2800"/>
              <a:buNone/>
              <a:defRPr>
                <a:solidFill>
                  <a:srgbClr val="333FBF"/>
                </a:solidFill>
              </a:defRPr>
            </a:lvl3pPr>
            <a:lvl4pPr lvl="3" rtl="0">
              <a:spcBef>
                <a:spcPts val="0"/>
              </a:spcBef>
              <a:spcAft>
                <a:spcPts val="0"/>
              </a:spcAft>
              <a:buClr>
                <a:srgbClr val="333FBF"/>
              </a:buClr>
              <a:buSzPts val="2800"/>
              <a:buNone/>
              <a:defRPr>
                <a:solidFill>
                  <a:srgbClr val="333FBF"/>
                </a:solidFill>
              </a:defRPr>
            </a:lvl4pPr>
            <a:lvl5pPr lvl="4" rtl="0">
              <a:spcBef>
                <a:spcPts val="0"/>
              </a:spcBef>
              <a:spcAft>
                <a:spcPts val="0"/>
              </a:spcAft>
              <a:buClr>
                <a:srgbClr val="333FBF"/>
              </a:buClr>
              <a:buSzPts val="2800"/>
              <a:buNone/>
              <a:defRPr>
                <a:solidFill>
                  <a:srgbClr val="333FBF"/>
                </a:solidFill>
              </a:defRPr>
            </a:lvl5pPr>
            <a:lvl6pPr lvl="5" rtl="0">
              <a:spcBef>
                <a:spcPts val="0"/>
              </a:spcBef>
              <a:spcAft>
                <a:spcPts val="0"/>
              </a:spcAft>
              <a:buClr>
                <a:srgbClr val="333FBF"/>
              </a:buClr>
              <a:buSzPts val="2800"/>
              <a:buNone/>
              <a:defRPr>
                <a:solidFill>
                  <a:srgbClr val="333FBF"/>
                </a:solidFill>
              </a:defRPr>
            </a:lvl6pPr>
            <a:lvl7pPr lvl="6" rtl="0">
              <a:spcBef>
                <a:spcPts val="0"/>
              </a:spcBef>
              <a:spcAft>
                <a:spcPts val="0"/>
              </a:spcAft>
              <a:buClr>
                <a:srgbClr val="333FBF"/>
              </a:buClr>
              <a:buSzPts val="2800"/>
              <a:buNone/>
              <a:defRPr>
                <a:solidFill>
                  <a:srgbClr val="333FBF"/>
                </a:solidFill>
              </a:defRPr>
            </a:lvl7pPr>
            <a:lvl8pPr lvl="7" rtl="0">
              <a:spcBef>
                <a:spcPts val="0"/>
              </a:spcBef>
              <a:spcAft>
                <a:spcPts val="0"/>
              </a:spcAft>
              <a:buClr>
                <a:srgbClr val="333FBF"/>
              </a:buClr>
              <a:buSzPts val="2800"/>
              <a:buNone/>
              <a:defRPr>
                <a:solidFill>
                  <a:srgbClr val="333FBF"/>
                </a:solidFill>
              </a:defRPr>
            </a:lvl8pPr>
            <a:lvl9pPr lvl="8" rtl="0">
              <a:spcBef>
                <a:spcPts val="0"/>
              </a:spcBef>
              <a:spcAft>
                <a:spcPts val="0"/>
              </a:spcAft>
              <a:buClr>
                <a:srgbClr val="333FBF"/>
              </a:buClr>
              <a:buSzPts val="2800"/>
              <a:buNone/>
              <a:defRPr>
                <a:solidFill>
                  <a:srgbClr val="333FBF"/>
                </a:solidFill>
              </a:defRPr>
            </a:lvl9pPr>
          </a:lstStyle>
          <a:p>
            <a:endParaRPr/>
          </a:p>
        </p:txBody>
      </p:sp>
      <p:sp>
        <p:nvSpPr>
          <p:cNvPr id="368" name="Google Shape;368;p43"/>
          <p:cNvSpPr/>
          <p:nvPr/>
        </p:nvSpPr>
        <p:spPr>
          <a:xfrm>
            <a:off x="934600"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9" name="Google Shape;369;p43"/>
          <p:cNvSpPr/>
          <p:nvPr/>
        </p:nvSpPr>
        <p:spPr>
          <a:xfrm>
            <a:off x="4535304"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0" name="Google Shape;370;p43"/>
          <p:cNvSpPr/>
          <p:nvPr/>
        </p:nvSpPr>
        <p:spPr>
          <a:xfrm>
            <a:off x="8136008"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1" name="Google Shape;371;p43"/>
          <p:cNvSpPr txBox="1">
            <a:spLocks noGrp="1"/>
          </p:cNvSpPr>
          <p:nvPr>
            <p:ph type="subTitle" idx="6"/>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372" name="Google Shape;372;p43"/>
          <p:cNvSpPr txBox="1">
            <a:spLocks noGrp="1"/>
          </p:cNvSpPr>
          <p:nvPr>
            <p:ph type="subTitle" idx="7"/>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73" name="Google Shape;373;p43"/>
          <p:cNvSpPr txBox="1">
            <a:spLocks noGrp="1"/>
          </p:cNvSpPr>
          <p:nvPr>
            <p:ph type="body" idx="8"/>
          </p:nvPr>
        </p:nvSpPr>
        <p:spPr>
          <a:xfrm>
            <a:off x="4389019" y="4214373"/>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74" name="Google Shape;374;p43"/>
          <p:cNvSpPr txBox="1">
            <a:spLocks noGrp="1"/>
          </p:cNvSpPr>
          <p:nvPr>
            <p:ph type="body" idx="9"/>
          </p:nvPr>
        </p:nvSpPr>
        <p:spPr>
          <a:xfrm>
            <a:off x="7989719" y="4214373"/>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orient="horz" pos="1479">
          <p15:clr>
            <a:srgbClr val="F9AD4C"/>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Differentiation 3: Activity Steps - pg#">
  <p:cSld name="SECTION_HEADER_1_1_2_1_2_1_1_4">
    <p:bg>
      <p:bgPr>
        <a:solidFill>
          <a:srgbClr val="FFFFFF"/>
        </a:solidFill>
        <a:effectLst/>
      </p:bgPr>
    </p:bg>
    <p:spTree>
      <p:nvGrpSpPr>
        <p:cNvPr id="1" name="Shape 375"/>
        <p:cNvGrpSpPr/>
        <p:nvPr/>
      </p:nvGrpSpPr>
      <p:grpSpPr>
        <a:xfrm>
          <a:off x="0" y="0"/>
          <a:ext cx="0" cy="0"/>
          <a:chOff x="0" y="0"/>
          <a:chExt cx="0" cy="0"/>
        </a:xfrm>
      </p:grpSpPr>
      <p:sp>
        <p:nvSpPr>
          <p:cNvPr id="376" name="Google Shape;376;p44"/>
          <p:cNvSpPr txBox="1">
            <a:spLocks noGrp="1"/>
          </p:cNvSpPr>
          <p:nvPr>
            <p:ph type="body" idx="1"/>
          </p:nvPr>
        </p:nvSpPr>
        <p:spPr>
          <a:xfrm>
            <a:off x="686687" y="3798924"/>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900"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77" name="Google Shape;377;p44"/>
          <p:cNvSpPr txBox="1">
            <a:spLocks noGrp="1"/>
          </p:cNvSpPr>
          <p:nvPr>
            <p:ph type="body" idx="2"/>
          </p:nvPr>
        </p:nvSpPr>
        <p:spPr>
          <a:xfrm>
            <a:off x="4389024" y="3798924"/>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900"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78" name="Google Shape;378;p44"/>
          <p:cNvSpPr txBox="1">
            <a:spLocks noGrp="1"/>
          </p:cNvSpPr>
          <p:nvPr>
            <p:ph type="body" idx="3"/>
          </p:nvPr>
        </p:nvSpPr>
        <p:spPr>
          <a:xfrm>
            <a:off x="8091323" y="3798924"/>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900"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79" name="Google Shape;379;p44"/>
          <p:cNvSpPr txBox="1">
            <a:spLocks noGrp="1"/>
          </p:cNvSpPr>
          <p:nvPr>
            <p:ph type="body" idx="4"/>
          </p:nvPr>
        </p:nvSpPr>
        <p:spPr>
          <a:xfrm>
            <a:off x="686681" y="4176892"/>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80" name="Google Shape;380;p44"/>
          <p:cNvSpPr txBox="1">
            <a:spLocks noGrp="1"/>
          </p:cNvSpPr>
          <p:nvPr>
            <p:ph type="title"/>
          </p:nvPr>
        </p:nvSpPr>
        <p:spPr>
          <a:xfrm>
            <a:off x="678688" y="864267"/>
            <a:ext cx="10619200" cy="65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32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381" name="Google Shape;381;p44"/>
          <p:cNvSpPr/>
          <p:nvPr/>
        </p:nvSpPr>
        <p:spPr>
          <a:xfrm>
            <a:off x="833000"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2" name="Google Shape;382;p44"/>
          <p:cNvSpPr/>
          <p:nvPr/>
        </p:nvSpPr>
        <p:spPr>
          <a:xfrm>
            <a:off x="4535304"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3" name="Google Shape;383;p44"/>
          <p:cNvSpPr/>
          <p:nvPr/>
        </p:nvSpPr>
        <p:spPr>
          <a:xfrm>
            <a:off x="8237608"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4" name="Google Shape;384;p44"/>
          <p:cNvSpPr txBox="1">
            <a:spLocks noGrp="1"/>
          </p:cNvSpPr>
          <p:nvPr>
            <p:ph type="subTitle" idx="5"/>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385" name="Google Shape;385;p44"/>
          <p:cNvSpPr txBox="1">
            <a:spLocks noGrp="1"/>
          </p:cNvSpPr>
          <p:nvPr>
            <p:ph type="subTitle" idx="6"/>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86" name="Google Shape;386;p44"/>
          <p:cNvSpPr txBox="1">
            <a:spLocks noGrp="1"/>
          </p:cNvSpPr>
          <p:nvPr>
            <p:ph type="body" idx="7"/>
          </p:nvPr>
        </p:nvSpPr>
        <p:spPr>
          <a:xfrm>
            <a:off x="4389019" y="4176899"/>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87" name="Google Shape;387;p44"/>
          <p:cNvSpPr txBox="1">
            <a:spLocks noGrp="1"/>
          </p:cNvSpPr>
          <p:nvPr>
            <p:ph type="body" idx="8"/>
          </p:nvPr>
        </p:nvSpPr>
        <p:spPr>
          <a:xfrm>
            <a:off x="8091319" y="4176899"/>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pic>
        <p:nvPicPr>
          <p:cNvPr id="388" name="Google Shape;388;p44"/>
          <p:cNvPicPr preferRelativeResize="0"/>
          <p:nvPr/>
        </p:nvPicPr>
        <p:blipFill>
          <a:blip r:embed="rId2">
            <a:alphaModFix/>
          </a:blip>
          <a:stretch>
            <a:fillRect/>
          </a:stretch>
        </p:blipFill>
        <p:spPr>
          <a:xfrm>
            <a:off x="3796401" y="6201635"/>
            <a:ext cx="304233" cy="304200"/>
          </a:xfrm>
          <a:prstGeom prst="rect">
            <a:avLst/>
          </a:prstGeom>
          <a:noFill/>
          <a:ln>
            <a:noFill/>
          </a:ln>
        </p:spPr>
      </p:pic>
      <p:sp>
        <p:nvSpPr>
          <p:cNvPr id="389" name="Google Shape;389;p44"/>
          <p:cNvSpPr txBox="1">
            <a:spLocks noGrp="1"/>
          </p:cNvSpPr>
          <p:nvPr>
            <p:ph type="subTitle" idx="9"/>
          </p:nvPr>
        </p:nvSpPr>
        <p:spPr>
          <a:xfrm>
            <a:off x="686700" y="6195935"/>
            <a:ext cx="3106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sz="1500"/>
            </a:lvl2pPr>
            <a:lvl3pPr lvl="2" rtl="0">
              <a:spcBef>
                <a:spcPts val="2133"/>
              </a:spcBef>
              <a:spcAft>
                <a:spcPts val="0"/>
              </a:spcAft>
              <a:buNone/>
              <a:defRPr sz="1500"/>
            </a:lvl3pPr>
            <a:lvl4pPr lvl="3" rtl="0">
              <a:spcBef>
                <a:spcPts val="2133"/>
              </a:spcBef>
              <a:spcAft>
                <a:spcPts val="0"/>
              </a:spcAft>
              <a:buNone/>
              <a:defRPr sz="1500"/>
            </a:lvl4pPr>
            <a:lvl5pPr lvl="4" rtl="0">
              <a:spcBef>
                <a:spcPts val="2133"/>
              </a:spcBef>
              <a:spcAft>
                <a:spcPts val="0"/>
              </a:spcAft>
              <a:buNone/>
              <a:defRPr sz="1500"/>
            </a:lvl5pPr>
            <a:lvl6pPr lvl="5" rtl="0">
              <a:spcBef>
                <a:spcPts val="2133"/>
              </a:spcBef>
              <a:spcAft>
                <a:spcPts val="0"/>
              </a:spcAft>
              <a:buNone/>
              <a:defRPr sz="1500"/>
            </a:lvl6pPr>
            <a:lvl7pPr lvl="6" rtl="0">
              <a:spcBef>
                <a:spcPts val="2133"/>
              </a:spcBef>
              <a:spcAft>
                <a:spcPts val="0"/>
              </a:spcAft>
              <a:buNone/>
              <a:defRPr sz="1500"/>
            </a:lvl7pPr>
            <a:lvl8pPr lvl="7" rtl="0">
              <a:spcBef>
                <a:spcPts val="2133"/>
              </a:spcBef>
              <a:spcAft>
                <a:spcPts val="0"/>
              </a:spcAft>
              <a:buNone/>
              <a:defRPr sz="1500"/>
            </a:lvl8pPr>
            <a:lvl9pPr lvl="8" rtl="0">
              <a:spcBef>
                <a:spcPts val="2133"/>
              </a:spcBef>
              <a:spcAft>
                <a:spcPts val="2133"/>
              </a:spcAft>
              <a:buNone/>
              <a:defRPr sz="1500"/>
            </a:lvl9pPr>
          </a:lstStyle>
          <a:p>
            <a:endParaRPr/>
          </a:p>
        </p:txBody>
      </p:sp>
      <p:pic>
        <p:nvPicPr>
          <p:cNvPr id="390" name="Google Shape;390;p44"/>
          <p:cNvPicPr preferRelativeResize="0"/>
          <p:nvPr/>
        </p:nvPicPr>
        <p:blipFill>
          <a:blip r:embed="rId2">
            <a:alphaModFix/>
          </a:blip>
          <a:stretch>
            <a:fillRect/>
          </a:stretch>
        </p:blipFill>
        <p:spPr>
          <a:xfrm>
            <a:off x="7498768" y="6201635"/>
            <a:ext cx="304233" cy="304200"/>
          </a:xfrm>
          <a:prstGeom prst="rect">
            <a:avLst/>
          </a:prstGeom>
          <a:noFill/>
          <a:ln>
            <a:noFill/>
          </a:ln>
        </p:spPr>
      </p:pic>
      <p:sp>
        <p:nvSpPr>
          <p:cNvPr id="391" name="Google Shape;391;p44"/>
          <p:cNvSpPr txBox="1">
            <a:spLocks noGrp="1"/>
          </p:cNvSpPr>
          <p:nvPr>
            <p:ph type="subTitle" idx="13"/>
          </p:nvPr>
        </p:nvSpPr>
        <p:spPr>
          <a:xfrm>
            <a:off x="4389067" y="6195935"/>
            <a:ext cx="3106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sz="1500"/>
            </a:lvl2pPr>
            <a:lvl3pPr lvl="2" rtl="0">
              <a:spcBef>
                <a:spcPts val="2133"/>
              </a:spcBef>
              <a:spcAft>
                <a:spcPts val="0"/>
              </a:spcAft>
              <a:buNone/>
              <a:defRPr sz="1500"/>
            </a:lvl3pPr>
            <a:lvl4pPr lvl="3" rtl="0">
              <a:spcBef>
                <a:spcPts val="2133"/>
              </a:spcBef>
              <a:spcAft>
                <a:spcPts val="0"/>
              </a:spcAft>
              <a:buNone/>
              <a:defRPr sz="1500"/>
            </a:lvl4pPr>
            <a:lvl5pPr lvl="4" rtl="0">
              <a:spcBef>
                <a:spcPts val="2133"/>
              </a:spcBef>
              <a:spcAft>
                <a:spcPts val="0"/>
              </a:spcAft>
              <a:buNone/>
              <a:defRPr sz="1500"/>
            </a:lvl5pPr>
            <a:lvl6pPr lvl="5" rtl="0">
              <a:spcBef>
                <a:spcPts val="2133"/>
              </a:spcBef>
              <a:spcAft>
                <a:spcPts val="0"/>
              </a:spcAft>
              <a:buNone/>
              <a:defRPr sz="1500"/>
            </a:lvl6pPr>
            <a:lvl7pPr lvl="6" rtl="0">
              <a:spcBef>
                <a:spcPts val="2133"/>
              </a:spcBef>
              <a:spcAft>
                <a:spcPts val="0"/>
              </a:spcAft>
              <a:buNone/>
              <a:defRPr sz="1500"/>
            </a:lvl7pPr>
            <a:lvl8pPr lvl="7" rtl="0">
              <a:spcBef>
                <a:spcPts val="2133"/>
              </a:spcBef>
              <a:spcAft>
                <a:spcPts val="0"/>
              </a:spcAft>
              <a:buNone/>
              <a:defRPr sz="1500"/>
            </a:lvl8pPr>
            <a:lvl9pPr lvl="8" rtl="0">
              <a:spcBef>
                <a:spcPts val="2133"/>
              </a:spcBef>
              <a:spcAft>
                <a:spcPts val="2133"/>
              </a:spcAft>
              <a:buNone/>
              <a:defRPr sz="1500"/>
            </a:lvl9pPr>
          </a:lstStyle>
          <a:p>
            <a:endParaRPr/>
          </a:p>
        </p:txBody>
      </p:sp>
      <p:pic>
        <p:nvPicPr>
          <p:cNvPr id="392" name="Google Shape;392;p44"/>
          <p:cNvPicPr preferRelativeResize="0"/>
          <p:nvPr/>
        </p:nvPicPr>
        <p:blipFill>
          <a:blip r:embed="rId2">
            <a:alphaModFix/>
          </a:blip>
          <a:stretch>
            <a:fillRect/>
          </a:stretch>
        </p:blipFill>
        <p:spPr>
          <a:xfrm>
            <a:off x="11201068" y="6201635"/>
            <a:ext cx="304233" cy="304200"/>
          </a:xfrm>
          <a:prstGeom prst="rect">
            <a:avLst/>
          </a:prstGeom>
          <a:noFill/>
          <a:ln>
            <a:noFill/>
          </a:ln>
        </p:spPr>
      </p:pic>
      <p:sp>
        <p:nvSpPr>
          <p:cNvPr id="393" name="Google Shape;393;p44"/>
          <p:cNvSpPr txBox="1">
            <a:spLocks noGrp="1"/>
          </p:cNvSpPr>
          <p:nvPr>
            <p:ph type="subTitle" idx="14"/>
          </p:nvPr>
        </p:nvSpPr>
        <p:spPr>
          <a:xfrm>
            <a:off x="8091433" y="6195935"/>
            <a:ext cx="3106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sz="1500"/>
            </a:lvl2pPr>
            <a:lvl3pPr lvl="2" rtl="0">
              <a:spcBef>
                <a:spcPts val="2133"/>
              </a:spcBef>
              <a:spcAft>
                <a:spcPts val="0"/>
              </a:spcAft>
              <a:buNone/>
              <a:defRPr sz="1500"/>
            </a:lvl3pPr>
            <a:lvl4pPr lvl="3" rtl="0">
              <a:spcBef>
                <a:spcPts val="2133"/>
              </a:spcBef>
              <a:spcAft>
                <a:spcPts val="0"/>
              </a:spcAft>
              <a:buNone/>
              <a:defRPr sz="1500"/>
            </a:lvl4pPr>
            <a:lvl5pPr lvl="4" rtl="0">
              <a:spcBef>
                <a:spcPts val="2133"/>
              </a:spcBef>
              <a:spcAft>
                <a:spcPts val="0"/>
              </a:spcAft>
              <a:buNone/>
              <a:defRPr sz="1500"/>
            </a:lvl5pPr>
            <a:lvl6pPr lvl="5" rtl="0">
              <a:spcBef>
                <a:spcPts val="2133"/>
              </a:spcBef>
              <a:spcAft>
                <a:spcPts val="0"/>
              </a:spcAft>
              <a:buNone/>
              <a:defRPr sz="1500"/>
            </a:lvl6pPr>
            <a:lvl7pPr lvl="6" rtl="0">
              <a:spcBef>
                <a:spcPts val="2133"/>
              </a:spcBef>
              <a:spcAft>
                <a:spcPts val="0"/>
              </a:spcAft>
              <a:buNone/>
              <a:defRPr sz="1500"/>
            </a:lvl7pPr>
            <a:lvl8pPr lvl="7" rtl="0">
              <a:spcBef>
                <a:spcPts val="2133"/>
              </a:spcBef>
              <a:spcAft>
                <a:spcPts val="0"/>
              </a:spcAft>
              <a:buNone/>
              <a:defRPr sz="1500"/>
            </a:lvl8pPr>
            <a:lvl9pPr lvl="8" rtl="0">
              <a:spcBef>
                <a:spcPts val="2133"/>
              </a:spcBef>
              <a:spcAft>
                <a:spcPts val="2133"/>
              </a:spcAft>
              <a:buNone/>
              <a:defRPr sz="1500"/>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orient="horz" pos="1479">
          <p15:clr>
            <a:srgbClr val="F9AD4C"/>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Activity Instructions with Four Images - pg#">
  <p:cSld name="SECTION_HEADER_1_1_2_1_2_1_1_3">
    <p:bg>
      <p:bgPr>
        <a:solidFill>
          <a:srgbClr val="FFFFFF"/>
        </a:solidFill>
        <a:effectLst/>
      </p:bgPr>
    </p:bg>
    <p:spTree>
      <p:nvGrpSpPr>
        <p:cNvPr id="1" name="Shape 394"/>
        <p:cNvGrpSpPr/>
        <p:nvPr/>
      </p:nvGrpSpPr>
      <p:grpSpPr>
        <a:xfrm>
          <a:off x="0" y="0"/>
          <a:ext cx="0" cy="0"/>
          <a:chOff x="0" y="0"/>
          <a:chExt cx="0" cy="0"/>
        </a:xfrm>
      </p:grpSpPr>
      <p:sp>
        <p:nvSpPr>
          <p:cNvPr id="395" name="Google Shape;395;p45"/>
          <p:cNvSpPr txBox="1">
            <a:spLocks noGrp="1"/>
          </p:cNvSpPr>
          <p:nvPr>
            <p:ph type="body" idx="1"/>
          </p:nvPr>
        </p:nvSpPr>
        <p:spPr>
          <a:xfrm>
            <a:off x="658305"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900"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396" name="Google Shape;396;p45"/>
          <p:cNvSpPr txBox="1">
            <a:spLocks noGrp="1"/>
          </p:cNvSpPr>
          <p:nvPr>
            <p:ph type="body" idx="2"/>
          </p:nvPr>
        </p:nvSpPr>
        <p:spPr>
          <a:xfrm>
            <a:off x="658300"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97" name="Google Shape;397;p45"/>
          <p:cNvSpPr/>
          <p:nvPr/>
        </p:nvSpPr>
        <p:spPr>
          <a:xfrm>
            <a:off x="817108"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8" name="Google Shape;398;p45"/>
          <p:cNvSpPr/>
          <p:nvPr/>
        </p:nvSpPr>
        <p:spPr>
          <a:xfrm>
            <a:off x="3556245"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9" name="Google Shape;399;p45"/>
          <p:cNvSpPr/>
          <p:nvPr/>
        </p:nvSpPr>
        <p:spPr>
          <a:xfrm>
            <a:off x="9058901"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0" name="Google Shape;400;p45"/>
          <p:cNvSpPr txBox="1">
            <a:spLocks noGrp="1"/>
          </p:cNvSpPr>
          <p:nvPr>
            <p:ph type="subTitle" idx="3"/>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01" name="Google Shape;401;p45"/>
          <p:cNvSpPr txBox="1">
            <a:spLocks noGrp="1"/>
          </p:cNvSpPr>
          <p:nvPr>
            <p:ph type="subTitle" idx="4"/>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02" name="Google Shape;402;p45"/>
          <p:cNvSpPr/>
          <p:nvPr/>
        </p:nvSpPr>
        <p:spPr>
          <a:xfrm>
            <a:off x="6307573"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3" name="Google Shape;403;p45"/>
          <p:cNvSpPr txBox="1">
            <a:spLocks noGrp="1"/>
          </p:cNvSpPr>
          <p:nvPr>
            <p:ph type="subTitle" idx="5"/>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04" name="Google Shape;404;p45"/>
          <p:cNvSpPr txBox="1">
            <a:spLocks noGrp="1"/>
          </p:cNvSpPr>
          <p:nvPr>
            <p:ph type="body" idx="6"/>
          </p:nvPr>
        </p:nvSpPr>
        <p:spPr>
          <a:xfrm>
            <a:off x="3397439"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900"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05" name="Google Shape;405;p45"/>
          <p:cNvSpPr txBox="1">
            <a:spLocks noGrp="1"/>
          </p:cNvSpPr>
          <p:nvPr>
            <p:ph type="body" idx="7"/>
          </p:nvPr>
        </p:nvSpPr>
        <p:spPr>
          <a:xfrm>
            <a:off x="3397433"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06" name="Google Shape;406;p45"/>
          <p:cNvSpPr txBox="1">
            <a:spLocks noGrp="1"/>
          </p:cNvSpPr>
          <p:nvPr>
            <p:ph type="body" idx="8"/>
          </p:nvPr>
        </p:nvSpPr>
        <p:spPr>
          <a:xfrm>
            <a:off x="6136572"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900"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07" name="Google Shape;407;p45"/>
          <p:cNvSpPr txBox="1">
            <a:spLocks noGrp="1"/>
          </p:cNvSpPr>
          <p:nvPr>
            <p:ph type="body" idx="9"/>
          </p:nvPr>
        </p:nvSpPr>
        <p:spPr>
          <a:xfrm>
            <a:off x="6136567"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08" name="Google Shape;408;p45"/>
          <p:cNvSpPr txBox="1">
            <a:spLocks noGrp="1"/>
          </p:cNvSpPr>
          <p:nvPr>
            <p:ph type="body" idx="13"/>
          </p:nvPr>
        </p:nvSpPr>
        <p:spPr>
          <a:xfrm>
            <a:off x="8875705"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900"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09" name="Google Shape;409;p45"/>
          <p:cNvSpPr txBox="1">
            <a:spLocks noGrp="1"/>
          </p:cNvSpPr>
          <p:nvPr>
            <p:ph type="body" idx="14"/>
          </p:nvPr>
        </p:nvSpPr>
        <p:spPr>
          <a:xfrm>
            <a:off x="8875700"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10" name="Google Shape;410;p45"/>
          <p:cNvSpPr txBox="1">
            <a:spLocks noGrp="1"/>
          </p:cNvSpPr>
          <p:nvPr>
            <p:ph type="title"/>
          </p:nvPr>
        </p:nvSpPr>
        <p:spPr>
          <a:xfrm>
            <a:off x="780300" y="864267"/>
            <a:ext cx="10728800" cy="65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32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orient="horz" pos="1479">
          <p15:clr>
            <a:srgbClr val="F9AD4C"/>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Activity Instructions with Four Images - Action pg#">
  <p:cSld name="SECTION_HEADER_1_1_2_1_2_1_1_3_1">
    <p:bg>
      <p:bgPr>
        <a:solidFill>
          <a:srgbClr val="FFFFFF"/>
        </a:solidFill>
        <a:effectLst/>
      </p:bgPr>
    </p:bg>
    <p:spTree>
      <p:nvGrpSpPr>
        <p:cNvPr id="1" name="Shape 411"/>
        <p:cNvGrpSpPr/>
        <p:nvPr/>
      </p:nvGrpSpPr>
      <p:grpSpPr>
        <a:xfrm>
          <a:off x="0" y="0"/>
          <a:ext cx="0" cy="0"/>
          <a:chOff x="0" y="0"/>
          <a:chExt cx="0" cy="0"/>
        </a:xfrm>
      </p:grpSpPr>
      <p:sp>
        <p:nvSpPr>
          <p:cNvPr id="412" name="Google Shape;412;p46"/>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13" name="Google Shape;413;p46"/>
          <p:cNvSpPr txBox="1">
            <a:spLocks noGrp="1"/>
          </p:cNvSpPr>
          <p:nvPr>
            <p:ph type="body" idx="2"/>
          </p:nvPr>
        </p:nvSpPr>
        <p:spPr>
          <a:xfrm>
            <a:off x="8875705"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900"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14" name="Google Shape;414;p46"/>
          <p:cNvSpPr txBox="1">
            <a:spLocks noGrp="1"/>
          </p:cNvSpPr>
          <p:nvPr>
            <p:ph type="body" idx="3"/>
          </p:nvPr>
        </p:nvSpPr>
        <p:spPr>
          <a:xfrm>
            <a:off x="8875700"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15" name="Google Shape;415;p46"/>
          <p:cNvSpPr txBox="1">
            <a:spLocks noGrp="1"/>
          </p:cNvSpPr>
          <p:nvPr>
            <p:ph type="body" idx="4"/>
          </p:nvPr>
        </p:nvSpPr>
        <p:spPr>
          <a:xfrm>
            <a:off x="658305"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900"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16" name="Google Shape;416;p46"/>
          <p:cNvSpPr txBox="1">
            <a:spLocks noGrp="1"/>
          </p:cNvSpPr>
          <p:nvPr>
            <p:ph type="body" idx="5"/>
          </p:nvPr>
        </p:nvSpPr>
        <p:spPr>
          <a:xfrm>
            <a:off x="658300"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17" name="Google Shape;417;p46"/>
          <p:cNvSpPr/>
          <p:nvPr/>
        </p:nvSpPr>
        <p:spPr>
          <a:xfrm>
            <a:off x="817108"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8" name="Google Shape;418;p46"/>
          <p:cNvSpPr/>
          <p:nvPr/>
        </p:nvSpPr>
        <p:spPr>
          <a:xfrm>
            <a:off x="3556245"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9" name="Google Shape;419;p46"/>
          <p:cNvSpPr/>
          <p:nvPr/>
        </p:nvSpPr>
        <p:spPr>
          <a:xfrm>
            <a:off x="9058901"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0" name="Google Shape;420;p46"/>
          <p:cNvSpPr txBox="1">
            <a:spLocks noGrp="1"/>
          </p:cNvSpPr>
          <p:nvPr>
            <p:ph type="subTitle" idx="6"/>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21" name="Google Shape;421;p46"/>
          <p:cNvSpPr txBox="1">
            <a:spLocks noGrp="1"/>
          </p:cNvSpPr>
          <p:nvPr>
            <p:ph type="subTitle" idx="7"/>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22" name="Google Shape;422;p46"/>
          <p:cNvSpPr/>
          <p:nvPr/>
        </p:nvSpPr>
        <p:spPr>
          <a:xfrm>
            <a:off x="6307573"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3" name="Google Shape;423;p46"/>
          <p:cNvSpPr txBox="1">
            <a:spLocks noGrp="1"/>
          </p:cNvSpPr>
          <p:nvPr>
            <p:ph type="body" idx="8"/>
          </p:nvPr>
        </p:nvSpPr>
        <p:spPr>
          <a:xfrm>
            <a:off x="3397439"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900"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24" name="Google Shape;424;p46"/>
          <p:cNvSpPr txBox="1">
            <a:spLocks noGrp="1"/>
          </p:cNvSpPr>
          <p:nvPr>
            <p:ph type="body" idx="9"/>
          </p:nvPr>
        </p:nvSpPr>
        <p:spPr>
          <a:xfrm>
            <a:off x="3397433"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25" name="Google Shape;425;p46"/>
          <p:cNvSpPr txBox="1">
            <a:spLocks noGrp="1"/>
          </p:cNvSpPr>
          <p:nvPr>
            <p:ph type="body" idx="13"/>
          </p:nvPr>
        </p:nvSpPr>
        <p:spPr>
          <a:xfrm>
            <a:off x="6136572"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900"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26" name="Google Shape;426;p46"/>
          <p:cNvSpPr txBox="1">
            <a:spLocks noGrp="1"/>
          </p:cNvSpPr>
          <p:nvPr>
            <p:ph type="body" idx="14"/>
          </p:nvPr>
        </p:nvSpPr>
        <p:spPr>
          <a:xfrm>
            <a:off x="6136567"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27" name="Google Shape;427;p46"/>
          <p:cNvSpPr txBox="1">
            <a:spLocks noGrp="1"/>
          </p:cNvSpPr>
          <p:nvPr>
            <p:ph type="title"/>
          </p:nvPr>
        </p:nvSpPr>
        <p:spPr>
          <a:xfrm>
            <a:off x="1450848" y="864267"/>
            <a:ext cx="10009600" cy="65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33FBF"/>
              </a:buClr>
              <a:buSzPts val="2400"/>
              <a:buNone/>
              <a:defRPr sz="3200">
                <a:solidFill>
                  <a:srgbClr val="333FBF"/>
                </a:solidFill>
              </a:defRPr>
            </a:lvl1pPr>
            <a:lvl2pPr lvl="1" rtl="0">
              <a:spcBef>
                <a:spcPts val="0"/>
              </a:spcBef>
              <a:spcAft>
                <a:spcPts val="0"/>
              </a:spcAft>
              <a:buClr>
                <a:srgbClr val="333FBF"/>
              </a:buClr>
              <a:buSzPts val="2800"/>
              <a:buNone/>
              <a:defRPr>
                <a:solidFill>
                  <a:srgbClr val="333FBF"/>
                </a:solidFill>
              </a:defRPr>
            </a:lvl2pPr>
            <a:lvl3pPr lvl="2" rtl="0">
              <a:spcBef>
                <a:spcPts val="0"/>
              </a:spcBef>
              <a:spcAft>
                <a:spcPts val="0"/>
              </a:spcAft>
              <a:buClr>
                <a:srgbClr val="333FBF"/>
              </a:buClr>
              <a:buSzPts val="2800"/>
              <a:buNone/>
              <a:defRPr>
                <a:solidFill>
                  <a:srgbClr val="333FBF"/>
                </a:solidFill>
              </a:defRPr>
            </a:lvl3pPr>
            <a:lvl4pPr lvl="3" rtl="0">
              <a:spcBef>
                <a:spcPts val="0"/>
              </a:spcBef>
              <a:spcAft>
                <a:spcPts val="0"/>
              </a:spcAft>
              <a:buClr>
                <a:srgbClr val="333FBF"/>
              </a:buClr>
              <a:buSzPts val="2800"/>
              <a:buNone/>
              <a:defRPr>
                <a:solidFill>
                  <a:srgbClr val="333FBF"/>
                </a:solidFill>
              </a:defRPr>
            </a:lvl4pPr>
            <a:lvl5pPr lvl="4" rtl="0">
              <a:spcBef>
                <a:spcPts val="0"/>
              </a:spcBef>
              <a:spcAft>
                <a:spcPts val="0"/>
              </a:spcAft>
              <a:buClr>
                <a:srgbClr val="333FBF"/>
              </a:buClr>
              <a:buSzPts val="2800"/>
              <a:buNone/>
              <a:defRPr>
                <a:solidFill>
                  <a:srgbClr val="333FBF"/>
                </a:solidFill>
              </a:defRPr>
            </a:lvl5pPr>
            <a:lvl6pPr lvl="5" rtl="0">
              <a:spcBef>
                <a:spcPts val="0"/>
              </a:spcBef>
              <a:spcAft>
                <a:spcPts val="0"/>
              </a:spcAft>
              <a:buClr>
                <a:srgbClr val="333FBF"/>
              </a:buClr>
              <a:buSzPts val="2800"/>
              <a:buNone/>
              <a:defRPr>
                <a:solidFill>
                  <a:srgbClr val="333FBF"/>
                </a:solidFill>
              </a:defRPr>
            </a:lvl6pPr>
            <a:lvl7pPr lvl="6" rtl="0">
              <a:spcBef>
                <a:spcPts val="0"/>
              </a:spcBef>
              <a:spcAft>
                <a:spcPts val="0"/>
              </a:spcAft>
              <a:buClr>
                <a:srgbClr val="333FBF"/>
              </a:buClr>
              <a:buSzPts val="2800"/>
              <a:buNone/>
              <a:defRPr>
                <a:solidFill>
                  <a:srgbClr val="333FBF"/>
                </a:solidFill>
              </a:defRPr>
            </a:lvl7pPr>
            <a:lvl8pPr lvl="7" rtl="0">
              <a:spcBef>
                <a:spcPts val="0"/>
              </a:spcBef>
              <a:spcAft>
                <a:spcPts val="0"/>
              </a:spcAft>
              <a:buClr>
                <a:srgbClr val="333FBF"/>
              </a:buClr>
              <a:buSzPts val="2800"/>
              <a:buNone/>
              <a:defRPr>
                <a:solidFill>
                  <a:srgbClr val="333FBF"/>
                </a:solidFill>
              </a:defRPr>
            </a:lvl8pPr>
            <a:lvl9pPr lvl="8" rtl="0">
              <a:spcBef>
                <a:spcPts val="0"/>
              </a:spcBef>
              <a:spcAft>
                <a:spcPts val="0"/>
              </a:spcAft>
              <a:buClr>
                <a:srgbClr val="333FBF"/>
              </a:buClr>
              <a:buSzPts val="2800"/>
              <a:buNone/>
              <a:defRPr>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orient="horz" pos="1479">
          <p15:clr>
            <a:srgbClr val="F9AD4C"/>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Activity Instruction with Single Image or GIF - pg#">
  <p:cSld name="SECTION_HEADER_1_1_2_1_2_1_1_2_1">
    <p:bg>
      <p:bgPr>
        <a:solidFill>
          <a:srgbClr val="FFFFFF"/>
        </a:solidFill>
        <a:effectLst/>
      </p:bgPr>
    </p:bg>
    <p:spTree>
      <p:nvGrpSpPr>
        <p:cNvPr id="1" name="Shape 428"/>
        <p:cNvGrpSpPr/>
        <p:nvPr/>
      </p:nvGrpSpPr>
      <p:grpSpPr>
        <a:xfrm>
          <a:off x="0" y="0"/>
          <a:ext cx="0" cy="0"/>
          <a:chOff x="0" y="0"/>
          <a:chExt cx="0" cy="0"/>
        </a:xfrm>
      </p:grpSpPr>
      <p:sp>
        <p:nvSpPr>
          <p:cNvPr id="429" name="Google Shape;429;p47"/>
          <p:cNvSpPr txBox="1">
            <a:spLocks noGrp="1"/>
          </p:cNvSpPr>
          <p:nvPr>
            <p:ph type="body" idx="1"/>
          </p:nvPr>
        </p:nvSpPr>
        <p:spPr>
          <a:xfrm>
            <a:off x="792480" y="1784096"/>
            <a:ext cx="6218000" cy="440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900"/>
            </a:lvl1pPr>
            <a:lvl2pPr marL="1219170" lvl="1" indent="-423323" rtl="0">
              <a:lnSpc>
                <a:spcPct val="100000"/>
              </a:lnSpc>
              <a:spcBef>
                <a:spcPts val="2133"/>
              </a:spcBef>
              <a:spcAft>
                <a:spcPts val="0"/>
              </a:spcAft>
              <a:buSzPts val="1400"/>
              <a:buChar char="○"/>
              <a:defRPr/>
            </a:lvl2pPr>
            <a:lvl3pPr marL="1828754" lvl="2" indent="-423323" rtl="0">
              <a:lnSpc>
                <a:spcPct val="100000"/>
              </a:lnSpc>
              <a:spcBef>
                <a:spcPts val="2133"/>
              </a:spcBef>
              <a:spcAft>
                <a:spcPts val="0"/>
              </a:spcAft>
              <a:buSzPts val="1400"/>
              <a:buChar char="■"/>
              <a:defRPr/>
            </a:lvl3pPr>
            <a:lvl4pPr marL="2438339" lvl="3" indent="-423323" rtl="0">
              <a:lnSpc>
                <a:spcPct val="100000"/>
              </a:lnSpc>
              <a:spcBef>
                <a:spcPts val="2133"/>
              </a:spcBef>
              <a:spcAft>
                <a:spcPts val="0"/>
              </a:spcAft>
              <a:buSzPts val="1400"/>
              <a:buChar char="●"/>
              <a:defRPr/>
            </a:lvl4pPr>
            <a:lvl5pPr marL="3047924" lvl="4" indent="-423323" rtl="0">
              <a:lnSpc>
                <a:spcPct val="100000"/>
              </a:lnSpc>
              <a:spcBef>
                <a:spcPts val="2133"/>
              </a:spcBef>
              <a:spcAft>
                <a:spcPts val="0"/>
              </a:spcAft>
              <a:buSzPts val="1400"/>
              <a:buChar char="○"/>
              <a:defRPr/>
            </a:lvl5pPr>
            <a:lvl6pPr marL="3657509" lvl="5" indent="-423323" rtl="0">
              <a:lnSpc>
                <a:spcPct val="100000"/>
              </a:lnSpc>
              <a:spcBef>
                <a:spcPts val="2133"/>
              </a:spcBef>
              <a:spcAft>
                <a:spcPts val="0"/>
              </a:spcAft>
              <a:buSzPts val="1400"/>
              <a:buChar char="■"/>
              <a:defRPr/>
            </a:lvl6pPr>
            <a:lvl7pPr marL="4267093" lvl="6" indent="-423323" rtl="0">
              <a:lnSpc>
                <a:spcPct val="100000"/>
              </a:lnSpc>
              <a:spcBef>
                <a:spcPts val="2133"/>
              </a:spcBef>
              <a:spcAft>
                <a:spcPts val="0"/>
              </a:spcAft>
              <a:buSzPts val="1400"/>
              <a:buChar char="●"/>
              <a:defRPr/>
            </a:lvl7pPr>
            <a:lvl8pPr marL="4876678" lvl="7" indent="-423323" rtl="0">
              <a:lnSpc>
                <a:spcPct val="100000"/>
              </a:lnSpc>
              <a:spcBef>
                <a:spcPts val="2133"/>
              </a:spcBef>
              <a:spcAft>
                <a:spcPts val="0"/>
              </a:spcAft>
              <a:buSzPts val="1400"/>
              <a:buChar char="○"/>
              <a:defRPr/>
            </a:lvl8pPr>
            <a:lvl9pPr marL="5486263" lvl="8" indent="-423323" rtl="0">
              <a:lnSpc>
                <a:spcPct val="100000"/>
              </a:lnSpc>
              <a:spcBef>
                <a:spcPts val="2133"/>
              </a:spcBef>
              <a:spcAft>
                <a:spcPts val="2133"/>
              </a:spcAft>
              <a:buSzPts val="1400"/>
              <a:buChar char="■"/>
              <a:defRPr/>
            </a:lvl9pPr>
          </a:lstStyle>
          <a:p>
            <a:endParaRPr/>
          </a:p>
        </p:txBody>
      </p:sp>
      <p:sp>
        <p:nvSpPr>
          <p:cNvPr id="430" name="Google Shape;430;p47"/>
          <p:cNvSpPr txBox="1">
            <a:spLocks noGrp="1"/>
          </p:cNvSpPr>
          <p:nvPr>
            <p:ph type="title"/>
          </p:nvPr>
        </p:nvSpPr>
        <p:spPr>
          <a:xfrm>
            <a:off x="1450848" y="864267"/>
            <a:ext cx="10004800" cy="656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1" name="Google Shape;431;p47"/>
          <p:cNvSpPr/>
          <p:nvPr/>
        </p:nvSpPr>
        <p:spPr>
          <a:xfrm>
            <a:off x="8084233" y="1605084"/>
            <a:ext cx="3778800" cy="4678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2" name="Google Shape;432;p47"/>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33" name="Google Shape;433;p47"/>
          <p:cNvSpPr txBox="1">
            <a:spLocks noGrp="1"/>
          </p:cNvSpPr>
          <p:nvPr>
            <p:ph type="subTitle" idx="3"/>
          </p:nvPr>
        </p:nvSpPr>
        <p:spPr>
          <a:xfrm>
            <a:off x="315833" y="219467"/>
            <a:ext cx="5767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34" name="Google Shape;434;p47"/>
          <p:cNvSpPr txBox="1">
            <a:spLocks noGrp="1"/>
          </p:cNvSpPr>
          <p:nvPr>
            <p:ph type="subTitle" idx="4"/>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orient="horz" pos="1344">
          <p15:clr>
            <a:srgbClr val="F9AD4C"/>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Activity Review with Image or GIF - pg#">
  <p:cSld name="SECTION_HEADER_1_1_2_1_2_1_1_2_1_1_1">
    <p:bg>
      <p:bgPr>
        <a:solidFill>
          <a:srgbClr val="FFFFFF"/>
        </a:solidFill>
        <a:effectLst/>
      </p:bgPr>
    </p:bg>
    <p:spTree>
      <p:nvGrpSpPr>
        <p:cNvPr id="1" name="Shape 435"/>
        <p:cNvGrpSpPr/>
        <p:nvPr/>
      </p:nvGrpSpPr>
      <p:grpSpPr>
        <a:xfrm>
          <a:off x="0" y="0"/>
          <a:ext cx="0" cy="0"/>
          <a:chOff x="0" y="0"/>
          <a:chExt cx="0" cy="0"/>
        </a:xfrm>
      </p:grpSpPr>
      <p:sp>
        <p:nvSpPr>
          <p:cNvPr id="436" name="Google Shape;436;p48"/>
          <p:cNvSpPr txBox="1">
            <a:spLocks noGrp="1"/>
          </p:cNvSpPr>
          <p:nvPr>
            <p:ph type="body" idx="1"/>
          </p:nvPr>
        </p:nvSpPr>
        <p:spPr>
          <a:xfrm>
            <a:off x="792480" y="1784096"/>
            <a:ext cx="6218000" cy="440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900"/>
            </a:lvl1pPr>
            <a:lvl2pPr marL="1219170" lvl="1" indent="-423323" rtl="0">
              <a:lnSpc>
                <a:spcPct val="100000"/>
              </a:lnSpc>
              <a:spcBef>
                <a:spcPts val="2133"/>
              </a:spcBef>
              <a:spcAft>
                <a:spcPts val="0"/>
              </a:spcAft>
              <a:buSzPts val="1400"/>
              <a:buChar char="○"/>
              <a:defRPr/>
            </a:lvl2pPr>
            <a:lvl3pPr marL="1828754" lvl="2" indent="-423323" rtl="0">
              <a:lnSpc>
                <a:spcPct val="100000"/>
              </a:lnSpc>
              <a:spcBef>
                <a:spcPts val="2133"/>
              </a:spcBef>
              <a:spcAft>
                <a:spcPts val="0"/>
              </a:spcAft>
              <a:buSzPts val="1400"/>
              <a:buChar char="■"/>
              <a:defRPr/>
            </a:lvl3pPr>
            <a:lvl4pPr marL="2438339" lvl="3" indent="-423323" rtl="0">
              <a:lnSpc>
                <a:spcPct val="100000"/>
              </a:lnSpc>
              <a:spcBef>
                <a:spcPts val="2133"/>
              </a:spcBef>
              <a:spcAft>
                <a:spcPts val="0"/>
              </a:spcAft>
              <a:buSzPts val="1400"/>
              <a:buChar char="●"/>
              <a:defRPr/>
            </a:lvl4pPr>
            <a:lvl5pPr marL="3047924" lvl="4" indent="-423323" rtl="0">
              <a:lnSpc>
                <a:spcPct val="100000"/>
              </a:lnSpc>
              <a:spcBef>
                <a:spcPts val="2133"/>
              </a:spcBef>
              <a:spcAft>
                <a:spcPts val="0"/>
              </a:spcAft>
              <a:buSzPts val="1400"/>
              <a:buChar char="○"/>
              <a:defRPr/>
            </a:lvl5pPr>
            <a:lvl6pPr marL="3657509" lvl="5" indent="-423323" rtl="0">
              <a:lnSpc>
                <a:spcPct val="100000"/>
              </a:lnSpc>
              <a:spcBef>
                <a:spcPts val="2133"/>
              </a:spcBef>
              <a:spcAft>
                <a:spcPts val="0"/>
              </a:spcAft>
              <a:buSzPts val="1400"/>
              <a:buChar char="■"/>
              <a:defRPr/>
            </a:lvl6pPr>
            <a:lvl7pPr marL="4267093" lvl="6" indent="-423323" rtl="0">
              <a:lnSpc>
                <a:spcPct val="100000"/>
              </a:lnSpc>
              <a:spcBef>
                <a:spcPts val="2133"/>
              </a:spcBef>
              <a:spcAft>
                <a:spcPts val="0"/>
              </a:spcAft>
              <a:buSzPts val="1400"/>
              <a:buChar char="●"/>
              <a:defRPr/>
            </a:lvl7pPr>
            <a:lvl8pPr marL="4876678" lvl="7" indent="-423323" rtl="0">
              <a:lnSpc>
                <a:spcPct val="100000"/>
              </a:lnSpc>
              <a:spcBef>
                <a:spcPts val="2133"/>
              </a:spcBef>
              <a:spcAft>
                <a:spcPts val="0"/>
              </a:spcAft>
              <a:buSzPts val="1400"/>
              <a:buChar char="○"/>
              <a:defRPr/>
            </a:lvl8pPr>
            <a:lvl9pPr marL="5486263" lvl="8" indent="-423323" rtl="0">
              <a:lnSpc>
                <a:spcPct val="100000"/>
              </a:lnSpc>
              <a:spcBef>
                <a:spcPts val="2133"/>
              </a:spcBef>
              <a:spcAft>
                <a:spcPts val="2133"/>
              </a:spcAft>
              <a:buSzPts val="1400"/>
              <a:buChar char="■"/>
              <a:defRPr/>
            </a:lvl9pPr>
          </a:lstStyle>
          <a:p>
            <a:endParaRPr/>
          </a:p>
        </p:txBody>
      </p:sp>
      <p:sp>
        <p:nvSpPr>
          <p:cNvPr id="437" name="Google Shape;437;p48"/>
          <p:cNvSpPr txBox="1">
            <a:spLocks noGrp="1"/>
          </p:cNvSpPr>
          <p:nvPr>
            <p:ph type="title"/>
          </p:nvPr>
        </p:nvSpPr>
        <p:spPr>
          <a:xfrm>
            <a:off x="792463" y="864267"/>
            <a:ext cx="10004800" cy="65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32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438" name="Google Shape;438;p48"/>
          <p:cNvSpPr/>
          <p:nvPr/>
        </p:nvSpPr>
        <p:spPr>
          <a:xfrm>
            <a:off x="8084233" y="1605084"/>
            <a:ext cx="3778800" cy="4678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9" name="Google Shape;439;p48"/>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40" name="Google Shape;440;p48"/>
          <p:cNvSpPr txBox="1">
            <a:spLocks noGrp="1"/>
          </p:cNvSpPr>
          <p:nvPr>
            <p:ph type="subTitle" idx="3"/>
          </p:nvPr>
        </p:nvSpPr>
        <p:spPr>
          <a:xfrm>
            <a:off x="315833" y="219467"/>
            <a:ext cx="5767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41" name="Google Shape;441;p48"/>
          <p:cNvSpPr txBox="1">
            <a:spLocks noGrp="1"/>
          </p:cNvSpPr>
          <p:nvPr>
            <p:ph type="subTitle" idx="4"/>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344" userDrawn="1">
          <p15:clr>
            <a:srgbClr val="F9AD4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Wednesday, May 28, 2025</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8535654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Guidelines with Numbering - pg#">
  <p:cSld name="SECTION_HEADER_1_1_2_1_2_1_1_1_3">
    <p:bg>
      <p:bgPr>
        <a:solidFill>
          <a:srgbClr val="FFFFFF"/>
        </a:solidFill>
        <a:effectLst/>
      </p:bgPr>
    </p:bg>
    <p:spTree>
      <p:nvGrpSpPr>
        <p:cNvPr id="1" name="Shape 442"/>
        <p:cNvGrpSpPr/>
        <p:nvPr/>
      </p:nvGrpSpPr>
      <p:grpSpPr>
        <a:xfrm>
          <a:off x="0" y="0"/>
          <a:ext cx="0" cy="0"/>
          <a:chOff x="0" y="0"/>
          <a:chExt cx="0" cy="0"/>
        </a:xfrm>
      </p:grpSpPr>
      <p:sp>
        <p:nvSpPr>
          <p:cNvPr id="443" name="Google Shape;443;p49"/>
          <p:cNvSpPr txBox="1">
            <a:spLocks noGrp="1"/>
          </p:cNvSpPr>
          <p:nvPr>
            <p:ph type="body" idx="1"/>
          </p:nvPr>
        </p:nvSpPr>
        <p:spPr>
          <a:xfrm>
            <a:off x="1426464" y="1771904"/>
            <a:ext cx="9192800" cy="4169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SzPts val="1600"/>
              <a:buChar char="●"/>
              <a:defRPr sz="2100"/>
            </a:lvl1pPr>
            <a:lvl2pPr marL="1219170" lvl="1" indent="-440256" rtl="0">
              <a:lnSpc>
                <a:spcPct val="100000"/>
              </a:lnSpc>
              <a:spcBef>
                <a:spcPts val="2133"/>
              </a:spcBef>
              <a:spcAft>
                <a:spcPts val="0"/>
              </a:spcAft>
              <a:buSzPts val="1600"/>
              <a:buChar char="○"/>
              <a:defRPr sz="2100"/>
            </a:lvl2pPr>
            <a:lvl3pPr marL="1828754" lvl="2" indent="-440256" rtl="0">
              <a:lnSpc>
                <a:spcPct val="100000"/>
              </a:lnSpc>
              <a:spcBef>
                <a:spcPts val="2133"/>
              </a:spcBef>
              <a:spcAft>
                <a:spcPts val="0"/>
              </a:spcAft>
              <a:buSzPts val="1600"/>
              <a:buChar char="■"/>
              <a:defRPr sz="2100"/>
            </a:lvl3pPr>
            <a:lvl4pPr marL="2438339" lvl="3" indent="-440256" rtl="0">
              <a:lnSpc>
                <a:spcPct val="100000"/>
              </a:lnSpc>
              <a:spcBef>
                <a:spcPts val="2133"/>
              </a:spcBef>
              <a:spcAft>
                <a:spcPts val="0"/>
              </a:spcAft>
              <a:buSzPts val="1600"/>
              <a:buChar char="●"/>
              <a:defRPr sz="2100"/>
            </a:lvl4pPr>
            <a:lvl5pPr marL="3047924" lvl="4" indent="-440256" rtl="0">
              <a:lnSpc>
                <a:spcPct val="100000"/>
              </a:lnSpc>
              <a:spcBef>
                <a:spcPts val="2133"/>
              </a:spcBef>
              <a:spcAft>
                <a:spcPts val="0"/>
              </a:spcAft>
              <a:buSzPts val="1600"/>
              <a:buChar char="○"/>
              <a:defRPr sz="2100"/>
            </a:lvl5pPr>
            <a:lvl6pPr marL="3657509" lvl="5" indent="-440256" rtl="0">
              <a:lnSpc>
                <a:spcPct val="100000"/>
              </a:lnSpc>
              <a:spcBef>
                <a:spcPts val="2133"/>
              </a:spcBef>
              <a:spcAft>
                <a:spcPts val="0"/>
              </a:spcAft>
              <a:buSzPts val="1600"/>
              <a:buChar char="■"/>
              <a:defRPr sz="2100"/>
            </a:lvl6pPr>
            <a:lvl7pPr marL="4267093" lvl="6" indent="-440256" rtl="0">
              <a:lnSpc>
                <a:spcPct val="100000"/>
              </a:lnSpc>
              <a:spcBef>
                <a:spcPts val="2133"/>
              </a:spcBef>
              <a:spcAft>
                <a:spcPts val="0"/>
              </a:spcAft>
              <a:buSzPts val="1600"/>
              <a:buChar char="●"/>
              <a:defRPr sz="2100"/>
            </a:lvl7pPr>
            <a:lvl8pPr marL="4876678" lvl="7" indent="-440256" rtl="0">
              <a:lnSpc>
                <a:spcPct val="100000"/>
              </a:lnSpc>
              <a:spcBef>
                <a:spcPts val="2133"/>
              </a:spcBef>
              <a:spcAft>
                <a:spcPts val="0"/>
              </a:spcAft>
              <a:buSzPts val="1600"/>
              <a:buChar char="○"/>
              <a:defRPr sz="2100"/>
            </a:lvl8pPr>
            <a:lvl9pPr marL="5486263" lvl="8" indent="-440256" rtl="0">
              <a:lnSpc>
                <a:spcPct val="100000"/>
              </a:lnSpc>
              <a:spcBef>
                <a:spcPts val="2133"/>
              </a:spcBef>
              <a:spcAft>
                <a:spcPts val="2133"/>
              </a:spcAft>
              <a:buSzPts val="1600"/>
              <a:buChar char="■"/>
              <a:defRPr sz="2100"/>
            </a:lvl9pPr>
          </a:lstStyle>
          <a:p>
            <a:endParaRPr/>
          </a:p>
        </p:txBody>
      </p:sp>
      <p:sp>
        <p:nvSpPr>
          <p:cNvPr id="444" name="Google Shape;444;p49"/>
          <p:cNvSpPr txBox="1">
            <a:spLocks noGrp="1"/>
          </p:cNvSpPr>
          <p:nvPr>
            <p:ph type="title"/>
          </p:nvPr>
        </p:nvSpPr>
        <p:spPr>
          <a:xfrm>
            <a:off x="1450848" y="865632"/>
            <a:ext cx="10004800" cy="658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5" name="Google Shape;445;p49"/>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46" name="Google Shape;446;p49"/>
          <p:cNvSpPr txBox="1">
            <a:spLocks noGrp="1"/>
          </p:cNvSpPr>
          <p:nvPr>
            <p:ph type="subTitle" idx="3"/>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47" name="Google Shape;447;p49"/>
          <p:cNvSpPr txBox="1">
            <a:spLocks noGrp="1"/>
          </p:cNvSpPr>
          <p:nvPr>
            <p:ph type="body" idx="4"/>
          </p:nvPr>
        </p:nvSpPr>
        <p:spPr>
          <a:xfrm>
            <a:off x="1072896" y="1771904"/>
            <a:ext cx="402400" cy="4169600"/>
          </a:xfrm>
          <a:prstGeom prst="rect">
            <a:avLst/>
          </a:prstGeom>
        </p:spPr>
        <p:txBody>
          <a:bodyPr spcFirstLastPara="1" wrap="square" lIns="0" tIns="91425" rIns="0" bIns="91425" anchor="t" anchorCtr="0">
            <a:noAutofit/>
          </a:bodyPr>
          <a:lstStyle>
            <a:lvl1pPr marL="609585" lvl="0" indent="-440256" algn="r" rtl="0">
              <a:lnSpc>
                <a:spcPct val="100000"/>
              </a:lnSpc>
              <a:spcBef>
                <a:spcPts val="0"/>
              </a:spcBef>
              <a:spcAft>
                <a:spcPts val="0"/>
              </a:spcAft>
              <a:buClr>
                <a:srgbClr val="767676"/>
              </a:buClr>
              <a:buSzPts val="1600"/>
              <a:buChar char="●"/>
              <a:defRPr sz="2100" b="1">
                <a:solidFill>
                  <a:srgbClr val="767676"/>
                </a:solidFill>
              </a:defRPr>
            </a:lvl1pPr>
            <a:lvl2pPr marL="1219170" lvl="1" indent="-440256" algn="r" rtl="0">
              <a:lnSpc>
                <a:spcPct val="100000"/>
              </a:lnSpc>
              <a:spcBef>
                <a:spcPts val="2133"/>
              </a:spcBef>
              <a:spcAft>
                <a:spcPts val="0"/>
              </a:spcAft>
              <a:buClr>
                <a:srgbClr val="767676"/>
              </a:buClr>
              <a:buSzPts val="1600"/>
              <a:buChar char="○"/>
              <a:defRPr sz="2100" b="1">
                <a:solidFill>
                  <a:srgbClr val="767676"/>
                </a:solidFill>
              </a:defRPr>
            </a:lvl2pPr>
            <a:lvl3pPr marL="1828754" lvl="2" indent="-440256" algn="r" rtl="0">
              <a:lnSpc>
                <a:spcPct val="100000"/>
              </a:lnSpc>
              <a:spcBef>
                <a:spcPts val="2133"/>
              </a:spcBef>
              <a:spcAft>
                <a:spcPts val="0"/>
              </a:spcAft>
              <a:buClr>
                <a:srgbClr val="767676"/>
              </a:buClr>
              <a:buSzPts val="1600"/>
              <a:buChar char="■"/>
              <a:defRPr sz="2100" b="1">
                <a:solidFill>
                  <a:srgbClr val="767676"/>
                </a:solidFill>
              </a:defRPr>
            </a:lvl3pPr>
            <a:lvl4pPr marL="2438339" lvl="3" indent="-440256" algn="r" rtl="0">
              <a:lnSpc>
                <a:spcPct val="100000"/>
              </a:lnSpc>
              <a:spcBef>
                <a:spcPts val="2133"/>
              </a:spcBef>
              <a:spcAft>
                <a:spcPts val="0"/>
              </a:spcAft>
              <a:buClr>
                <a:srgbClr val="767676"/>
              </a:buClr>
              <a:buSzPts val="1600"/>
              <a:buChar char="●"/>
              <a:defRPr sz="2100" b="1">
                <a:solidFill>
                  <a:srgbClr val="767676"/>
                </a:solidFill>
              </a:defRPr>
            </a:lvl4pPr>
            <a:lvl5pPr marL="3047924" lvl="4" indent="-440256" algn="r" rtl="0">
              <a:lnSpc>
                <a:spcPct val="100000"/>
              </a:lnSpc>
              <a:spcBef>
                <a:spcPts val="2133"/>
              </a:spcBef>
              <a:spcAft>
                <a:spcPts val="0"/>
              </a:spcAft>
              <a:buClr>
                <a:srgbClr val="767676"/>
              </a:buClr>
              <a:buSzPts val="1600"/>
              <a:buChar char="○"/>
              <a:defRPr sz="2100" b="1">
                <a:solidFill>
                  <a:srgbClr val="767676"/>
                </a:solidFill>
              </a:defRPr>
            </a:lvl5pPr>
            <a:lvl6pPr marL="3657509" lvl="5" indent="-440256" algn="r" rtl="0">
              <a:lnSpc>
                <a:spcPct val="100000"/>
              </a:lnSpc>
              <a:spcBef>
                <a:spcPts val="2133"/>
              </a:spcBef>
              <a:spcAft>
                <a:spcPts val="0"/>
              </a:spcAft>
              <a:buClr>
                <a:srgbClr val="767676"/>
              </a:buClr>
              <a:buSzPts val="1600"/>
              <a:buChar char="■"/>
              <a:defRPr sz="2100" b="1">
                <a:solidFill>
                  <a:srgbClr val="767676"/>
                </a:solidFill>
              </a:defRPr>
            </a:lvl6pPr>
            <a:lvl7pPr marL="4267093" lvl="6" indent="-440256" algn="r" rtl="0">
              <a:lnSpc>
                <a:spcPct val="100000"/>
              </a:lnSpc>
              <a:spcBef>
                <a:spcPts val="2133"/>
              </a:spcBef>
              <a:spcAft>
                <a:spcPts val="0"/>
              </a:spcAft>
              <a:buClr>
                <a:srgbClr val="767676"/>
              </a:buClr>
              <a:buSzPts val="1600"/>
              <a:buChar char="●"/>
              <a:defRPr sz="2100" b="1">
                <a:solidFill>
                  <a:srgbClr val="767676"/>
                </a:solidFill>
              </a:defRPr>
            </a:lvl7pPr>
            <a:lvl8pPr marL="4876678" lvl="7" indent="-440256" algn="r" rtl="0">
              <a:lnSpc>
                <a:spcPct val="100000"/>
              </a:lnSpc>
              <a:spcBef>
                <a:spcPts val="2133"/>
              </a:spcBef>
              <a:spcAft>
                <a:spcPts val="0"/>
              </a:spcAft>
              <a:buClr>
                <a:srgbClr val="767676"/>
              </a:buClr>
              <a:buSzPts val="1600"/>
              <a:buChar char="○"/>
              <a:defRPr sz="2100" b="1">
                <a:solidFill>
                  <a:srgbClr val="767676"/>
                </a:solidFill>
              </a:defRPr>
            </a:lvl8pPr>
            <a:lvl9pPr marL="5486263" lvl="8" indent="-440256" algn="r" rtl="0">
              <a:lnSpc>
                <a:spcPct val="100000"/>
              </a:lnSpc>
              <a:spcBef>
                <a:spcPts val="2133"/>
              </a:spcBef>
              <a:spcAft>
                <a:spcPts val="2133"/>
              </a:spcAft>
              <a:buClr>
                <a:srgbClr val="767676"/>
              </a:buClr>
              <a:buSzPts val="1600"/>
              <a:buChar char="■"/>
              <a:defRPr sz="2100" b="1">
                <a:solidFill>
                  <a:srgbClr val="767676"/>
                </a:solidFill>
              </a:defRPr>
            </a:lvl9pPr>
          </a:lstStyle>
          <a:p>
            <a:endParaRPr/>
          </a:p>
        </p:txBody>
      </p:sp>
      <p:sp>
        <p:nvSpPr>
          <p:cNvPr id="448" name="Google Shape;448;p49"/>
          <p:cNvSpPr txBox="1">
            <a:spLocks noGrp="1"/>
          </p:cNvSpPr>
          <p:nvPr>
            <p:ph type="subTitle" idx="5"/>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orient="horz" pos="1576">
          <p15:clr>
            <a:srgbClr val="F9AD4C"/>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Guidelines - pg#">
  <p:cSld name="SECTION_HEADER_1_1_2_1_2_1_1_1_3_1">
    <p:bg>
      <p:bgPr>
        <a:solidFill>
          <a:srgbClr val="FFFFFF"/>
        </a:solidFill>
        <a:effectLst/>
      </p:bgPr>
    </p:bg>
    <p:spTree>
      <p:nvGrpSpPr>
        <p:cNvPr id="1" name="Shape 449"/>
        <p:cNvGrpSpPr/>
        <p:nvPr/>
      </p:nvGrpSpPr>
      <p:grpSpPr>
        <a:xfrm>
          <a:off x="0" y="0"/>
          <a:ext cx="0" cy="0"/>
          <a:chOff x="0" y="0"/>
          <a:chExt cx="0" cy="0"/>
        </a:xfrm>
      </p:grpSpPr>
      <p:sp>
        <p:nvSpPr>
          <p:cNvPr id="450" name="Google Shape;450;p50"/>
          <p:cNvSpPr txBox="1">
            <a:spLocks noGrp="1"/>
          </p:cNvSpPr>
          <p:nvPr>
            <p:ph type="body" idx="1"/>
          </p:nvPr>
        </p:nvSpPr>
        <p:spPr>
          <a:xfrm>
            <a:off x="1078464" y="1771904"/>
            <a:ext cx="9192800" cy="4169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SzPts val="1600"/>
              <a:buChar char="●"/>
              <a:defRPr sz="2100"/>
            </a:lvl1pPr>
            <a:lvl2pPr marL="1219170" lvl="1" indent="-440256" rtl="0">
              <a:lnSpc>
                <a:spcPct val="100000"/>
              </a:lnSpc>
              <a:spcBef>
                <a:spcPts val="2133"/>
              </a:spcBef>
              <a:spcAft>
                <a:spcPts val="0"/>
              </a:spcAft>
              <a:buSzPts val="1600"/>
              <a:buChar char="○"/>
              <a:defRPr sz="2100"/>
            </a:lvl2pPr>
            <a:lvl3pPr marL="1828754" lvl="2" indent="-440256" rtl="0">
              <a:lnSpc>
                <a:spcPct val="100000"/>
              </a:lnSpc>
              <a:spcBef>
                <a:spcPts val="2133"/>
              </a:spcBef>
              <a:spcAft>
                <a:spcPts val="0"/>
              </a:spcAft>
              <a:buSzPts val="1600"/>
              <a:buChar char="■"/>
              <a:defRPr sz="2100"/>
            </a:lvl3pPr>
            <a:lvl4pPr marL="2438339" lvl="3" indent="-440256" rtl="0">
              <a:lnSpc>
                <a:spcPct val="100000"/>
              </a:lnSpc>
              <a:spcBef>
                <a:spcPts val="2133"/>
              </a:spcBef>
              <a:spcAft>
                <a:spcPts val="0"/>
              </a:spcAft>
              <a:buSzPts val="1600"/>
              <a:buChar char="●"/>
              <a:defRPr sz="2100"/>
            </a:lvl4pPr>
            <a:lvl5pPr marL="3047924" lvl="4" indent="-440256" rtl="0">
              <a:lnSpc>
                <a:spcPct val="100000"/>
              </a:lnSpc>
              <a:spcBef>
                <a:spcPts val="2133"/>
              </a:spcBef>
              <a:spcAft>
                <a:spcPts val="0"/>
              </a:spcAft>
              <a:buSzPts val="1600"/>
              <a:buChar char="○"/>
              <a:defRPr sz="2100"/>
            </a:lvl5pPr>
            <a:lvl6pPr marL="3657509" lvl="5" indent="-440256" rtl="0">
              <a:lnSpc>
                <a:spcPct val="100000"/>
              </a:lnSpc>
              <a:spcBef>
                <a:spcPts val="2133"/>
              </a:spcBef>
              <a:spcAft>
                <a:spcPts val="0"/>
              </a:spcAft>
              <a:buSzPts val="1600"/>
              <a:buChar char="■"/>
              <a:defRPr sz="2100"/>
            </a:lvl6pPr>
            <a:lvl7pPr marL="4267093" lvl="6" indent="-440256" rtl="0">
              <a:lnSpc>
                <a:spcPct val="100000"/>
              </a:lnSpc>
              <a:spcBef>
                <a:spcPts val="2133"/>
              </a:spcBef>
              <a:spcAft>
                <a:spcPts val="0"/>
              </a:spcAft>
              <a:buSzPts val="1600"/>
              <a:buChar char="●"/>
              <a:defRPr sz="2100"/>
            </a:lvl7pPr>
            <a:lvl8pPr marL="4876678" lvl="7" indent="-440256" rtl="0">
              <a:lnSpc>
                <a:spcPct val="100000"/>
              </a:lnSpc>
              <a:spcBef>
                <a:spcPts val="2133"/>
              </a:spcBef>
              <a:spcAft>
                <a:spcPts val="0"/>
              </a:spcAft>
              <a:buSzPts val="1600"/>
              <a:buChar char="○"/>
              <a:defRPr sz="2100"/>
            </a:lvl8pPr>
            <a:lvl9pPr marL="5486263" lvl="8" indent="-440256" rtl="0">
              <a:lnSpc>
                <a:spcPct val="100000"/>
              </a:lnSpc>
              <a:spcBef>
                <a:spcPts val="2133"/>
              </a:spcBef>
              <a:spcAft>
                <a:spcPts val="2133"/>
              </a:spcAft>
              <a:buSzPts val="1600"/>
              <a:buChar char="■"/>
              <a:defRPr sz="2100"/>
            </a:lvl9pPr>
          </a:lstStyle>
          <a:p>
            <a:endParaRPr/>
          </a:p>
        </p:txBody>
      </p:sp>
      <p:sp>
        <p:nvSpPr>
          <p:cNvPr id="451" name="Google Shape;451;p50"/>
          <p:cNvSpPr txBox="1">
            <a:spLocks noGrp="1"/>
          </p:cNvSpPr>
          <p:nvPr>
            <p:ph type="title"/>
          </p:nvPr>
        </p:nvSpPr>
        <p:spPr>
          <a:xfrm>
            <a:off x="1450848" y="865632"/>
            <a:ext cx="10004800" cy="658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2" name="Google Shape;452;p50"/>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53" name="Google Shape;453;p50"/>
          <p:cNvSpPr txBox="1">
            <a:spLocks noGrp="1"/>
          </p:cNvSpPr>
          <p:nvPr>
            <p:ph type="subTitle" idx="3"/>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54" name="Google Shape;454;p50"/>
          <p:cNvSpPr txBox="1">
            <a:spLocks noGrp="1"/>
          </p:cNvSpPr>
          <p:nvPr>
            <p:ph type="subTitle" idx="4"/>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orient="horz" pos="1576">
          <p15:clr>
            <a:srgbClr val="F9AD4C"/>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Guidelines for Intros with Numbering - pg#">
  <p:cSld name="SECTION_HEADER_1_1_2_1_2_1_1_1_3_1_1">
    <p:bg>
      <p:bgPr>
        <a:solidFill>
          <a:srgbClr val="FFFFFF"/>
        </a:solidFill>
        <a:effectLst/>
      </p:bgPr>
    </p:bg>
    <p:spTree>
      <p:nvGrpSpPr>
        <p:cNvPr id="1" name="Shape 455"/>
        <p:cNvGrpSpPr/>
        <p:nvPr/>
      </p:nvGrpSpPr>
      <p:grpSpPr>
        <a:xfrm>
          <a:off x="0" y="0"/>
          <a:ext cx="0" cy="0"/>
          <a:chOff x="0" y="0"/>
          <a:chExt cx="0" cy="0"/>
        </a:xfrm>
      </p:grpSpPr>
      <p:sp>
        <p:nvSpPr>
          <p:cNvPr id="456" name="Google Shape;456;p51"/>
          <p:cNvSpPr txBox="1">
            <a:spLocks noGrp="1"/>
          </p:cNvSpPr>
          <p:nvPr>
            <p:ph type="body" idx="1"/>
          </p:nvPr>
        </p:nvSpPr>
        <p:spPr>
          <a:xfrm>
            <a:off x="1072896" y="1771904"/>
            <a:ext cx="402400" cy="4169600"/>
          </a:xfrm>
          <a:prstGeom prst="rect">
            <a:avLst/>
          </a:prstGeom>
        </p:spPr>
        <p:txBody>
          <a:bodyPr spcFirstLastPara="1" wrap="square" lIns="0" tIns="91425" rIns="0" bIns="91425" anchor="t" anchorCtr="0">
            <a:noAutofit/>
          </a:bodyPr>
          <a:lstStyle>
            <a:lvl1pPr marL="609585" lvl="0" indent="-440256" algn="r" rtl="0">
              <a:lnSpc>
                <a:spcPct val="100000"/>
              </a:lnSpc>
              <a:spcBef>
                <a:spcPts val="0"/>
              </a:spcBef>
              <a:spcAft>
                <a:spcPts val="0"/>
              </a:spcAft>
              <a:buClr>
                <a:srgbClr val="767676"/>
              </a:buClr>
              <a:buSzPts val="1600"/>
              <a:buChar char="●"/>
              <a:defRPr sz="2100" b="1">
                <a:solidFill>
                  <a:srgbClr val="767676"/>
                </a:solidFill>
              </a:defRPr>
            </a:lvl1pPr>
            <a:lvl2pPr marL="1219170" lvl="1" indent="-440256" algn="r" rtl="0">
              <a:lnSpc>
                <a:spcPct val="100000"/>
              </a:lnSpc>
              <a:spcBef>
                <a:spcPts val="2133"/>
              </a:spcBef>
              <a:spcAft>
                <a:spcPts val="0"/>
              </a:spcAft>
              <a:buClr>
                <a:srgbClr val="767676"/>
              </a:buClr>
              <a:buSzPts val="1600"/>
              <a:buChar char="○"/>
              <a:defRPr sz="2100" b="1">
                <a:solidFill>
                  <a:srgbClr val="767676"/>
                </a:solidFill>
              </a:defRPr>
            </a:lvl2pPr>
            <a:lvl3pPr marL="1828754" lvl="2" indent="-440256" algn="r" rtl="0">
              <a:lnSpc>
                <a:spcPct val="100000"/>
              </a:lnSpc>
              <a:spcBef>
                <a:spcPts val="2133"/>
              </a:spcBef>
              <a:spcAft>
                <a:spcPts val="0"/>
              </a:spcAft>
              <a:buClr>
                <a:srgbClr val="767676"/>
              </a:buClr>
              <a:buSzPts val="1600"/>
              <a:buChar char="■"/>
              <a:defRPr sz="2100" b="1">
                <a:solidFill>
                  <a:srgbClr val="767676"/>
                </a:solidFill>
              </a:defRPr>
            </a:lvl3pPr>
            <a:lvl4pPr marL="2438339" lvl="3" indent="-440256" algn="r" rtl="0">
              <a:lnSpc>
                <a:spcPct val="100000"/>
              </a:lnSpc>
              <a:spcBef>
                <a:spcPts val="2133"/>
              </a:spcBef>
              <a:spcAft>
                <a:spcPts val="0"/>
              </a:spcAft>
              <a:buClr>
                <a:srgbClr val="767676"/>
              </a:buClr>
              <a:buSzPts val="1600"/>
              <a:buChar char="●"/>
              <a:defRPr sz="2100" b="1">
                <a:solidFill>
                  <a:srgbClr val="767676"/>
                </a:solidFill>
              </a:defRPr>
            </a:lvl4pPr>
            <a:lvl5pPr marL="3047924" lvl="4" indent="-440256" algn="r" rtl="0">
              <a:lnSpc>
                <a:spcPct val="100000"/>
              </a:lnSpc>
              <a:spcBef>
                <a:spcPts val="2133"/>
              </a:spcBef>
              <a:spcAft>
                <a:spcPts val="0"/>
              </a:spcAft>
              <a:buClr>
                <a:srgbClr val="767676"/>
              </a:buClr>
              <a:buSzPts val="1600"/>
              <a:buChar char="○"/>
              <a:defRPr sz="2100" b="1">
                <a:solidFill>
                  <a:srgbClr val="767676"/>
                </a:solidFill>
              </a:defRPr>
            </a:lvl5pPr>
            <a:lvl6pPr marL="3657509" lvl="5" indent="-440256" algn="r" rtl="0">
              <a:lnSpc>
                <a:spcPct val="100000"/>
              </a:lnSpc>
              <a:spcBef>
                <a:spcPts val="2133"/>
              </a:spcBef>
              <a:spcAft>
                <a:spcPts val="0"/>
              </a:spcAft>
              <a:buClr>
                <a:srgbClr val="767676"/>
              </a:buClr>
              <a:buSzPts val="1600"/>
              <a:buChar char="■"/>
              <a:defRPr sz="2100" b="1">
                <a:solidFill>
                  <a:srgbClr val="767676"/>
                </a:solidFill>
              </a:defRPr>
            </a:lvl6pPr>
            <a:lvl7pPr marL="4267093" lvl="6" indent="-440256" algn="r" rtl="0">
              <a:lnSpc>
                <a:spcPct val="100000"/>
              </a:lnSpc>
              <a:spcBef>
                <a:spcPts val="2133"/>
              </a:spcBef>
              <a:spcAft>
                <a:spcPts val="0"/>
              </a:spcAft>
              <a:buClr>
                <a:srgbClr val="767676"/>
              </a:buClr>
              <a:buSzPts val="1600"/>
              <a:buChar char="●"/>
              <a:defRPr sz="2100" b="1">
                <a:solidFill>
                  <a:srgbClr val="767676"/>
                </a:solidFill>
              </a:defRPr>
            </a:lvl7pPr>
            <a:lvl8pPr marL="4876678" lvl="7" indent="-440256" algn="r" rtl="0">
              <a:lnSpc>
                <a:spcPct val="100000"/>
              </a:lnSpc>
              <a:spcBef>
                <a:spcPts val="2133"/>
              </a:spcBef>
              <a:spcAft>
                <a:spcPts val="0"/>
              </a:spcAft>
              <a:buClr>
                <a:srgbClr val="767676"/>
              </a:buClr>
              <a:buSzPts val="1600"/>
              <a:buChar char="○"/>
              <a:defRPr sz="2100" b="1">
                <a:solidFill>
                  <a:srgbClr val="767676"/>
                </a:solidFill>
              </a:defRPr>
            </a:lvl8pPr>
            <a:lvl9pPr marL="5486263" lvl="8" indent="-440256" algn="r" rtl="0">
              <a:lnSpc>
                <a:spcPct val="100000"/>
              </a:lnSpc>
              <a:spcBef>
                <a:spcPts val="2133"/>
              </a:spcBef>
              <a:spcAft>
                <a:spcPts val="2133"/>
              </a:spcAft>
              <a:buClr>
                <a:srgbClr val="767676"/>
              </a:buClr>
              <a:buSzPts val="1600"/>
              <a:buChar char="■"/>
              <a:defRPr sz="2100" b="1">
                <a:solidFill>
                  <a:srgbClr val="767676"/>
                </a:solidFill>
              </a:defRPr>
            </a:lvl9pPr>
          </a:lstStyle>
          <a:p>
            <a:endParaRPr/>
          </a:p>
        </p:txBody>
      </p:sp>
      <p:sp>
        <p:nvSpPr>
          <p:cNvPr id="457" name="Google Shape;457;p51"/>
          <p:cNvSpPr txBox="1">
            <a:spLocks noGrp="1"/>
          </p:cNvSpPr>
          <p:nvPr>
            <p:ph type="body" idx="2"/>
          </p:nvPr>
        </p:nvSpPr>
        <p:spPr>
          <a:xfrm>
            <a:off x="1426464" y="1771904"/>
            <a:ext cx="9192800" cy="4169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SzPts val="1600"/>
              <a:buChar char="●"/>
              <a:defRPr sz="2100"/>
            </a:lvl1pPr>
            <a:lvl2pPr marL="1219170" lvl="1" indent="-440256" rtl="0">
              <a:lnSpc>
                <a:spcPct val="100000"/>
              </a:lnSpc>
              <a:spcBef>
                <a:spcPts val="2133"/>
              </a:spcBef>
              <a:spcAft>
                <a:spcPts val="0"/>
              </a:spcAft>
              <a:buSzPts val="1600"/>
              <a:buChar char="○"/>
              <a:defRPr sz="2100"/>
            </a:lvl2pPr>
            <a:lvl3pPr marL="1828754" lvl="2" indent="-440256" rtl="0">
              <a:lnSpc>
                <a:spcPct val="100000"/>
              </a:lnSpc>
              <a:spcBef>
                <a:spcPts val="2133"/>
              </a:spcBef>
              <a:spcAft>
                <a:spcPts val="0"/>
              </a:spcAft>
              <a:buSzPts val="1600"/>
              <a:buChar char="■"/>
              <a:defRPr sz="2100"/>
            </a:lvl3pPr>
            <a:lvl4pPr marL="2438339" lvl="3" indent="-440256" rtl="0">
              <a:lnSpc>
                <a:spcPct val="100000"/>
              </a:lnSpc>
              <a:spcBef>
                <a:spcPts val="2133"/>
              </a:spcBef>
              <a:spcAft>
                <a:spcPts val="0"/>
              </a:spcAft>
              <a:buSzPts val="1600"/>
              <a:buChar char="●"/>
              <a:defRPr sz="2100"/>
            </a:lvl4pPr>
            <a:lvl5pPr marL="3047924" lvl="4" indent="-440256" rtl="0">
              <a:lnSpc>
                <a:spcPct val="100000"/>
              </a:lnSpc>
              <a:spcBef>
                <a:spcPts val="2133"/>
              </a:spcBef>
              <a:spcAft>
                <a:spcPts val="0"/>
              </a:spcAft>
              <a:buSzPts val="1600"/>
              <a:buChar char="○"/>
              <a:defRPr sz="2100"/>
            </a:lvl5pPr>
            <a:lvl6pPr marL="3657509" lvl="5" indent="-440256" rtl="0">
              <a:lnSpc>
                <a:spcPct val="100000"/>
              </a:lnSpc>
              <a:spcBef>
                <a:spcPts val="2133"/>
              </a:spcBef>
              <a:spcAft>
                <a:spcPts val="0"/>
              </a:spcAft>
              <a:buSzPts val="1600"/>
              <a:buChar char="■"/>
              <a:defRPr sz="2100"/>
            </a:lvl6pPr>
            <a:lvl7pPr marL="4267093" lvl="6" indent="-440256" rtl="0">
              <a:lnSpc>
                <a:spcPct val="100000"/>
              </a:lnSpc>
              <a:spcBef>
                <a:spcPts val="2133"/>
              </a:spcBef>
              <a:spcAft>
                <a:spcPts val="0"/>
              </a:spcAft>
              <a:buSzPts val="1600"/>
              <a:buChar char="●"/>
              <a:defRPr sz="2100"/>
            </a:lvl7pPr>
            <a:lvl8pPr marL="4876678" lvl="7" indent="-440256" rtl="0">
              <a:lnSpc>
                <a:spcPct val="100000"/>
              </a:lnSpc>
              <a:spcBef>
                <a:spcPts val="2133"/>
              </a:spcBef>
              <a:spcAft>
                <a:spcPts val="0"/>
              </a:spcAft>
              <a:buSzPts val="1600"/>
              <a:buChar char="○"/>
              <a:defRPr sz="2100"/>
            </a:lvl8pPr>
            <a:lvl9pPr marL="5486263" lvl="8" indent="-440256" rtl="0">
              <a:lnSpc>
                <a:spcPct val="100000"/>
              </a:lnSpc>
              <a:spcBef>
                <a:spcPts val="2133"/>
              </a:spcBef>
              <a:spcAft>
                <a:spcPts val="2133"/>
              </a:spcAft>
              <a:buSzPts val="1600"/>
              <a:buChar char="■"/>
              <a:defRPr sz="2100"/>
            </a:lvl9pPr>
          </a:lstStyle>
          <a:p>
            <a:endParaRPr/>
          </a:p>
        </p:txBody>
      </p:sp>
      <p:sp>
        <p:nvSpPr>
          <p:cNvPr id="458" name="Google Shape;458;p51"/>
          <p:cNvSpPr txBox="1">
            <a:spLocks noGrp="1"/>
          </p:cNvSpPr>
          <p:nvPr>
            <p:ph type="title"/>
          </p:nvPr>
        </p:nvSpPr>
        <p:spPr>
          <a:xfrm>
            <a:off x="1072896" y="865632"/>
            <a:ext cx="10004800" cy="658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32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459" name="Google Shape;459;p51"/>
          <p:cNvSpPr txBox="1">
            <a:spLocks noGrp="1"/>
          </p:cNvSpPr>
          <p:nvPr>
            <p:ph type="subTitle" idx="3"/>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60" name="Google Shape;460;p51"/>
          <p:cNvSpPr txBox="1">
            <a:spLocks noGrp="1"/>
          </p:cNvSpPr>
          <p:nvPr>
            <p:ph type="subTitle" idx="4"/>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61" name="Google Shape;461;p51"/>
          <p:cNvSpPr txBox="1">
            <a:spLocks noGrp="1"/>
          </p:cNvSpPr>
          <p:nvPr>
            <p:ph type="subTitle" idx="5"/>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orient="horz" pos="1576">
          <p15:clr>
            <a:srgbClr val="F9AD4C"/>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Guidelines for Intros - pg#">
  <p:cSld name="SECTION_HEADER_1_1_2_1_2_1_1_1_3_1_1_1">
    <p:bg>
      <p:bgPr>
        <a:solidFill>
          <a:srgbClr val="FFFFFF"/>
        </a:solidFill>
        <a:effectLst/>
      </p:bgPr>
    </p:bg>
    <p:spTree>
      <p:nvGrpSpPr>
        <p:cNvPr id="1" name="Shape 462"/>
        <p:cNvGrpSpPr/>
        <p:nvPr/>
      </p:nvGrpSpPr>
      <p:grpSpPr>
        <a:xfrm>
          <a:off x="0" y="0"/>
          <a:ext cx="0" cy="0"/>
          <a:chOff x="0" y="0"/>
          <a:chExt cx="0" cy="0"/>
        </a:xfrm>
      </p:grpSpPr>
      <p:sp>
        <p:nvSpPr>
          <p:cNvPr id="463" name="Google Shape;463;p52"/>
          <p:cNvSpPr txBox="1">
            <a:spLocks noGrp="1"/>
          </p:cNvSpPr>
          <p:nvPr>
            <p:ph type="body" idx="1"/>
          </p:nvPr>
        </p:nvSpPr>
        <p:spPr>
          <a:xfrm>
            <a:off x="1078464" y="1771904"/>
            <a:ext cx="9192800" cy="4169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SzPts val="1600"/>
              <a:buChar char="●"/>
              <a:defRPr sz="2100"/>
            </a:lvl1pPr>
            <a:lvl2pPr marL="1219170" lvl="1" indent="-440256" rtl="0">
              <a:lnSpc>
                <a:spcPct val="100000"/>
              </a:lnSpc>
              <a:spcBef>
                <a:spcPts val="2133"/>
              </a:spcBef>
              <a:spcAft>
                <a:spcPts val="0"/>
              </a:spcAft>
              <a:buSzPts val="1600"/>
              <a:buChar char="○"/>
              <a:defRPr sz="2100"/>
            </a:lvl2pPr>
            <a:lvl3pPr marL="1828754" lvl="2" indent="-440256" rtl="0">
              <a:lnSpc>
                <a:spcPct val="100000"/>
              </a:lnSpc>
              <a:spcBef>
                <a:spcPts val="2133"/>
              </a:spcBef>
              <a:spcAft>
                <a:spcPts val="0"/>
              </a:spcAft>
              <a:buSzPts val="1600"/>
              <a:buChar char="■"/>
              <a:defRPr sz="2100"/>
            </a:lvl3pPr>
            <a:lvl4pPr marL="2438339" lvl="3" indent="-440256" rtl="0">
              <a:lnSpc>
                <a:spcPct val="100000"/>
              </a:lnSpc>
              <a:spcBef>
                <a:spcPts val="2133"/>
              </a:spcBef>
              <a:spcAft>
                <a:spcPts val="0"/>
              </a:spcAft>
              <a:buSzPts val="1600"/>
              <a:buChar char="●"/>
              <a:defRPr sz="2100"/>
            </a:lvl4pPr>
            <a:lvl5pPr marL="3047924" lvl="4" indent="-440256" rtl="0">
              <a:lnSpc>
                <a:spcPct val="100000"/>
              </a:lnSpc>
              <a:spcBef>
                <a:spcPts val="2133"/>
              </a:spcBef>
              <a:spcAft>
                <a:spcPts val="0"/>
              </a:spcAft>
              <a:buSzPts val="1600"/>
              <a:buChar char="○"/>
              <a:defRPr sz="2100"/>
            </a:lvl5pPr>
            <a:lvl6pPr marL="3657509" lvl="5" indent="-440256" rtl="0">
              <a:lnSpc>
                <a:spcPct val="100000"/>
              </a:lnSpc>
              <a:spcBef>
                <a:spcPts val="2133"/>
              </a:spcBef>
              <a:spcAft>
                <a:spcPts val="0"/>
              </a:spcAft>
              <a:buSzPts val="1600"/>
              <a:buChar char="■"/>
              <a:defRPr sz="2100"/>
            </a:lvl6pPr>
            <a:lvl7pPr marL="4267093" lvl="6" indent="-440256" rtl="0">
              <a:lnSpc>
                <a:spcPct val="100000"/>
              </a:lnSpc>
              <a:spcBef>
                <a:spcPts val="2133"/>
              </a:spcBef>
              <a:spcAft>
                <a:spcPts val="0"/>
              </a:spcAft>
              <a:buSzPts val="1600"/>
              <a:buChar char="●"/>
              <a:defRPr sz="2100"/>
            </a:lvl7pPr>
            <a:lvl8pPr marL="4876678" lvl="7" indent="-440256" rtl="0">
              <a:lnSpc>
                <a:spcPct val="100000"/>
              </a:lnSpc>
              <a:spcBef>
                <a:spcPts val="2133"/>
              </a:spcBef>
              <a:spcAft>
                <a:spcPts val="0"/>
              </a:spcAft>
              <a:buSzPts val="1600"/>
              <a:buChar char="○"/>
              <a:defRPr sz="2100"/>
            </a:lvl8pPr>
            <a:lvl9pPr marL="5486263" lvl="8" indent="-440256" rtl="0">
              <a:lnSpc>
                <a:spcPct val="100000"/>
              </a:lnSpc>
              <a:spcBef>
                <a:spcPts val="2133"/>
              </a:spcBef>
              <a:spcAft>
                <a:spcPts val="2133"/>
              </a:spcAft>
              <a:buSzPts val="1600"/>
              <a:buChar char="■"/>
              <a:defRPr sz="2100"/>
            </a:lvl9pPr>
          </a:lstStyle>
          <a:p>
            <a:endParaRPr/>
          </a:p>
        </p:txBody>
      </p:sp>
      <p:sp>
        <p:nvSpPr>
          <p:cNvPr id="464" name="Google Shape;464;p52"/>
          <p:cNvSpPr txBox="1">
            <a:spLocks noGrp="1"/>
          </p:cNvSpPr>
          <p:nvPr>
            <p:ph type="title"/>
          </p:nvPr>
        </p:nvSpPr>
        <p:spPr>
          <a:xfrm>
            <a:off x="1072896" y="865632"/>
            <a:ext cx="10004800" cy="658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32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465" name="Google Shape;465;p52"/>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66" name="Google Shape;466;p52"/>
          <p:cNvSpPr txBox="1">
            <a:spLocks noGrp="1"/>
          </p:cNvSpPr>
          <p:nvPr>
            <p:ph type="subTitle" idx="3"/>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67" name="Google Shape;467;p52"/>
          <p:cNvSpPr txBox="1">
            <a:spLocks noGrp="1"/>
          </p:cNvSpPr>
          <p:nvPr>
            <p:ph type="subTitle" idx="4"/>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orient="horz" pos="1576">
          <p15:clr>
            <a:srgbClr val="F9AD4C"/>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Welcome">
  <p:cSld name="SECTION_HEADER_1_1_2_1_2_1_1_1_2">
    <p:bg>
      <p:bgPr>
        <a:solidFill>
          <a:srgbClr val="D9D9D9"/>
        </a:solidFill>
        <a:effectLst/>
      </p:bgPr>
    </p:bg>
    <p:spTree>
      <p:nvGrpSpPr>
        <p:cNvPr id="1" name="Shape 468"/>
        <p:cNvGrpSpPr/>
        <p:nvPr/>
      </p:nvGrpSpPr>
      <p:grpSpPr>
        <a:xfrm>
          <a:off x="0" y="0"/>
          <a:ext cx="0" cy="0"/>
          <a:chOff x="0" y="0"/>
          <a:chExt cx="0" cy="0"/>
        </a:xfrm>
      </p:grpSpPr>
      <p:sp>
        <p:nvSpPr>
          <p:cNvPr id="469" name="Google Shape;469;p53"/>
          <p:cNvSpPr txBox="1">
            <a:spLocks noGrp="1"/>
          </p:cNvSpPr>
          <p:nvPr>
            <p:ph type="body" idx="1"/>
          </p:nvPr>
        </p:nvSpPr>
        <p:spPr>
          <a:xfrm>
            <a:off x="1072896" y="1975104"/>
            <a:ext cx="9778000" cy="3926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lnSpc>
                <a:spcPct val="100000"/>
              </a:lnSpc>
              <a:spcBef>
                <a:spcPts val="2133"/>
              </a:spcBef>
              <a:spcAft>
                <a:spcPts val="0"/>
              </a:spcAft>
              <a:buSzPts val="1200"/>
              <a:buChar char="○"/>
              <a:defRPr sz="1600"/>
            </a:lvl2pPr>
            <a:lvl3pPr marL="1828754" lvl="2" indent="-406390" rtl="0">
              <a:lnSpc>
                <a:spcPct val="100000"/>
              </a:lnSpc>
              <a:spcBef>
                <a:spcPts val="2133"/>
              </a:spcBef>
              <a:spcAft>
                <a:spcPts val="0"/>
              </a:spcAft>
              <a:buSzPts val="1200"/>
              <a:buChar char="■"/>
              <a:defRPr sz="1600"/>
            </a:lvl3pPr>
            <a:lvl4pPr marL="2438339" lvl="3" indent="-406390" rtl="0">
              <a:lnSpc>
                <a:spcPct val="100000"/>
              </a:lnSpc>
              <a:spcBef>
                <a:spcPts val="2133"/>
              </a:spcBef>
              <a:spcAft>
                <a:spcPts val="0"/>
              </a:spcAft>
              <a:buSzPts val="1200"/>
              <a:buChar char="●"/>
              <a:defRPr sz="1600"/>
            </a:lvl4pPr>
            <a:lvl5pPr marL="3047924" lvl="4" indent="-406390" rtl="0">
              <a:lnSpc>
                <a:spcPct val="100000"/>
              </a:lnSpc>
              <a:spcBef>
                <a:spcPts val="2133"/>
              </a:spcBef>
              <a:spcAft>
                <a:spcPts val="0"/>
              </a:spcAft>
              <a:buSzPts val="1200"/>
              <a:buChar char="○"/>
              <a:defRPr sz="1600"/>
            </a:lvl5pPr>
            <a:lvl6pPr marL="3657509" lvl="5" indent="-406390" rtl="0">
              <a:lnSpc>
                <a:spcPct val="100000"/>
              </a:lnSpc>
              <a:spcBef>
                <a:spcPts val="2133"/>
              </a:spcBef>
              <a:spcAft>
                <a:spcPts val="0"/>
              </a:spcAft>
              <a:buSzPts val="1200"/>
              <a:buChar char="■"/>
              <a:defRPr sz="1600"/>
            </a:lvl6pPr>
            <a:lvl7pPr marL="4267093" lvl="6" indent="-406390" rtl="0">
              <a:lnSpc>
                <a:spcPct val="100000"/>
              </a:lnSpc>
              <a:spcBef>
                <a:spcPts val="2133"/>
              </a:spcBef>
              <a:spcAft>
                <a:spcPts val="0"/>
              </a:spcAft>
              <a:buSzPts val="1200"/>
              <a:buChar char="●"/>
              <a:defRPr sz="1600"/>
            </a:lvl7pPr>
            <a:lvl8pPr marL="4876678" lvl="7" indent="-406390" rtl="0">
              <a:lnSpc>
                <a:spcPct val="100000"/>
              </a:lnSpc>
              <a:spcBef>
                <a:spcPts val="2133"/>
              </a:spcBef>
              <a:spcAft>
                <a:spcPts val="0"/>
              </a:spcAft>
              <a:buSzPts val="1200"/>
              <a:buChar char="○"/>
              <a:defRPr sz="1600"/>
            </a:lvl8pPr>
            <a:lvl9pPr marL="5486263" lvl="8" indent="-406390" rtl="0">
              <a:lnSpc>
                <a:spcPct val="100000"/>
              </a:lnSpc>
              <a:spcBef>
                <a:spcPts val="2133"/>
              </a:spcBef>
              <a:spcAft>
                <a:spcPts val="2133"/>
              </a:spcAft>
              <a:buSzPts val="1200"/>
              <a:buChar char="■"/>
              <a:defRPr sz="1600"/>
            </a:lvl9pPr>
          </a:lstStyle>
          <a:p>
            <a:endParaRPr/>
          </a:p>
        </p:txBody>
      </p:sp>
      <p:sp>
        <p:nvSpPr>
          <p:cNvPr id="470" name="Google Shape;470;p53"/>
          <p:cNvSpPr txBox="1">
            <a:spLocks noGrp="1"/>
          </p:cNvSpPr>
          <p:nvPr>
            <p:ph type="title"/>
          </p:nvPr>
        </p:nvSpPr>
        <p:spPr>
          <a:xfrm>
            <a:off x="1078467" y="1097280"/>
            <a:ext cx="10004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orient="horz" pos="1576">
          <p15:clr>
            <a:srgbClr val="F9AD4C"/>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End of Lesson">
  <p:cSld name="SECTION_HEADER_1_1_2_1_2_1_1_1_1">
    <p:bg>
      <p:bgPr>
        <a:solidFill>
          <a:srgbClr val="FFFFFF"/>
        </a:solidFill>
        <a:effectLst/>
      </p:bgPr>
    </p:bg>
    <p:spTree>
      <p:nvGrpSpPr>
        <p:cNvPr id="1" name="Shape 471"/>
        <p:cNvGrpSpPr/>
        <p:nvPr/>
      </p:nvGrpSpPr>
      <p:grpSpPr>
        <a:xfrm>
          <a:off x="0" y="0"/>
          <a:ext cx="0" cy="0"/>
          <a:chOff x="0" y="0"/>
          <a:chExt cx="0" cy="0"/>
        </a:xfrm>
      </p:grpSpPr>
      <p:sp>
        <p:nvSpPr>
          <p:cNvPr id="472" name="Google Shape;472;p54"/>
          <p:cNvSpPr txBox="1"/>
          <p:nvPr/>
        </p:nvSpPr>
        <p:spPr>
          <a:xfrm>
            <a:off x="1072896" y="2844000"/>
            <a:ext cx="7569600" cy="7636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6400">
                <a:solidFill>
                  <a:srgbClr val="333FBF"/>
                </a:solidFill>
                <a:latin typeface="Tahoma"/>
                <a:ea typeface="Tahoma"/>
                <a:cs typeface="Tahoma"/>
                <a:sym typeface="Tahoma"/>
              </a:rPr>
              <a:t>End of Lesson </a:t>
            </a:r>
            <a:endParaRPr sz="6400">
              <a:solidFill>
                <a:srgbClr val="333FBF"/>
              </a:solidFill>
              <a:latin typeface="Tahoma"/>
              <a:ea typeface="Tahoma"/>
              <a:cs typeface="Tahoma"/>
              <a:sym typeface="Tahoma"/>
            </a:endParaRPr>
          </a:p>
        </p:txBody>
      </p:sp>
      <p:pic>
        <p:nvPicPr>
          <p:cNvPr id="473" name="Google Shape;473;p54"/>
          <p:cNvPicPr preferRelativeResize="0"/>
          <p:nvPr/>
        </p:nvPicPr>
        <p:blipFill rotWithShape="1">
          <a:blip r:embed="rId2">
            <a:alphaModFix/>
          </a:blip>
          <a:srcRect/>
          <a:stretch/>
        </p:blipFill>
        <p:spPr>
          <a:xfrm>
            <a:off x="1789333" y="5668005"/>
            <a:ext cx="1111363" cy="524800"/>
          </a:xfrm>
          <a:prstGeom prst="rect">
            <a:avLst/>
          </a:prstGeom>
          <a:noFill/>
          <a:ln>
            <a:noFill/>
          </a:ln>
        </p:spPr>
      </p:pic>
      <p:sp>
        <p:nvSpPr>
          <p:cNvPr id="474" name="Google Shape;474;p54"/>
          <p:cNvSpPr/>
          <p:nvPr/>
        </p:nvSpPr>
        <p:spPr>
          <a:xfrm>
            <a:off x="123833" y="151367"/>
            <a:ext cx="2986000" cy="59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475" name="Google Shape;475;p54"/>
          <p:cNvPicPr preferRelativeResize="0"/>
          <p:nvPr/>
        </p:nvPicPr>
        <p:blipFill rotWithShape="1">
          <a:blip r:embed="rId3">
            <a:alphaModFix/>
          </a:blip>
          <a:srcRect l="89" r="79"/>
          <a:stretch/>
        </p:blipFill>
        <p:spPr>
          <a:xfrm>
            <a:off x="304800" y="5470741"/>
            <a:ext cx="1109472" cy="859265"/>
          </a:xfrm>
          <a:prstGeom prst="rect">
            <a:avLst/>
          </a:prstGeom>
          <a:noFill/>
          <a:ln>
            <a:noFill/>
          </a:ln>
        </p:spPr>
      </p:pic>
      <p:sp>
        <p:nvSpPr>
          <p:cNvPr id="476" name="Google Shape;476;p54"/>
          <p:cNvSpPr txBox="1"/>
          <p:nvPr/>
        </p:nvSpPr>
        <p:spPr>
          <a:xfrm>
            <a:off x="1865595" y="6040861"/>
            <a:ext cx="5349600" cy="402400"/>
          </a:xfrm>
          <a:prstGeom prst="rect">
            <a:avLst/>
          </a:prstGeom>
          <a:noFill/>
          <a:ln>
            <a:noFill/>
          </a:ln>
        </p:spPr>
        <p:txBody>
          <a:bodyPr spcFirstLastPara="1" wrap="square" lIns="0" tIns="121900" rIns="121900" bIns="121900" anchor="ctr" anchorCtr="0">
            <a:noAutofit/>
          </a:bodyPr>
          <a:lstStyle/>
          <a:p>
            <a:pPr marL="0" lvl="0" indent="0" algn="l" rtl="0">
              <a:spcBef>
                <a:spcPts val="0"/>
              </a:spcBef>
              <a:spcAft>
                <a:spcPts val="0"/>
              </a:spcAft>
              <a:buClr>
                <a:srgbClr val="000000"/>
              </a:buClr>
              <a:buSzPts val="1100"/>
              <a:buFont typeface="Arial"/>
              <a:buNone/>
            </a:pPr>
            <a:r>
              <a:rPr lang="en" sz="800">
                <a:solidFill>
                  <a:srgbClr val="2F2F2F"/>
                </a:solidFill>
                <a:latin typeface="Tahoma"/>
                <a:ea typeface="Tahoma"/>
                <a:cs typeface="Tahoma"/>
                <a:sym typeface="Tahoma"/>
              </a:rPr>
              <a:t>Published and Distributed by Amplify. www.amplify.com</a:t>
            </a:r>
            <a:endParaRPr sz="800" i="1">
              <a:solidFill>
                <a:srgbClr val="2F2F2F"/>
              </a:solidFill>
              <a:latin typeface="Tahoma"/>
              <a:ea typeface="Tahoma"/>
              <a:cs typeface="Tahoma"/>
              <a:sym typeface="Tahoma"/>
            </a:endParaRPr>
          </a:p>
        </p:txBody>
      </p:sp>
      <p:sp>
        <p:nvSpPr>
          <p:cNvPr id="477" name="Google Shape;477;p54"/>
          <p:cNvSpPr txBox="1">
            <a:spLocks noGrp="1"/>
          </p:cNvSpPr>
          <p:nvPr>
            <p:ph type="subTitle" idx="1"/>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orient="horz" pos="1576">
          <p15:clr>
            <a:srgbClr val="F9AD4C"/>
          </p15:clr>
        </p15:guide>
        <p15:guide id="3" pos="201">
          <p15:clr>
            <a:srgbClr val="FA7B17"/>
          </p15:clr>
        </p15:guide>
        <p15:guide id="4" orient="horz" pos="4133">
          <p15:clr>
            <a:srgbClr val="FA7B17"/>
          </p15:clr>
        </p15:guide>
        <p15:guide id="5" orient="horz" pos="3988">
          <p15:clr>
            <a:srgbClr val="FA7B17"/>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Lesson Title">
  <p:cSld name="SECTION_HEADER_1_1_1">
    <p:bg>
      <p:bgPr>
        <a:solidFill>
          <a:srgbClr val="000000"/>
        </a:solidFill>
        <a:effectLst/>
      </p:bgPr>
    </p:bg>
    <p:spTree>
      <p:nvGrpSpPr>
        <p:cNvPr id="1" name="Shape 478"/>
        <p:cNvGrpSpPr/>
        <p:nvPr/>
      </p:nvGrpSpPr>
      <p:grpSpPr>
        <a:xfrm>
          <a:off x="0" y="0"/>
          <a:ext cx="0" cy="0"/>
          <a:chOff x="0" y="0"/>
          <a:chExt cx="0" cy="0"/>
        </a:xfrm>
      </p:grpSpPr>
      <p:sp>
        <p:nvSpPr>
          <p:cNvPr id="479" name="Google Shape;479;p55"/>
          <p:cNvSpPr txBox="1">
            <a:spLocks noGrp="1"/>
          </p:cNvSpPr>
          <p:nvPr>
            <p:ph type="title"/>
          </p:nvPr>
        </p:nvSpPr>
        <p:spPr>
          <a:xfrm>
            <a:off x="1078467" y="4227667"/>
            <a:ext cx="9919600" cy="7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400"/>
              <a:buNone/>
              <a:defRPr sz="3200" b="1">
                <a:solidFill>
                  <a:srgbClr val="FFFFFF"/>
                </a:solidFill>
              </a:defRPr>
            </a:lvl1pPr>
            <a:lvl2pPr lvl="1" rtl="0">
              <a:lnSpc>
                <a:spcPct val="100000"/>
              </a:lnSpc>
              <a:spcBef>
                <a:spcPts val="1333"/>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a:endParaRPr/>
          </a:p>
        </p:txBody>
      </p:sp>
      <p:sp>
        <p:nvSpPr>
          <p:cNvPr id="480" name="Google Shape;480;p55"/>
          <p:cNvSpPr txBox="1">
            <a:spLocks noGrp="1"/>
          </p:cNvSpPr>
          <p:nvPr>
            <p:ph type="title" idx="2"/>
          </p:nvPr>
        </p:nvSpPr>
        <p:spPr>
          <a:xfrm>
            <a:off x="1078467" y="4911567"/>
            <a:ext cx="9919600" cy="11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3800"/>
              <a:buNone/>
              <a:defRPr sz="5100">
                <a:solidFill>
                  <a:srgbClr val="FFFFFF"/>
                </a:solidFill>
              </a:defRPr>
            </a:lvl1pPr>
            <a:lvl2pPr lvl="1" rtl="0">
              <a:lnSpc>
                <a:spcPct val="100000"/>
              </a:lnSpc>
              <a:spcBef>
                <a:spcPts val="1333"/>
              </a:spcBef>
              <a:spcAft>
                <a:spcPts val="0"/>
              </a:spcAft>
              <a:buSzPts val="3600"/>
              <a:buNone/>
              <a:defRPr sz="4800"/>
            </a:lvl2pPr>
            <a:lvl3pPr lvl="2" rtl="0">
              <a:lnSpc>
                <a:spcPct val="100000"/>
              </a:lnSpc>
              <a:spcBef>
                <a:spcPts val="0"/>
              </a:spcBef>
              <a:spcAft>
                <a:spcPts val="0"/>
              </a:spcAft>
              <a:buSzPts val="3600"/>
              <a:buNone/>
              <a:defRPr sz="4800"/>
            </a:lvl3pPr>
            <a:lvl4pPr lvl="3" rtl="0">
              <a:lnSpc>
                <a:spcPct val="100000"/>
              </a:lnSpc>
              <a:spcBef>
                <a:spcPts val="0"/>
              </a:spcBef>
              <a:spcAft>
                <a:spcPts val="0"/>
              </a:spcAft>
              <a:buSzPts val="3600"/>
              <a:buNone/>
              <a:defRPr sz="4800"/>
            </a:lvl4pPr>
            <a:lvl5pPr lvl="4" rtl="0">
              <a:lnSpc>
                <a:spcPct val="100000"/>
              </a:lnSpc>
              <a:spcBef>
                <a:spcPts val="0"/>
              </a:spcBef>
              <a:spcAft>
                <a:spcPts val="0"/>
              </a:spcAft>
              <a:buSzPts val="3600"/>
              <a:buNone/>
              <a:defRPr sz="4800"/>
            </a:lvl5pPr>
            <a:lvl6pPr lvl="5" rtl="0">
              <a:lnSpc>
                <a:spcPct val="100000"/>
              </a:lnSpc>
              <a:spcBef>
                <a:spcPts val="0"/>
              </a:spcBef>
              <a:spcAft>
                <a:spcPts val="0"/>
              </a:spcAft>
              <a:buSzPts val="3600"/>
              <a:buNone/>
              <a:defRPr sz="4800"/>
            </a:lvl6pPr>
            <a:lvl7pPr lvl="6" rtl="0">
              <a:lnSpc>
                <a:spcPct val="100000"/>
              </a:lnSpc>
              <a:spcBef>
                <a:spcPts val="0"/>
              </a:spcBef>
              <a:spcAft>
                <a:spcPts val="0"/>
              </a:spcAft>
              <a:buSzPts val="3600"/>
              <a:buNone/>
              <a:defRPr sz="4800"/>
            </a:lvl7pPr>
            <a:lvl8pPr lvl="7" rtl="0">
              <a:lnSpc>
                <a:spcPct val="100000"/>
              </a:lnSpc>
              <a:spcBef>
                <a:spcPts val="0"/>
              </a:spcBef>
              <a:spcAft>
                <a:spcPts val="0"/>
              </a:spcAft>
              <a:buSzPts val="3600"/>
              <a:buNone/>
              <a:defRPr sz="4800"/>
            </a:lvl8pPr>
            <a:lvl9pPr lvl="8" rtl="0">
              <a:lnSpc>
                <a:spcPct val="100000"/>
              </a:lnSpc>
              <a:spcBef>
                <a:spcPts val="0"/>
              </a:spcBef>
              <a:spcAft>
                <a:spcPts val="0"/>
              </a:spcAft>
              <a:buSzPts val="3600"/>
              <a:buNone/>
              <a:defRPr sz="4800"/>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orient="horz" pos="3577">
          <p15:clr>
            <a:srgbClr val="FA7B17"/>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Lesson Title (two lines)">
  <p:cSld name="SECTION_HEADER_1_1_1_1">
    <p:bg>
      <p:bgPr>
        <a:solidFill>
          <a:srgbClr val="000000"/>
        </a:solidFill>
        <a:effectLst/>
      </p:bgPr>
    </p:bg>
    <p:spTree>
      <p:nvGrpSpPr>
        <p:cNvPr id="1" name="Shape 481"/>
        <p:cNvGrpSpPr/>
        <p:nvPr/>
      </p:nvGrpSpPr>
      <p:grpSpPr>
        <a:xfrm>
          <a:off x="0" y="0"/>
          <a:ext cx="0" cy="0"/>
          <a:chOff x="0" y="0"/>
          <a:chExt cx="0" cy="0"/>
        </a:xfrm>
      </p:grpSpPr>
      <p:sp>
        <p:nvSpPr>
          <p:cNvPr id="482" name="Google Shape;482;p56"/>
          <p:cNvSpPr txBox="1">
            <a:spLocks noGrp="1"/>
          </p:cNvSpPr>
          <p:nvPr>
            <p:ph type="title"/>
          </p:nvPr>
        </p:nvSpPr>
        <p:spPr>
          <a:xfrm>
            <a:off x="1078467" y="3462528"/>
            <a:ext cx="9919600" cy="7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400"/>
              <a:buNone/>
              <a:defRPr sz="3200" b="1">
                <a:solidFill>
                  <a:srgbClr val="FFFFFF"/>
                </a:solidFill>
              </a:defRPr>
            </a:lvl1pPr>
            <a:lvl2pPr lvl="1" rtl="0">
              <a:lnSpc>
                <a:spcPct val="100000"/>
              </a:lnSpc>
              <a:spcBef>
                <a:spcPts val="1333"/>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a:endParaRPr/>
          </a:p>
        </p:txBody>
      </p:sp>
      <p:sp>
        <p:nvSpPr>
          <p:cNvPr id="483" name="Google Shape;483;p56"/>
          <p:cNvSpPr txBox="1">
            <a:spLocks noGrp="1"/>
          </p:cNvSpPr>
          <p:nvPr>
            <p:ph type="title" idx="2"/>
          </p:nvPr>
        </p:nvSpPr>
        <p:spPr>
          <a:xfrm>
            <a:off x="1078467" y="4146428"/>
            <a:ext cx="9919600" cy="11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3800"/>
              <a:buNone/>
              <a:defRPr sz="5100">
                <a:solidFill>
                  <a:srgbClr val="FFFFFF"/>
                </a:solidFill>
              </a:defRPr>
            </a:lvl1pPr>
            <a:lvl2pPr lvl="1" rtl="0">
              <a:lnSpc>
                <a:spcPct val="100000"/>
              </a:lnSpc>
              <a:spcBef>
                <a:spcPts val="1333"/>
              </a:spcBef>
              <a:spcAft>
                <a:spcPts val="0"/>
              </a:spcAft>
              <a:buSzPts val="3600"/>
              <a:buNone/>
              <a:defRPr sz="4800"/>
            </a:lvl2pPr>
            <a:lvl3pPr lvl="2" rtl="0">
              <a:lnSpc>
                <a:spcPct val="100000"/>
              </a:lnSpc>
              <a:spcBef>
                <a:spcPts val="0"/>
              </a:spcBef>
              <a:spcAft>
                <a:spcPts val="0"/>
              </a:spcAft>
              <a:buSzPts val="3600"/>
              <a:buNone/>
              <a:defRPr sz="4800"/>
            </a:lvl3pPr>
            <a:lvl4pPr lvl="3" rtl="0">
              <a:lnSpc>
                <a:spcPct val="100000"/>
              </a:lnSpc>
              <a:spcBef>
                <a:spcPts val="0"/>
              </a:spcBef>
              <a:spcAft>
                <a:spcPts val="0"/>
              </a:spcAft>
              <a:buSzPts val="3600"/>
              <a:buNone/>
              <a:defRPr sz="4800"/>
            </a:lvl4pPr>
            <a:lvl5pPr lvl="4" rtl="0">
              <a:lnSpc>
                <a:spcPct val="100000"/>
              </a:lnSpc>
              <a:spcBef>
                <a:spcPts val="0"/>
              </a:spcBef>
              <a:spcAft>
                <a:spcPts val="0"/>
              </a:spcAft>
              <a:buSzPts val="3600"/>
              <a:buNone/>
              <a:defRPr sz="4800"/>
            </a:lvl5pPr>
            <a:lvl6pPr lvl="5" rtl="0">
              <a:lnSpc>
                <a:spcPct val="100000"/>
              </a:lnSpc>
              <a:spcBef>
                <a:spcPts val="0"/>
              </a:spcBef>
              <a:spcAft>
                <a:spcPts val="0"/>
              </a:spcAft>
              <a:buSzPts val="3600"/>
              <a:buNone/>
              <a:defRPr sz="4800"/>
            </a:lvl6pPr>
            <a:lvl7pPr lvl="6" rtl="0">
              <a:lnSpc>
                <a:spcPct val="100000"/>
              </a:lnSpc>
              <a:spcBef>
                <a:spcPts val="0"/>
              </a:spcBef>
              <a:spcAft>
                <a:spcPts val="0"/>
              </a:spcAft>
              <a:buSzPts val="3600"/>
              <a:buNone/>
              <a:defRPr sz="4800"/>
            </a:lvl7pPr>
            <a:lvl8pPr lvl="7" rtl="0">
              <a:lnSpc>
                <a:spcPct val="100000"/>
              </a:lnSpc>
              <a:spcBef>
                <a:spcPts val="0"/>
              </a:spcBef>
              <a:spcAft>
                <a:spcPts val="0"/>
              </a:spcAft>
              <a:buSzPts val="3600"/>
              <a:buNone/>
              <a:defRPr sz="4800"/>
            </a:lvl8pPr>
            <a:lvl9pPr lvl="8" rtl="0">
              <a:lnSpc>
                <a:spcPct val="100000"/>
              </a:lnSpc>
              <a:spcBef>
                <a:spcPts val="0"/>
              </a:spcBef>
              <a:spcAft>
                <a:spcPts val="0"/>
              </a:spcAft>
              <a:buSzPts val="3600"/>
              <a:buNone/>
              <a:defRPr sz="48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Lesson Title (three lines) ">
  <p:cSld name="SECTION_HEADER_1_1_1_1_1">
    <p:bg>
      <p:bgPr>
        <a:solidFill>
          <a:srgbClr val="000000"/>
        </a:solidFill>
        <a:effectLst/>
      </p:bgPr>
    </p:bg>
    <p:spTree>
      <p:nvGrpSpPr>
        <p:cNvPr id="1" name="Shape 484"/>
        <p:cNvGrpSpPr/>
        <p:nvPr/>
      </p:nvGrpSpPr>
      <p:grpSpPr>
        <a:xfrm>
          <a:off x="0" y="0"/>
          <a:ext cx="0" cy="0"/>
          <a:chOff x="0" y="0"/>
          <a:chExt cx="0" cy="0"/>
        </a:xfrm>
      </p:grpSpPr>
      <p:sp>
        <p:nvSpPr>
          <p:cNvPr id="485" name="Google Shape;485;p57"/>
          <p:cNvSpPr txBox="1">
            <a:spLocks noGrp="1"/>
          </p:cNvSpPr>
          <p:nvPr>
            <p:ph type="title"/>
          </p:nvPr>
        </p:nvSpPr>
        <p:spPr>
          <a:xfrm>
            <a:off x="1078467" y="2694432"/>
            <a:ext cx="9919600" cy="7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400"/>
              <a:buNone/>
              <a:defRPr sz="3200" b="1">
                <a:solidFill>
                  <a:srgbClr val="FFFFFF"/>
                </a:solidFill>
              </a:defRPr>
            </a:lvl1pPr>
            <a:lvl2pPr lvl="1" rtl="0">
              <a:lnSpc>
                <a:spcPct val="100000"/>
              </a:lnSpc>
              <a:spcBef>
                <a:spcPts val="1333"/>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a:endParaRPr/>
          </a:p>
        </p:txBody>
      </p:sp>
      <p:sp>
        <p:nvSpPr>
          <p:cNvPr id="486" name="Google Shape;486;p57"/>
          <p:cNvSpPr txBox="1">
            <a:spLocks noGrp="1"/>
          </p:cNvSpPr>
          <p:nvPr>
            <p:ph type="title" idx="2"/>
          </p:nvPr>
        </p:nvSpPr>
        <p:spPr>
          <a:xfrm>
            <a:off x="1078467" y="3378332"/>
            <a:ext cx="9919600" cy="11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3800"/>
              <a:buNone/>
              <a:defRPr sz="5100">
                <a:solidFill>
                  <a:srgbClr val="FFFFFF"/>
                </a:solidFill>
              </a:defRPr>
            </a:lvl1pPr>
            <a:lvl2pPr lvl="1" rtl="0">
              <a:lnSpc>
                <a:spcPct val="100000"/>
              </a:lnSpc>
              <a:spcBef>
                <a:spcPts val="1333"/>
              </a:spcBef>
              <a:spcAft>
                <a:spcPts val="0"/>
              </a:spcAft>
              <a:buSzPts val="3600"/>
              <a:buNone/>
              <a:defRPr sz="4800"/>
            </a:lvl2pPr>
            <a:lvl3pPr lvl="2" rtl="0">
              <a:lnSpc>
                <a:spcPct val="100000"/>
              </a:lnSpc>
              <a:spcBef>
                <a:spcPts val="0"/>
              </a:spcBef>
              <a:spcAft>
                <a:spcPts val="0"/>
              </a:spcAft>
              <a:buSzPts val="3600"/>
              <a:buNone/>
              <a:defRPr sz="4800"/>
            </a:lvl3pPr>
            <a:lvl4pPr lvl="3" rtl="0">
              <a:lnSpc>
                <a:spcPct val="100000"/>
              </a:lnSpc>
              <a:spcBef>
                <a:spcPts val="0"/>
              </a:spcBef>
              <a:spcAft>
                <a:spcPts val="0"/>
              </a:spcAft>
              <a:buSzPts val="3600"/>
              <a:buNone/>
              <a:defRPr sz="4800"/>
            </a:lvl4pPr>
            <a:lvl5pPr lvl="4" rtl="0">
              <a:lnSpc>
                <a:spcPct val="100000"/>
              </a:lnSpc>
              <a:spcBef>
                <a:spcPts val="0"/>
              </a:spcBef>
              <a:spcAft>
                <a:spcPts val="0"/>
              </a:spcAft>
              <a:buSzPts val="3600"/>
              <a:buNone/>
              <a:defRPr sz="4800"/>
            </a:lvl5pPr>
            <a:lvl6pPr lvl="5" rtl="0">
              <a:lnSpc>
                <a:spcPct val="100000"/>
              </a:lnSpc>
              <a:spcBef>
                <a:spcPts val="0"/>
              </a:spcBef>
              <a:spcAft>
                <a:spcPts val="0"/>
              </a:spcAft>
              <a:buSzPts val="3600"/>
              <a:buNone/>
              <a:defRPr sz="4800"/>
            </a:lvl6pPr>
            <a:lvl7pPr lvl="6" rtl="0">
              <a:lnSpc>
                <a:spcPct val="100000"/>
              </a:lnSpc>
              <a:spcBef>
                <a:spcPts val="0"/>
              </a:spcBef>
              <a:spcAft>
                <a:spcPts val="0"/>
              </a:spcAft>
              <a:buSzPts val="3600"/>
              <a:buNone/>
              <a:defRPr sz="4800"/>
            </a:lvl7pPr>
            <a:lvl8pPr lvl="7" rtl="0">
              <a:lnSpc>
                <a:spcPct val="100000"/>
              </a:lnSpc>
              <a:spcBef>
                <a:spcPts val="0"/>
              </a:spcBef>
              <a:spcAft>
                <a:spcPts val="0"/>
              </a:spcAft>
              <a:buSzPts val="3600"/>
              <a:buNone/>
              <a:defRPr sz="4800"/>
            </a:lvl8pPr>
            <a:lvl9pPr lvl="8" rtl="0">
              <a:lnSpc>
                <a:spcPct val="100000"/>
              </a:lnSpc>
              <a:spcBef>
                <a:spcPts val="0"/>
              </a:spcBef>
              <a:spcAft>
                <a:spcPts val="0"/>
              </a:spcAft>
              <a:buSzPts val="3600"/>
              <a:buNone/>
              <a:defRPr sz="4800"/>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Student Action with Text - pg#">
  <p:cSld name="SECTION_HEADER_1_1_2_1_2_2_1">
    <p:bg>
      <p:bgPr>
        <a:solidFill>
          <a:srgbClr val="FFFFFF"/>
        </a:solidFill>
        <a:effectLst/>
      </p:bgPr>
    </p:bg>
    <p:spTree>
      <p:nvGrpSpPr>
        <p:cNvPr id="1" name="Shape 487"/>
        <p:cNvGrpSpPr/>
        <p:nvPr/>
      </p:nvGrpSpPr>
      <p:grpSpPr>
        <a:xfrm>
          <a:off x="0" y="0"/>
          <a:ext cx="0" cy="0"/>
          <a:chOff x="0" y="0"/>
          <a:chExt cx="0" cy="0"/>
        </a:xfrm>
      </p:grpSpPr>
      <p:sp>
        <p:nvSpPr>
          <p:cNvPr id="488" name="Google Shape;488;p58"/>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89" name="Google Shape;489;p58"/>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0" name="Google Shape;490;p58"/>
          <p:cNvSpPr txBox="1">
            <a:spLocks noGrp="1"/>
          </p:cNvSpPr>
          <p:nvPr>
            <p:ph type="body" idx="2"/>
          </p:nvPr>
        </p:nvSpPr>
        <p:spPr>
          <a:xfrm>
            <a:off x="585216" y="975360"/>
            <a:ext cx="4084400" cy="670400"/>
          </a:xfrm>
          <a:prstGeom prst="rect">
            <a:avLst/>
          </a:prstGeom>
        </p:spPr>
        <p:txBody>
          <a:bodyPr spcFirstLastPara="1" wrap="square" lIns="91425" tIns="18275" rIns="91425" bIns="91425" anchor="t" anchorCtr="0">
            <a:noAutofit/>
          </a:bodyPr>
          <a:lstStyle>
            <a:lvl1pPr marL="609585" lvl="0" indent="-440256" rtl="0">
              <a:lnSpc>
                <a:spcPct val="100000"/>
              </a:lnSpc>
              <a:spcBef>
                <a:spcPts val="0"/>
              </a:spcBef>
              <a:spcAft>
                <a:spcPts val="0"/>
              </a:spcAft>
              <a:buSzPts val="1600"/>
              <a:buChar char="●"/>
              <a:defRPr sz="2100"/>
            </a:lvl1pPr>
            <a:lvl2pPr marL="1219170" lvl="1" indent="-440256" rtl="0">
              <a:lnSpc>
                <a:spcPct val="100000"/>
              </a:lnSpc>
              <a:spcBef>
                <a:spcPts val="2133"/>
              </a:spcBef>
              <a:spcAft>
                <a:spcPts val="0"/>
              </a:spcAft>
              <a:buSzPts val="1600"/>
              <a:buChar char="○"/>
              <a:defRPr sz="2100"/>
            </a:lvl2pPr>
            <a:lvl3pPr marL="1828754" lvl="2" indent="-440256" rtl="0">
              <a:lnSpc>
                <a:spcPct val="100000"/>
              </a:lnSpc>
              <a:spcBef>
                <a:spcPts val="2133"/>
              </a:spcBef>
              <a:spcAft>
                <a:spcPts val="0"/>
              </a:spcAft>
              <a:buSzPts val="1600"/>
              <a:buChar char="■"/>
              <a:defRPr sz="2100"/>
            </a:lvl3pPr>
            <a:lvl4pPr marL="2438339" lvl="3" indent="-440256" rtl="0">
              <a:lnSpc>
                <a:spcPct val="100000"/>
              </a:lnSpc>
              <a:spcBef>
                <a:spcPts val="2133"/>
              </a:spcBef>
              <a:spcAft>
                <a:spcPts val="0"/>
              </a:spcAft>
              <a:buSzPts val="1600"/>
              <a:buChar char="●"/>
              <a:defRPr sz="2100"/>
            </a:lvl4pPr>
            <a:lvl5pPr marL="3047924" lvl="4" indent="-440256" rtl="0">
              <a:lnSpc>
                <a:spcPct val="100000"/>
              </a:lnSpc>
              <a:spcBef>
                <a:spcPts val="2133"/>
              </a:spcBef>
              <a:spcAft>
                <a:spcPts val="0"/>
              </a:spcAft>
              <a:buSzPts val="1600"/>
              <a:buChar char="○"/>
              <a:defRPr sz="2100"/>
            </a:lvl5pPr>
            <a:lvl6pPr marL="3657509" lvl="5" indent="-440256" rtl="0">
              <a:lnSpc>
                <a:spcPct val="100000"/>
              </a:lnSpc>
              <a:spcBef>
                <a:spcPts val="2133"/>
              </a:spcBef>
              <a:spcAft>
                <a:spcPts val="0"/>
              </a:spcAft>
              <a:buSzPts val="1600"/>
              <a:buChar char="■"/>
              <a:defRPr sz="2100"/>
            </a:lvl6pPr>
            <a:lvl7pPr marL="4267093" lvl="6" indent="-440256" rtl="0">
              <a:lnSpc>
                <a:spcPct val="100000"/>
              </a:lnSpc>
              <a:spcBef>
                <a:spcPts val="2133"/>
              </a:spcBef>
              <a:spcAft>
                <a:spcPts val="0"/>
              </a:spcAft>
              <a:buSzPts val="1600"/>
              <a:buChar char="●"/>
              <a:defRPr sz="2100"/>
            </a:lvl7pPr>
            <a:lvl8pPr marL="4876678" lvl="7" indent="-440256" rtl="0">
              <a:lnSpc>
                <a:spcPct val="100000"/>
              </a:lnSpc>
              <a:spcBef>
                <a:spcPts val="2133"/>
              </a:spcBef>
              <a:spcAft>
                <a:spcPts val="0"/>
              </a:spcAft>
              <a:buSzPts val="1600"/>
              <a:buChar char="○"/>
              <a:defRPr sz="2100"/>
            </a:lvl8pPr>
            <a:lvl9pPr marL="5486263" lvl="8" indent="-440256" rtl="0">
              <a:lnSpc>
                <a:spcPct val="100000"/>
              </a:lnSpc>
              <a:spcBef>
                <a:spcPts val="2133"/>
              </a:spcBef>
              <a:spcAft>
                <a:spcPts val="2133"/>
              </a:spcAft>
              <a:buSzPts val="1600"/>
              <a:buChar char="■"/>
              <a:defRPr sz="2100"/>
            </a:lvl9pPr>
          </a:lstStyle>
          <a:p>
            <a:endParaRPr/>
          </a:p>
        </p:txBody>
      </p:sp>
      <p:sp>
        <p:nvSpPr>
          <p:cNvPr id="491" name="Google Shape;491;p58"/>
          <p:cNvSpPr txBox="1">
            <a:spLocks noGrp="1"/>
          </p:cNvSpPr>
          <p:nvPr>
            <p:ph type="body" idx="3"/>
          </p:nvPr>
        </p:nvSpPr>
        <p:spPr>
          <a:xfrm>
            <a:off x="585200" y="1475232"/>
            <a:ext cx="4084400" cy="4742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lnSpc>
                <a:spcPct val="100000"/>
              </a:lnSpc>
              <a:spcBef>
                <a:spcPts val="2133"/>
              </a:spcBef>
              <a:spcAft>
                <a:spcPts val="0"/>
              </a:spcAft>
              <a:buSzPts val="1200"/>
              <a:buChar char="○"/>
              <a:defRPr sz="1600"/>
            </a:lvl2pPr>
            <a:lvl3pPr marL="1828754" lvl="2" indent="-406390" rtl="0">
              <a:lnSpc>
                <a:spcPct val="100000"/>
              </a:lnSpc>
              <a:spcBef>
                <a:spcPts val="2133"/>
              </a:spcBef>
              <a:spcAft>
                <a:spcPts val="0"/>
              </a:spcAft>
              <a:buSzPts val="1200"/>
              <a:buChar char="■"/>
              <a:defRPr sz="1600"/>
            </a:lvl3pPr>
            <a:lvl4pPr marL="2438339" lvl="3" indent="-406390" rtl="0">
              <a:lnSpc>
                <a:spcPct val="100000"/>
              </a:lnSpc>
              <a:spcBef>
                <a:spcPts val="2133"/>
              </a:spcBef>
              <a:spcAft>
                <a:spcPts val="0"/>
              </a:spcAft>
              <a:buSzPts val="1200"/>
              <a:buChar char="●"/>
              <a:defRPr sz="1600"/>
            </a:lvl4pPr>
            <a:lvl5pPr marL="3047924" lvl="4" indent="-406390" rtl="0">
              <a:lnSpc>
                <a:spcPct val="100000"/>
              </a:lnSpc>
              <a:spcBef>
                <a:spcPts val="2133"/>
              </a:spcBef>
              <a:spcAft>
                <a:spcPts val="0"/>
              </a:spcAft>
              <a:buSzPts val="1200"/>
              <a:buChar char="○"/>
              <a:defRPr sz="1600"/>
            </a:lvl5pPr>
            <a:lvl6pPr marL="3657509" lvl="5" indent="-406390" rtl="0">
              <a:lnSpc>
                <a:spcPct val="100000"/>
              </a:lnSpc>
              <a:spcBef>
                <a:spcPts val="2133"/>
              </a:spcBef>
              <a:spcAft>
                <a:spcPts val="0"/>
              </a:spcAft>
              <a:buSzPts val="1200"/>
              <a:buChar char="■"/>
              <a:defRPr sz="1600"/>
            </a:lvl6pPr>
            <a:lvl7pPr marL="4267093" lvl="6" indent="-406390" rtl="0">
              <a:lnSpc>
                <a:spcPct val="100000"/>
              </a:lnSpc>
              <a:spcBef>
                <a:spcPts val="2133"/>
              </a:spcBef>
              <a:spcAft>
                <a:spcPts val="0"/>
              </a:spcAft>
              <a:buSzPts val="1200"/>
              <a:buChar char="●"/>
              <a:defRPr sz="1600"/>
            </a:lvl7pPr>
            <a:lvl8pPr marL="4876678" lvl="7" indent="-406390" rtl="0">
              <a:lnSpc>
                <a:spcPct val="100000"/>
              </a:lnSpc>
              <a:spcBef>
                <a:spcPts val="2133"/>
              </a:spcBef>
              <a:spcAft>
                <a:spcPts val="0"/>
              </a:spcAft>
              <a:buSzPts val="1200"/>
              <a:buChar char="○"/>
              <a:defRPr sz="1600"/>
            </a:lvl8pPr>
            <a:lvl9pPr marL="5486263" lvl="8" indent="-406390" rtl="0">
              <a:lnSpc>
                <a:spcPct val="100000"/>
              </a:lnSpc>
              <a:spcBef>
                <a:spcPts val="2133"/>
              </a:spcBef>
              <a:spcAft>
                <a:spcPts val="2133"/>
              </a:spcAft>
              <a:buSzPts val="1200"/>
              <a:buChar char="■"/>
              <a:defRPr sz="1600"/>
            </a:lvl9pPr>
          </a:lstStyle>
          <a:p>
            <a:endParaRPr/>
          </a:p>
        </p:txBody>
      </p:sp>
      <p:sp>
        <p:nvSpPr>
          <p:cNvPr id="492" name="Google Shape;492;p58"/>
          <p:cNvSpPr txBox="1">
            <a:spLocks noGrp="1"/>
          </p:cNvSpPr>
          <p:nvPr>
            <p:ph type="body" idx="4"/>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
        <p:nvSpPr>
          <p:cNvPr id="493" name="Google Shape;493;p58"/>
          <p:cNvSpPr txBox="1">
            <a:spLocks noGrp="1"/>
          </p:cNvSpPr>
          <p:nvPr>
            <p:ph type="subTitle" idx="5"/>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94" name="Google Shape;494;p58"/>
          <p:cNvSpPr txBox="1">
            <a:spLocks noGrp="1"/>
          </p:cNvSpPr>
          <p:nvPr>
            <p:ph type="subTitle" idx="6"/>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Wednesday, May 28, 2025</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159904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Key Concept w/ CCC - numbered">
  <p:cSld name="SECTION_HEADER_1_1_2_3_1_4">
    <p:bg>
      <p:bgPr>
        <a:solidFill>
          <a:srgbClr val="FFFFFF"/>
        </a:solidFill>
        <a:effectLst/>
      </p:bgPr>
    </p:bg>
    <p:spTree>
      <p:nvGrpSpPr>
        <p:cNvPr id="1" name="Shape 495"/>
        <p:cNvGrpSpPr/>
        <p:nvPr/>
      </p:nvGrpSpPr>
      <p:grpSpPr>
        <a:xfrm>
          <a:off x="0" y="0"/>
          <a:ext cx="0" cy="0"/>
          <a:chOff x="0" y="0"/>
          <a:chExt cx="0" cy="0"/>
        </a:xfrm>
      </p:grpSpPr>
      <p:pic>
        <p:nvPicPr>
          <p:cNvPr id="496" name="Google Shape;496;p59"/>
          <p:cNvPicPr preferRelativeResize="0"/>
          <p:nvPr/>
        </p:nvPicPr>
        <p:blipFill>
          <a:blip r:embed="rId2">
            <a:alphaModFix/>
          </a:blip>
          <a:stretch>
            <a:fillRect/>
          </a:stretch>
        </p:blipFill>
        <p:spPr>
          <a:xfrm>
            <a:off x="402337" y="2292096"/>
            <a:ext cx="11460481" cy="3743757"/>
          </a:xfrm>
          <a:prstGeom prst="rect">
            <a:avLst/>
          </a:prstGeom>
          <a:noFill/>
          <a:ln>
            <a:noFill/>
          </a:ln>
        </p:spPr>
      </p:pic>
      <p:sp>
        <p:nvSpPr>
          <p:cNvPr id="497" name="Google Shape;497;p59"/>
          <p:cNvSpPr txBox="1">
            <a:spLocks noGrp="1"/>
          </p:cNvSpPr>
          <p:nvPr>
            <p:ph type="title"/>
          </p:nvPr>
        </p:nvSpPr>
        <p:spPr>
          <a:xfrm>
            <a:off x="1097280" y="1572768"/>
            <a:ext cx="100096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7B9E3F"/>
              </a:buClr>
              <a:buSzPts val="2800"/>
              <a:buNone/>
              <a:defRPr sz="3700">
                <a:solidFill>
                  <a:srgbClr val="7B9E3F"/>
                </a:solidFill>
              </a:defRPr>
            </a:lvl1pPr>
            <a:lvl2pPr lvl="1" rtl="0">
              <a:spcBef>
                <a:spcPts val="0"/>
              </a:spcBef>
              <a:spcAft>
                <a:spcPts val="0"/>
              </a:spcAft>
              <a:buClr>
                <a:srgbClr val="2F2F2F"/>
              </a:buClr>
              <a:buSzPts val="2800"/>
              <a:buNone/>
              <a:defRPr>
                <a:solidFill>
                  <a:srgbClr val="2F2F2F"/>
                </a:solidFill>
              </a:defRPr>
            </a:lvl2pPr>
            <a:lvl3pPr lvl="2" rtl="0">
              <a:spcBef>
                <a:spcPts val="0"/>
              </a:spcBef>
              <a:spcAft>
                <a:spcPts val="0"/>
              </a:spcAft>
              <a:buClr>
                <a:srgbClr val="2F2F2F"/>
              </a:buClr>
              <a:buSzPts val="2800"/>
              <a:buNone/>
              <a:defRPr>
                <a:solidFill>
                  <a:srgbClr val="2F2F2F"/>
                </a:solidFill>
              </a:defRPr>
            </a:lvl3pPr>
            <a:lvl4pPr lvl="3" rtl="0">
              <a:spcBef>
                <a:spcPts val="0"/>
              </a:spcBef>
              <a:spcAft>
                <a:spcPts val="0"/>
              </a:spcAft>
              <a:buClr>
                <a:srgbClr val="2F2F2F"/>
              </a:buClr>
              <a:buSzPts val="2800"/>
              <a:buNone/>
              <a:defRPr>
                <a:solidFill>
                  <a:srgbClr val="2F2F2F"/>
                </a:solidFill>
              </a:defRPr>
            </a:lvl4pPr>
            <a:lvl5pPr lvl="4" rtl="0">
              <a:spcBef>
                <a:spcPts val="0"/>
              </a:spcBef>
              <a:spcAft>
                <a:spcPts val="0"/>
              </a:spcAft>
              <a:buClr>
                <a:srgbClr val="2F2F2F"/>
              </a:buClr>
              <a:buSzPts val="2800"/>
              <a:buNone/>
              <a:defRPr>
                <a:solidFill>
                  <a:srgbClr val="2F2F2F"/>
                </a:solidFill>
              </a:defRPr>
            </a:lvl5pPr>
            <a:lvl6pPr lvl="5" rtl="0">
              <a:spcBef>
                <a:spcPts val="0"/>
              </a:spcBef>
              <a:spcAft>
                <a:spcPts val="0"/>
              </a:spcAft>
              <a:buClr>
                <a:srgbClr val="2F2F2F"/>
              </a:buClr>
              <a:buSzPts val="2800"/>
              <a:buNone/>
              <a:defRPr>
                <a:solidFill>
                  <a:srgbClr val="2F2F2F"/>
                </a:solidFill>
              </a:defRPr>
            </a:lvl6pPr>
            <a:lvl7pPr lvl="6" rtl="0">
              <a:spcBef>
                <a:spcPts val="0"/>
              </a:spcBef>
              <a:spcAft>
                <a:spcPts val="0"/>
              </a:spcAft>
              <a:buClr>
                <a:srgbClr val="2F2F2F"/>
              </a:buClr>
              <a:buSzPts val="2800"/>
              <a:buNone/>
              <a:defRPr>
                <a:solidFill>
                  <a:srgbClr val="2F2F2F"/>
                </a:solidFill>
              </a:defRPr>
            </a:lvl7pPr>
            <a:lvl8pPr lvl="7" rtl="0">
              <a:spcBef>
                <a:spcPts val="0"/>
              </a:spcBef>
              <a:spcAft>
                <a:spcPts val="0"/>
              </a:spcAft>
              <a:buClr>
                <a:srgbClr val="2F2F2F"/>
              </a:buClr>
              <a:buSzPts val="2800"/>
              <a:buNone/>
              <a:defRPr>
                <a:solidFill>
                  <a:srgbClr val="2F2F2F"/>
                </a:solidFill>
              </a:defRPr>
            </a:lvl8pPr>
            <a:lvl9pPr lvl="8" rtl="0">
              <a:spcBef>
                <a:spcPts val="0"/>
              </a:spcBef>
              <a:spcAft>
                <a:spcPts val="0"/>
              </a:spcAft>
              <a:buClr>
                <a:srgbClr val="2F2F2F"/>
              </a:buClr>
              <a:buSzPts val="2800"/>
              <a:buNone/>
              <a:defRPr>
                <a:solidFill>
                  <a:srgbClr val="2F2F2F"/>
                </a:solidFill>
              </a:defRPr>
            </a:lvl9pPr>
          </a:lstStyle>
          <a:p>
            <a:endParaRPr/>
          </a:p>
        </p:txBody>
      </p:sp>
      <p:sp>
        <p:nvSpPr>
          <p:cNvPr id="498" name="Google Shape;498;p59"/>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99" name="Google Shape;499;p59"/>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00" name="Google Shape;500;p59"/>
          <p:cNvSpPr txBox="1">
            <a:spLocks noGrp="1"/>
          </p:cNvSpPr>
          <p:nvPr>
            <p:ph type="title" idx="3"/>
          </p:nvPr>
        </p:nvSpPr>
        <p:spPr>
          <a:xfrm>
            <a:off x="1097280" y="926592"/>
            <a:ext cx="10009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F2F2F"/>
              </a:buClr>
              <a:buSzPts val="2800"/>
              <a:buNone/>
              <a:defRPr sz="3700" b="1">
                <a:solidFill>
                  <a:srgbClr val="2F2F2F"/>
                </a:solidFill>
              </a:defRPr>
            </a:lvl1pPr>
            <a:lvl2pPr lvl="1" algn="ctr" rtl="0">
              <a:spcBef>
                <a:spcPts val="0"/>
              </a:spcBef>
              <a:spcAft>
                <a:spcPts val="0"/>
              </a:spcAft>
              <a:buClr>
                <a:srgbClr val="2F2F2F"/>
              </a:buClr>
              <a:buSzPts val="2800"/>
              <a:buNone/>
              <a:defRPr>
                <a:solidFill>
                  <a:srgbClr val="2F2F2F"/>
                </a:solidFill>
              </a:defRPr>
            </a:lvl2pPr>
            <a:lvl3pPr lvl="2" algn="ctr" rtl="0">
              <a:spcBef>
                <a:spcPts val="0"/>
              </a:spcBef>
              <a:spcAft>
                <a:spcPts val="0"/>
              </a:spcAft>
              <a:buClr>
                <a:srgbClr val="2F2F2F"/>
              </a:buClr>
              <a:buSzPts val="2800"/>
              <a:buNone/>
              <a:defRPr>
                <a:solidFill>
                  <a:srgbClr val="2F2F2F"/>
                </a:solidFill>
              </a:defRPr>
            </a:lvl3pPr>
            <a:lvl4pPr lvl="3" algn="ctr" rtl="0">
              <a:spcBef>
                <a:spcPts val="0"/>
              </a:spcBef>
              <a:spcAft>
                <a:spcPts val="0"/>
              </a:spcAft>
              <a:buClr>
                <a:srgbClr val="2F2F2F"/>
              </a:buClr>
              <a:buSzPts val="2800"/>
              <a:buNone/>
              <a:defRPr>
                <a:solidFill>
                  <a:srgbClr val="2F2F2F"/>
                </a:solidFill>
              </a:defRPr>
            </a:lvl4pPr>
            <a:lvl5pPr lvl="4" algn="ctr" rtl="0">
              <a:spcBef>
                <a:spcPts val="0"/>
              </a:spcBef>
              <a:spcAft>
                <a:spcPts val="0"/>
              </a:spcAft>
              <a:buClr>
                <a:srgbClr val="2F2F2F"/>
              </a:buClr>
              <a:buSzPts val="2800"/>
              <a:buNone/>
              <a:defRPr>
                <a:solidFill>
                  <a:srgbClr val="2F2F2F"/>
                </a:solidFill>
              </a:defRPr>
            </a:lvl5pPr>
            <a:lvl6pPr lvl="5" algn="ctr" rtl="0">
              <a:spcBef>
                <a:spcPts val="0"/>
              </a:spcBef>
              <a:spcAft>
                <a:spcPts val="0"/>
              </a:spcAft>
              <a:buClr>
                <a:srgbClr val="2F2F2F"/>
              </a:buClr>
              <a:buSzPts val="2800"/>
              <a:buNone/>
              <a:defRPr>
                <a:solidFill>
                  <a:srgbClr val="2F2F2F"/>
                </a:solidFill>
              </a:defRPr>
            </a:lvl6pPr>
            <a:lvl7pPr lvl="6" algn="ctr" rtl="0">
              <a:spcBef>
                <a:spcPts val="0"/>
              </a:spcBef>
              <a:spcAft>
                <a:spcPts val="0"/>
              </a:spcAft>
              <a:buClr>
                <a:srgbClr val="2F2F2F"/>
              </a:buClr>
              <a:buSzPts val="2800"/>
              <a:buNone/>
              <a:defRPr>
                <a:solidFill>
                  <a:srgbClr val="2F2F2F"/>
                </a:solidFill>
              </a:defRPr>
            </a:lvl7pPr>
            <a:lvl8pPr lvl="7" algn="ctr" rtl="0">
              <a:spcBef>
                <a:spcPts val="0"/>
              </a:spcBef>
              <a:spcAft>
                <a:spcPts val="0"/>
              </a:spcAft>
              <a:buClr>
                <a:srgbClr val="2F2F2F"/>
              </a:buClr>
              <a:buSzPts val="2800"/>
              <a:buNone/>
              <a:defRPr>
                <a:solidFill>
                  <a:srgbClr val="2F2F2F"/>
                </a:solidFill>
              </a:defRPr>
            </a:lvl8pPr>
            <a:lvl9pPr lvl="8" algn="ctr" rtl="0">
              <a:spcBef>
                <a:spcPts val="0"/>
              </a:spcBef>
              <a:spcAft>
                <a:spcPts val="0"/>
              </a:spcAft>
              <a:buClr>
                <a:srgbClr val="2F2F2F"/>
              </a:buClr>
              <a:buSzPts val="2800"/>
              <a:buNone/>
              <a:defRPr>
                <a:solidFill>
                  <a:srgbClr val="2F2F2F"/>
                </a:solidFill>
              </a:defRPr>
            </a:lvl9pPr>
          </a:lstStyle>
          <a:p>
            <a:endParaRPr/>
          </a:p>
        </p:txBody>
      </p:sp>
      <p:sp>
        <p:nvSpPr>
          <p:cNvPr id="501" name="Google Shape;501;p59"/>
          <p:cNvSpPr txBox="1">
            <a:spLocks noGrp="1"/>
          </p:cNvSpPr>
          <p:nvPr>
            <p:ph type="body" idx="4"/>
          </p:nvPr>
        </p:nvSpPr>
        <p:spPr>
          <a:xfrm>
            <a:off x="1174496" y="2812288"/>
            <a:ext cx="939600" cy="2201600"/>
          </a:xfrm>
          <a:prstGeom prst="rect">
            <a:avLst/>
          </a:prstGeom>
        </p:spPr>
        <p:txBody>
          <a:bodyPr spcFirstLastPara="1" wrap="square" lIns="91425" tIns="91425" rIns="91425" bIns="91425" anchor="t" anchorCtr="0">
            <a:noAutofit/>
          </a:bodyPr>
          <a:lstStyle>
            <a:lvl1pPr marL="609585" lvl="0" indent="-524920" algn="r" rtl="0">
              <a:lnSpc>
                <a:spcPct val="100000"/>
              </a:lnSpc>
              <a:spcBef>
                <a:spcPts val="0"/>
              </a:spcBef>
              <a:spcAft>
                <a:spcPts val="0"/>
              </a:spcAft>
              <a:buSzPts val="2600"/>
              <a:buChar char="●"/>
              <a:defRPr sz="3500"/>
            </a:lvl1pPr>
            <a:lvl2pPr marL="1219170" lvl="1" indent="-423323" algn="r" rtl="0">
              <a:lnSpc>
                <a:spcPct val="100000"/>
              </a:lnSpc>
              <a:spcBef>
                <a:spcPts val="2133"/>
              </a:spcBef>
              <a:spcAft>
                <a:spcPts val="0"/>
              </a:spcAft>
              <a:buSzPts val="1400"/>
              <a:buChar char="○"/>
              <a:defRPr/>
            </a:lvl2pPr>
            <a:lvl3pPr marL="1828754" lvl="2" indent="-423323" algn="r" rtl="0">
              <a:lnSpc>
                <a:spcPct val="100000"/>
              </a:lnSpc>
              <a:spcBef>
                <a:spcPts val="2133"/>
              </a:spcBef>
              <a:spcAft>
                <a:spcPts val="0"/>
              </a:spcAft>
              <a:buSzPts val="1400"/>
              <a:buChar char="■"/>
              <a:defRPr/>
            </a:lvl3pPr>
            <a:lvl4pPr marL="2438339" lvl="3" indent="-423323" algn="r" rtl="0">
              <a:lnSpc>
                <a:spcPct val="100000"/>
              </a:lnSpc>
              <a:spcBef>
                <a:spcPts val="2133"/>
              </a:spcBef>
              <a:spcAft>
                <a:spcPts val="0"/>
              </a:spcAft>
              <a:buSzPts val="1400"/>
              <a:buChar char="●"/>
              <a:defRPr/>
            </a:lvl4pPr>
            <a:lvl5pPr marL="3047924" lvl="4" indent="-423323" algn="r" rtl="0">
              <a:lnSpc>
                <a:spcPct val="100000"/>
              </a:lnSpc>
              <a:spcBef>
                <a:spcPts val="2133"/>
              </a:spcBef>
              <a:spcAft>
                <a:spcPts val="0"/>
              </a:spcAft>
              <a:buSzPts val="1400"/>
              <a:buChar char="○"/>
              <a:defRPr/>
            </a:lvl5pPr>
            <a:lvl6pPr marL="3657509" lvl="5" indent="-423323" algn="r" rtl="0">
              <a:lnSpc>
                <a:spcPct val="100000"/>
              </a:lnSpc>
              <a:spcBef>
                <a:spcPts val="2133"/>
              </a:spcBef>
              <a:spcAft>
                <a:spcPts val="0"/>
              </a:spcAft>
              <a:buSzPts val="1400"/>
              <a:buChar char="■"/>
              <a:defRPr/>
            </a:lvl6pPr>
            <a:lvl7pPr marL="4267093" lvl="6" indent="-423323" algn="r" rtl="0">
              <a:lnSpc>
                <a:spcPct val="100000"/>
              </a:lnSpc>
              <a:spcBef>
                <a:spcPts val="2133"/>
              </a:spcBef>
              <a:spcAft>
                <a:spcPts val="0"/>
              </a:spcAft>
              <a:buSzPts val="1400"/>
              <a:buChar char="●"/>
              <a:defRPr/>
            </a:lvl7pPr>
            <a:lvl8pPr marL="4876678" lvl="7" indent="-423323" algn="r" rtl="0">
              <a:lnSpc>
                <a:spcPct val="100000"/>
              </a:lnSpc>
              <a:spcBef>
                <a:spcPts val="2133"/>
              </a:spcBef>
              <a:spcAft>
                <a:spcPts val="0"/>
              </a:spcAft>
              <a:buSzPts val="1400"/>
              <a:buChar char="○"/>
              <a:defRPr/>
            </a:lvl8pPr>
            <a:lvl9pPr marL="5486263" lvl="8" indent="-423323" algn="r" rtl="0">
              <a:lnSpc>
                <a:spcPct val="100000"/>
              </a:lnSpc>
              <a:spcBef>
                <a:spcPts val="2133"/>
              </a:spcBef>
              <a:spcAft>
                <a:spcPts val="2133"/>
              </a:spcAft>
              <a:buSzPts val="1400"/>
              <a:buChar char="■"/>
              <a:defRPr/>
            </a:lvl9pPr>
          </a:lstStyle>
          <a:p>
            <a:endParaRPr/>
          </a:p>
        </p:txBody>
      </p:sp>
      <p:sp>
        <p:nvSpPr>
          <p:cNvPr id="502" name="Google Shape;502;p59"/>
          <p:cNvSpPr txBox="1">
            <a:spLocks noGrp="1"/>
          </p:cNvSpPr>
          <p:nvPr>
            <p:ph type="body" idx="5"/>
          </p:nvPr>
        </p:nvSpPr>
        <p:spPr>
          <a:xfrm>
            <a:off x="2015733" y="2812300"/>
            <a:ext cx="8888000" cy="2201600"/>
          </a:xfrm>
          <a:prstGeom prst="rect">
            <a:avLst/>
          </a:prstGeom>
        </p:spPr>
        <p:txBody>
          <a:bodyPr spcFirstLastPara="1" wrap="square" lIns="91425" tIns="91425" rIns="91425" bIns="91425" anchor="t" anchorCtr="0">
            <a:noAutofit/>
          </a:bodyPr>
          <a:lstStyle>
            <a:lvl1pPr marL="609585" lvl="0" indent="-524920" rtl="0">
              <a:lnSpc>
                <a:spcPct val="100000"/>
              </a:lnSpc>
              <a:spcBef>
                <a:spcPts val="0"/>
              </a:spcBef>
              <a:spcAft>
                <a:spcPts val="0"/>
              </a:spcAft>
              <a:buSzPts val="2600"/>
              <a:buChar char="●"/>
              <a:defRPr sz="3500"/>
            </a:lvl1pPr>
            <a:lvl2pPr marL="1219170" lvl="1" indent="-524920" rtl="0">
              <a:lnSpc>
                <a:spcPct val="100000"/>
              </a:lnSpc>
              <a:spcBef>
                <a:spcPts val="2133"/>
              </a:spcBef>
              <a:spcAft>
                <a:spcPts val="0"/>
              </a:spcAft>
              <a:buSzPts val="2600"/>
              <a:buChar char="○"/>
              <a:defRPr sz="3500"/>
            </a:lvl2pPr>
            <a:lvl3pPr marL="1828754" lvl="2" indent="-524920" rtl="0">
              <a:lnSpc>
                <a:spcPct val="100000"/>
              </a:lnSpc>
              <a:spcBef>
                <a:spcPts val="2133"/>
              </a:spcBef>
              <a:spcAft>
                <a:spcPts val="0"/>
              </a:spcAft>
              <a:buSzPts val="2600"/>
              <a:buChar char="■"/>
              <a:defRPr sz="3500"/>
            </a:lvl3pPr>
            <a:lvl4pPr marL="2438339" lvl="3" indent="-524920" rtl="0">
              <a:lnSpc>
                <a:spcPct val="100000"/>
              </a:lnSpc>
              <a:spcBef>
                <a:spcPts val="2133"/>
              </a:spcBef>
              <a:spcAft>
                <a:spcPts val="0"/>
              </a:spcAft>
              <a:buSzPts val="2600"/>
              <a:buChar char="●"/>
              <a:defRPr sz="3500"/>
            </a:lvl4pPr>
            <a:lvl5pPr marL="3047924" lvl="4" indent="-524920" rtl="0">
              <a:lnSpc>
                <a:spcPct val="100000"/>
              </a:lnSpc>
              <a:spcBef>
                <a:spcPts val="2133"/>
              </a:spcBef>
              <a:spcAft>
                <a:spcPts val="0"/>
              </a:spcAft>
              <a:buSzPts val="2600"/>
              <a:buChar char="○"/>
              <a:defRPr sz="3500"/>
            </a:lvl5pPr>
            <a:lvl6pPr marL="3657509" lvl="5" indent="-524920" rtl="0">
              <a:lnSpc>
                <a:spcPct val="100000"/>
              </a:lnSpc>
              <a:spcBef>
                <a:spcPts val="2133"/>
              </a:spcBef>
              <a:spcAft>
                <a:spcPts val="0"/>
              </a:spcAft>
              <a:buSzPts val="2600"/>
              <a:buChar char="■"/>
              <a:defRPr sz="3500"/>
            </a:lvl6pPr>
            <a:lvl7pPr marL="4267093" lvl="6" indent="-524920" rtl="0">
              <a:lnSpc>
                <a:spcPct val="100000"/>
              </a:lnSpc>
              <a:spcBef>
                <a:spcPts val="2133"/>
              </a:spcBef>
              <a:spcAft>
                <a:spcPts val="0"/>
              </a:spcAft>
              <a:buSzPts val="2600"/>
              <a:buChar char="●"/>
              <a:defRPr sz="3500"/>
            </a:lvl7pPr>
            <a:lvl8pPr marL="4876678" lvl="7" indent="-524920" rtl="0">
              <a:lnSpc>
                <a:spcPct val="100000"/>
              </a:lnSpc>
              <a:spcBef>
                <a:spcPts val="2133"/>
              </a:spcBef>
              <a:spcAft>
                <a:spcPts val="0"/>
              </a:spcAft>
              <a:buSzPts val="2600"/>
              <a:buChar char="○"/>
              <a:defRPr sz="3500"/>
            </a:lvl8pPr>
            <a:lvl9pPr marL="5486263" lvl="8" indent="-524920" rtl="0">
              <a:lnSpc>
                <a:spcPct val="100000"/>
              </a:lnSpc>
              <a:spcBef>
                <a:spcPts val="2133"/>
              </a:spcBef>
              <a:spcAft>
                <a:spcPts val="2133"/>
              </a:spcAft>
              <a:buSzPts val="2600"/>
              <a:buChar char="■"/>
              <a:defRPr sz="3500"/>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Key Concept w/ image - numbered">
  <p:cSld name="SECTION_HEADER_1_1_2_3_1_3_1">
    <p:bg>
      <p:bgPr>
        <a:solidFill>
          <a:srgbClr val="FFFFFF"/>
        </a:solidFill>
        <a:effectLst/>
      </p:bgPr>
    </p:bg>
    <p:spTree>
      <p:nvGrpSpPr>
        <p:cNvPr id="1" name="Shape 503"/>
        <p:cNvGrpSpPr/>
        <p:nvPr/>
      </p:nvGrpSpPr>
      <p:grpSpPr>
        <a:xfrm>
          <a:off x="0" y="0"/>
          <a:ext cx="0" cy="0"/>
          <a:chOff x="0" y="0"/>
          <a:chExt cx="0" cy="0"/>
        </a:xfrm>
      </p:grpSpPr>
      <p:pic>
        <p:nvPicPr>
          <p:cNvPr id="504" name="Google Shape;504;p60"/>
          <p:cNvPicPr preferRelativeResize="0"/>
          <p:nvPr/>
        </p:nvPicPr>
        <p:blipFill rotWithShape="1">
          <a:blip r:embed="rId2">
            <a:alphaModFix/>
          </a:blip>
          <a:srcRect b="-8683"/>
          <a:stretch/>
        </p:blipFill>
        <p:spPr>
          <a:xfrm>
            <a:off x="732134" y="1472972"/>
            <a:ext cx="10947493" cy="5331536"/>
          </a:xfrm>
          <a:prstGeom prst="rect">
            <a:avLst/>
          </a:prstGeom>
          <a:noFill/>
          <a:ln>
            <a:noFill/>
          </a:ln>
        </p:spPr>
      </p:pic>
      <p:sp>
        <p:nvSpPr>
          <p:cNvPr id="505" name="Google Shape;505;p60"/>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506" name="Google Shape;506;p60"/>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07" name="Google Shape;507;p60"/>
          <p:cNvSpPr txBox="1">
            <a:spLocks noGrp="1"/>
          </p:cNvSpPr>
          <p:nvPr>
            <p:ph type="title"/>
          </p:nvPr>
        </p:nvSpPr>
        <p:spPr>
          <a:xfrm>
            <a:off x="1091213" y="731520"/>
            <a:ext cx="10009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F2F2F"/>
              </a:buClr>
              <a:buSzPts val="2800"/>
              <a:buNone/>
              <a:defRPr sz="3700" b="1">
                <a:solidFill>
                  <a:srgbClr val="2F2F2F"/>
                </a:solidFill>
              </a:defRPr>
            </a:lvl1pPr>
            <a:lvl2pPr lvl="1" algn="ctr" rtl="0">
              <a:spcBef>
                <a:spcPts val="0"/>
              </a:spcBef>
              <a:spcAft>
                <a:spcPts val="0"/>
              </a:spcAft>
              <a:buClr>
                <a:srgbClr val="2F2F2F"/>
              </a:buClr>
              <a:buSzPts val="2800"/>
              <a:buNone/>
              <a:defRPr>
                <a:solidFill>
                  <a:srgbClr val="2F2F2F"/>
                </a:solidFill>
              </a:defRPr>
            </a:lvl2pPr>
            <a:lvl3pPr lvl="2" algn="ctr" rtl="0">
              <a:spcBef>
                <a:spcPts val="0"/>
              </a:spcBef>
              <a:spcAft>
                <a:spcPts val="0"/>
              </a:spcAft>
              <a:buClr>
                <a:srgbClr val="2F2F2F"/>
              </a:buClr>
              <a:buSzPts val="2800"/>
              <a:buNone/>
              <a:defRPr>
                <a:solidFill>
                  <a:srgbClr val="2F2F2F"/>
                </a:solidFill>
              </a:defRPr>
            </a:lvl3pPr>
            <a:lvl4pPr lvl="3" algn="ctr" rtl="0">
              <a:spcBef>
                <a:spcPts val="0"/>
              </a:spcBef>
              <a:spcAft>
                <a:spcPts val="0"/>
              </a:spcAft>
              <a:buClr>
                <a:srgbClr val="2F2F2F"/>
              </a:buClr>
              <a:buSzPts val="2800"/>
              <a:buNone/>
              <a:defRPr>
                <a:solidFill>
                  <a:srgbClr val="2F2F2F"/>
                </a:solidFill>
              </a:defRPr>
            </a:lvl4pPr>
            <a:lvl5pPr lvl="4" algn="ctr" rtl="0">
              <a:spcBef>
                <a:spcPts val="0"/>
              </a:spcBef>
              <a:spcAft>
                <a:spcPts val="0"/>
              </a:spcAft>
              <a:buClr>
                <a:srgbClr val="2F2F2F"/>
              </a:buClr>
              <a:buSzPts val="2800"/>
              <a:buNone/>
              <a:defRPr>
                <a:solidFill>
                  <a:srgbClr val="2F2F2F"/>
                </a:solidFill>
              </a:defRPr>
            </a:lvl5pPr>
            <a:lvl6pPr lvl="5" algn="ctr" rtl="0">
              <a:spcBef>
                <a:spcPts val="0"/>
              </a:spcBef>
              <a:spcAft>
                <a:spcPts val="0"/>
              </a:spcAft>
              <a:buClr>
                <a:srgbClr val="2F2F2F"/>
              </a:buClr>
              <a:buSzPts val="2800"/>
              <a:buNone/>
              <a:defRPr>
                <a:solidFill>
                  <a:srgbClr val="2F2F2F"/>
                </a:solidFill>
              </a:defRPr>
            </a:lvl6pPr>
            <a:lvl7pPr lvl="6" algn="ctr" rtl="0">
              <a:spcBef>
                <a:spcPts val="0"/>
              </a:spcBef>
              <a:spcAft>
                <a:spcPts val="0"/>
              </a:spcAft>
              <a:buClr>
                <a:srgbClr val="2F2F2F"/>
              </a:buClr>
              <a:buSzPts val="2800"/>
              <a:buNone/>
              <a:defRPr>
                <a:solidFill>
                  <a:srgbClr val="2F2F2F"/>
                </a:solidFill>
              </a:defRPr>
            </a:lvl7pPr>
            <a:lvl8pPr lvl="7" algn="ctr" rtl="0">
              <a:spcBef>
                <a:spcPts val="0"/>
              </a:spcBef>
              <a:spcAft>
                <a:spcPts val="0"/>
              </a:spcAft>
              <a:buClr>
                <a:srgbClr val="2F2F2F"/>
              </a:buClr>
              <a:buSzPts val="2800"/>
              <a:buNone/>
              <a:defRPr>
                <a:solidFill>
                  <a:srgbClr val="2F2F2F"/>
                </a:solidFill>
              </a:defRPr>
            </a:lvl8pPr>
            <a:lvl9pPr lvl="8" algn="ctr" rtl="0">
              <a:spcBef>
                <a:spcPts val="0"/>
              </a:spcBef>
              <a:spcAft>
                <a:spcPts val="0"/>
              </a:spcAft>
              <a:buClr>
                <a:srgbClr val="2F2F2F"/>
              </a:buClr>
              <a:buSzPts val="2800"/>
              <a:buNone/>
              <a:defRPr>
                <a:solidFill>
                  <a:srgbClr val="2F2F2F"/>
                </a:solidFill>
              </a:defRPr>
            </a:lvl9pPr>
          </a:lstStyle>
          <a:p>
            <a:endParaRPr/>
          </a:p>
        </p:txBody>
      </p:sp>
      <p:sp>
        <p:nvSpPr>
          <p:cNvPr id="508" name="Google Shape;508;p60"/>
          <p:cNvSpPr txBox="1">
            <a:spLocks noGrp="1"/>
          </p:cNvSpPr>
          <p:nvPr>
            <p:ph type="body" idx="3"/>
          </p:nvPr>
        </p:nvSpPr>
        <p:spPr>
          <a:xfrm>
            <a:off x="1085088" y="1853184"/>
            <a:ext cx="939600" cy="3816000"/>
          </a:xfrm>
          <a:prstGeom prst="rect">
            <a:avLst/>
          </a:prstGeom>
        </p:spPr>
        <p:txBody>
          <a:bodyPr spcFirstLastPara="1" wrap="square" lIns="91425" tIns="91425" rIns="91425" bIns="91425" anchor="t" anchorCtr="0">
            <a:noAutofit/>
          </a:bodyPr>
          <a:lstStyle>
            <a:lvl1pPr marL="609585" lvl="0" indent="-524920" algn="r" rtl="0">
              <a:lnSpc>
                <a:spcPct val="100000"/>
              </a:lnSpc>
              <a:spcBef>
                <a:spcPts val="0"/>
              </a:spcBef>
              <a:spcAft>
                <a:spcPts val="0"/>
              </a:spcAft>
              <a:buSzPts val="2600"/>
              <a:buChar char="●"/>
              <a:defRPr sz="3500"/>
            </a:lvl1pPr>
            <a:lvl2pPr marL="1219170" lvl="1" indent="-423323" algn="r" rtl="0">
              <a:lnSpc>
                <a:spcPct val="100000"/>
              </a:lnSpc>
              <a:spcBef>
                <a:spcPts val="2133"/>
              </a:spcBef>
              <a:spcAft>
                <a:spcPts val="0"/>
              </a:spcAft>
              <a:buSzPts val="1400"/>
              <a:buChar char="○"/>
              <a:defRPr/>
            </a:lvl2pPr>
            <a:lvl3pPr marL="1828754" lvl="2" indent="-423323" algn="r" rtl="0">
              <a:lnSpc>
                <a:spcPct val="100000"/>
              </a:lnSpc>
              <a:spcBef>
                <a:spcPts val="2133"/>
              </a:spcBef>
              <a:spcAft>
                <a:spcPts val="0"/>
              </a:spcAft>
              <a:buSzPts val="1400"/>
              <a:buChar char="■"/>
              <a:defRPr/>
            </a:lvl3pPr>
            <a:lvl4pPr marL="2438339" lvl="3" indent="-423323" algn="r" rtl="0">
              <a:lnSpc>
                <a:spcPct val="100000"/>
              </a:lnSpc>
              <a:spcBef>
                <a:spcPts val="2133"/>
              </a:spcBef>
              <a:spcAft>
                <a:spcPts val="0"/>
              </a:spcAft>
              <a:buSzPts val="1400"/>
              <a:buChar char="●"/>
              <a:defRPr/>
            </a:lvl4pPr>
            <a:lvl5pPr marL="3047924" lvl="4" indent="-423323" algn="r" rtl="0">
              <a:lnSpc>
                <a:spcPct val="100000"/>
              </a:lnSpc>
              <a:spcBef>
                <a:spcPts val="2133"/>
              </a:spcBef>
              <a:spcAft>
                <a:spcPts val="0"/>
              </a:spcAft>
              <a:buSzPts val="1400"/>
              <a:buChar char="○"/>
              <a:defRPr/>
            </a:lvl5pPr>
            <a:lvl6pPr marL="3657509" lvl="5" indent="-423323" algn="r" rtl="0">
              <a:lnSpc>
                <a:spcPct val="100000"/>
              </a:lnSpc>
              <a:spcBef>
                <a:spcPts val="2133"/>
              </a:spcBef>
              <a:spcAft>
                <a:spcPts val="0"/>
              </a:spcAft>
              <a:buSzPts val="1400"/>
              <a:buChar char="■"/>
              <a:defRPr/>
            </a:lvl6pPr>
            <a:lvl7pPr marL="4267093" lvl="6" indent="-423323" algn="r" rtl="0">
              <a:lnSpc>
                <a:spcPct val="100000"/>
              </a:lnSpc>
              <a:spcBef>
                <a:spcPts val="2133"/>
              </a:spcBef>
              <a:spcAft>
                <a:spcPts val="0"/>
              </a:spcAft>
              <a:buSzPts val="1400"/>
              <a:buChar char="●"/>
              <a:defRPr/>
            </a:lvl7pPr>
            <a:lvl8pPr marL="4876678" lvl="7" indent="-423323" algn="r" rtl="0">
              <a:lnSpc>
                <a:spcPct val="100000"/>
              </a:lnSpc>
              <a:spcBef>
                <a:spcPts val="2133"/>
              </a:spcBef>
              <a:spcAft>
                <a:spcPts val="0"/>
              </a:spcAft>
              <a:buSzPts val="1400"/>
              <a:buChar char="○"/>
              <a:defRPr/>
            </a:lvl8pPr>
            <a:lvl9pPr marL="5486263" lvl="8" indent="-423323" algn="r" rtl="0">
              <a:lnSpc>
                <a:spcPct val="100000"/>
              </a:lnSpc>
              <a:spcBef>
                <a:spcPts val="2133"/>
              </a:spcBef>
              <a:spcAft>
                <a:spcPts val="2133"/>
              </a:spcAft>
              <a:buSzPts val="1400"/>
              <a:buChar char="■"/>
              <a:defRPr/>
            </a:lvl9pPr>
          </a:lstStyle>
          <a:p>
            <a:endParaRPr/>
          </a:p>
        </p:txBody>
      </p:sp>
      <p:sp>
        <p:nvSpPr>
          <p:cNvPr id="509" name="Google Shape;509;p60"/>
          <p:cNvSpPr txBox="1">
            <a:spLocks noGrp="1"/>
          </p:cNvSpPr>
          <p:nvPr>
            <p:ph type="body" idx="4"/>
          </p:nvPr>
        </p:nvSpPr>
        <p:spPr>
          <a:xfrm>
            <a:off x="1926344" y="1853199"/>
            <a:ext cx="8886400" cy="3816000"/>
          </a:xfrm>
          <a:prstGeom prst="rect">
            <a:avLst/>
          </a:prstGeom>
        </p:spPr>
        <p:txBody>
          <a:bodyPr spcFirstLastPara="1" wrap="square" lIns="91425" tIns="91425" rIns="91425" bIns="91425" anchor="t" anchorCtr="0">
            <a:noAutofit/>
          </a:bodyPr>
          <a:lstStyle>
            <a:lvl1pPr marL="609585" lvl="0" indent="-524920" rtl="0">
              <a:lnSpc>
                <a:spcPct val="100000"/>
              </a:lnSpc>
              <a:spcBef>
                <a:spcPts val="0"/>
              </a:spcBef>
              <a:spcAft>
                <a:spcPts val="0"/>
              </a:spcAft>
              <a:buSzPts val="2600"/>
              <a:buChar char="●"/>
              <a:defRPr sz="3500"/>
            </a:lvl1pPr>
            <a:lvl2pPr marL="1219170" lvl="1" indent="-524920" rtl="0">
              <a:lnSpc>
                <a:spcPct val="100000"/>
              </a:lnSpc>
              <a:spcBef>
                <a:spcPts val="2133"/>
              </a:spcBef>
              <a:spcAft>
                <a:spcPts val="0"/>
              </a:spcAft>
              <a:buSzPts val="2600"/>
              <a:buChar char="○"/>
              <a:defRPr sz="3500"/>
            </a:lvl2pPr>
            <a:lvl3pPr marL="1828754" lvl="2" indent="-524920" rtl="0">
              <a:lnSpc>
                <a:spcPct val="100000"/>
              </a:lnSpc>
              <a:spcBef>
                <a:spcPts val="2133"/>
              </a:spcBef>
              <a:spcAft>
                <a:spcPts val="0"/>
              </a:spcAft>
              <a:buSzPts val="2600"/>
              <a:buChar char="■"/>
              <a:defRPr sz="3500"/>
            </a:lvl3pPr>
            <a:lvl4pPr marL="2438339" lvl="3" indent="-524920" rtl="0">
              <a:lnSpc>
                <a:spcPct val="100000"/>
              </a:lnSpc>
              <a:spcBef>
                <a:spcPts val="2133"/>
              </a:spcBef>
              <a:spcAft>
                <a:spcPts val="0"/>
              </a:spcAft>
              <a:buSzPts val="2600"/>
              <a:buChar char="●"/>
              <a:defRPr sz="3500"/>
            </a:lvl4pPr>
            <a:lvl5pPr marL="3047924" lvl="4" indent="-524920" rtl="0">
              <a:lnSpc>
                <a:spcPct val="100000"/>
              </a:lnSpc>
              <a:spcBef>
                <a:spcPts val="2133"/>
              </a:spcBef>
              <a:spcAft>
                <a:spcPts val="0"/>
              </a:spcAft>
              <a:buSzPts val="2600"/>
              <a:buChar char="○"/>
              <a:defRPr sz="3500"/>
            </a:lvl5pPr>
            <a:lvl6pPr marL="3657509" lvl="5" indent="-524920" rtl="0">
              <a:lnSpc>
                <a:spcPct val="100000"/>
              </a:lnSpc>
              <a:spcBef>
                <a:spcPts val="2133"/>
              </a:spcBef>
              <a:spcAft>
                <a:spcPts val="0"/>
              </a:spcAft>
              <a:buSzPts val="2600"/>
              <a:buChar char="■"/>
              <a:defRPr sz="3500"/>
            </a:lvl6pPr>
            <a:lvl7pPr marL="4267093" lvl="6" indent="-524920" rtl="0">
              <a:lnSpc>
                <a:spcPct val="100000"/>
              </a:lnSpc>
              <a:spcBef>
                <a:spcPts val="2133"/>
              </a:spcBef>
              <a:spcAft>
                <a:spcPts val="0"/>
              </a:spcAft>
              <a:buSzPts val="2600"/>
              <a:buChar char="●"/>
              <a:defRPr sz="3500"/>
            </a:lvl7pPr>
            <a:lvl8pPr marL="4876678" lvl="7" indent="-524920" rtl="0">
              <a:lnSpc>
                <a:spcPct val="100000"/>
              </a:lnSpc>
              <a:spcBef>
                <a:spcPts val="2133"/>
              </a:spcBef>
              <a:spcAft>
                <a:spcPts val="0"/>
              </a:spcAft>
              <a:buSzPts val="2600"/>
              <a:buChar char="○"/>
              <a:defRPr sz="3500"/>
            </a:lvl8pPr>
            <a:lvl9pPr marL="5486263" lvl="8" indent="-524920" rtl="0">
              <a:lnSpc>
                <a:spcPct val="100000"/>
              </a:lnSpc>
              <a:spcBef>
                <a:spcPts val="2133"/>
              </a:spcBef>
              <a:spcAft>
                <a:spcPts val="2133"/>
              </a:spcAft>
              <a:buSzPts val="2600"/>
              <a:buChar char="■"/>
              <a:defRPr sz="3500"/>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Argumentation - Full">
  <p:cSld name="CUSTOM_2">
    <p:spTree>
      <p:nvGrpSpPr>
        <p:cNvPr id="1" name="Shape 510"/>
        <p:cNvGrpSpPr/>
        <p:nvPr/>
      </p:nvGrpSpPr>
      <p:grpSpPr>
        <a:xfrm>
          <a:off x="0" y="0"/>
          <a:ext cx="0" cy="0"/>
          <a:chOff x="0" y="0"/>
          <a:chExt cx="0" cy="0"/>
        </a:xfrm>
      </p:grpSpPr>
      <p:sp>
        <p:nvSpPr>
          <p:cNvPr id="511" name="Google Shape;511;p61"/>
          <p:cNvSpPr/>
          <p:nvPr/>
        </p:nvSpPr>
        <p:spPr>
          <a:xfrm>
            <a:off x="9900" y="6372400"/>
            <a:ext cx="2755200" cy="4856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512" name="Google Shape;512;p61"/>
          <p:cNvPicPr preferRelativeResize="0"/>
          <p:nvPr/>
        </p:nvPicPr>
        <p:blipFill rotWithShape="1">
          <a:blip r:embed="rId2">
            <a:alphaModFix/>
          </a:blip>
          <a:srcRect l="396" t="17421" r="406" b="1888"/>
          <a:stretch/>
        </p:blipFill>
        <p:spPr>
          <a:xfrm>
            <a:off x="1" y="1283933"/>
            <a:ext cx="12192004" cy="5574067"/>
          </a:xfrm>
          <a:prstGeom prst="rect">
            <a:avLst/>
          </a:prstGeom>
          <a:noFill/>
          <a:ln>
            <a:noFill/>
          </a:ln>
        </p:spPr>
      </p:pic>
      <p:sp>
        <p:nvSpPr>
          <p:cNvPr id="513" name="Google Shape;513;p61"/>
          <p:cNvSpPr txBox="1"/>
          <p:nvPr/>
        </p:nvSpPr>
        <p:spPr>
          <a:xfrm>
            <a:off x="1046100" y="487667"/>
            <a:ext cx="10087600" cy="609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3700" b="1">
                <a:solidFill>
                  <a:srgbClr val="2F2F2F"/>
                </a:solidFill>
                <a:latin typeface="Tahoma"/>
                <a:ea typeface="Tahoma"/>
                <a:cs typeface="Tahoma"/>
                <a:sym typeface="Tahoma"/>
              </a:rPr>
              <a:t>Scientific Argumentation</a:t>
            </a:r>
            <a:endParaRPr>
              <a:latin typeface="Tahoma"/>
              <a:ea typeface="Tahoma"/>
              <a:cs typeface="Tahoma"/>
              <a:sym typeface="Tahoma"/>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Argumentation - Full w/ text">
  <p:cSld name="CUSTOM_2_1">
    <p:spTree>
      <p:nvGrpSpPr>
        <p:cNvPr id="1" name="Shape 514"/>
        <p:cNvGrpSpPr/>
        <p:nvPr/>
      </p:nvGrpSpPr>
      <p:grpSpPr>
        <a:xfrm>
          <a:off x="0" y="0"/>
          <a:ext cx="0" cy="0"/>
          <a:chOff x="0" y="0"/>
          <a:chExt cx="0" cy="0"/>
        </a:xfrm>
      </p:grpSpPr>
      <p:sp>
        <p:nvSpPr>
          <p:cNvPr id="515" name="Google Shape;515;p62"/>
          <p:cNvSpPr/>
          <p:nvPr/>
        </p:nvSpPr>
        <p:spPr>
          <a:xfrm>
            <a:off x="9900" y="6537967"/>
            <a:ext cx="2755200" cy="320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516" name="Google Shape;516;p62"/>
          <p:cNvPicPr preferRelativeResize="0"/>
          <p:nvPr/>
        </p:nvPicPr>
        <p:blipFill rotWithShape="1">
          <a:blip r:embed="rId2">
            <a:alphaModFix/>
          </a:blip>
          <a:srcRect t="2795" b="1152"/>
          <a:stretch/>
        </p:blipFill>
        <p:spPr>
          <a:xfrm>
            <a:off x="1944285" y="129352"/>
            <a:ext cx="8303433" cy="6628533"/>
          </a:xfrm>
          <a:prstGeom prst="rect">
            <a:avLst/>
          </a:prstGeom>
          <a:noFill/>
          <a:ln>
            <a:noFill/>
          </a:ln>
        </p:spPr>
      </p:pic>
      <p:sp>
        <p:nvSpPr>
          <p:cNvPr id="517" name="Google Shape;517;p62"/>
          <p:cNvSpPr txBox="1">
            <a:spLocks noGrp="1"/>
          </p:cNvSpPr>
          <p:nvPr>
            <p:ph type="body" idx="1"/>
          </p:nvPr>
        </p:nvSpPr>
        <p:spPr>
          <a:xfrm>
            <a:off x="2765099" y="1771900"/>
            <a:ext cx="6842000" cy="3926000"/>
          </a:xfrm>
          <a:prstGeom prst="rect">
            <a:avLst/>
          </a:prstGeom>
        </p:spPr>
        <p:txBody>
          <a:bodyPr spcFirstLastPara="1" wrap="square" lIns="91425" tIns="91425" rIns="91425" bIns="91425" anchor="t" anchorCtr="0">
            <a:noAutofit/>
          </a:bodyPr>
          <a:lstStyle>
            <a:lvl1pPr marL="609585" lvl="0" indent="-474121" rtl="0">
              <a:lnSpc>
                <a:spcPct val="100000"/>
              </a:lnSpc>
              <a:spcBef>
                <a:spcPts val="0"/>
              </a:spcBef>
              <a:spcAft>
                <a:spcPts val="0"/>
              </a:spcAft>
              <a:buSzPts val="2000"/>
              <a:buChar char="●"/>
              <a:defRPr sz="2700"/>
            </a:lvl1pPr>
            <a:lvl2pPr marL="1219170" lvl="1" indent="-474121" rtl="0">
              <a:lnSpc>
                <a:spcPct val="100000"/>
              </a:lnSpc>
              <a:spcBef>
                <a:spcPts val="2000"/>
              </a:spcBef>
              <a:spcAft>
                <a:spcPts val="0"/>
              </a:spcAft>
              <a:buSzPts val="2000"/>
              <a:buChar char="○"/>
              <a:defRPr sz="2700"/>
            </a:lvl2pPr>
            <a:lvl3pPr marL="1828754" lvl="2" indent="-474121" rtl="0">
              <a:lnSpc>
                <a:spcPct val="100000"/>
              </a:lnSpc>
              <a:spcBef>
                <a:spcPts val="2000"/>
              </a:spcBef>
              <a:spcAft>
                <a:spcPts val="0"/>
              </a:spcAft>
              <a:buSzPts val="2000"/>
              <a:buChar char="■"/>
              <a:defRPr sz="2700"/>
            </a:lvl3pPr>
            <a:lvl4pPr marL="2438339" lvl="3" indent="-474121" rtl="0">
              <a:lnSpc>
                <a:spcPct val="100000"/>
              </a:lnSpc>
              <a:spcBef>
                <a:spcPts val="2000"/>
              </a:spcBef>
              <a:spcAft>
                <a:spcPts val="0"/>
              </a:spcAft>
              <a:buSzPts val="2000"/>
              <a:buChar char="●"/>
              <a:defRPr sz="2700"/>
            </a:lvl4pPr>
            <a:lvl5pPr marL="3047924" lvl="4" indent="-474121" rtl="0">
              <a:lnSpc>
                <a:spcPct val="100000"/>
              </a:lnSpc>
              <a:spcBef>
                <a:spcPts val="2000"/>
              </a:spcBef>
              <a:spcAft>
                <a:spcPts val="0"/>
              </a:spcAft>
              <a:buSzPts val="2000"/>
              <a:buChar char="○"/>
              <a:defRPr sz="2700"/>
            </a:lvl5pPr>
            <a:lvl6pPr marL="3657509" lvl="5" indent="-474121" rtl="0">
              <a:lnSpc>
                <a:spcPct val="100000"/>
              </a:lnSpc>
              <a:spcBef>
                <a:spcPts val="2000"/>
              </a:spcBef>
              <a:spcAft>
                <a:spcPts val="0"/>
              </a:spcAft>
              <a:buSzPts val="2000"/>
              <a:buChar char="■"/>
              <a:defRPr sz="2700"/>
            </a:lvl6pPr>
            <a:lvl7pPr marL="4267093" lvl="6" indent="-474121" rtl="0">
              <a:lnSpc>
                <a:spcPct val="100000"/>
              </a:lnSpc>
              <a:spcBef>
                <a:spcPts val="2000"/>
              </a:spcBef>
              <a:spcAft>
                <a:spcPts val="0"/>
              </a:spcAft>
              <a:buSzPts val="2000"/>
              <a:buChar char="●"/>
              <a:defRPr sz="2700"/>
            </a:lvl7pPr>
            <a:lvl8pPr marL="4876678" lvl="7" indent="-474121" rtl="0">
              <a:lnSpc>
                <a:spcPct val="100000"/>
              </a:lnSpc>
              <a:spcBef>
                <a:spcPts val="2000"/>
              </a:spcBef>
              <a:spcAft>
                <a:spcPts val="0"/>
              </a:spcAft>
              <a:buSzPts val="2000"/>
              <a:buChar char="○"/>
              <a:defRPr sz="2700"/>
            </a:lvl8pPr>
            <a:lvl9pPr marL="5486263" lvl="8" indent="-474121" rtl="0">
              <a:lnSpc>
                <a:spcPct val="100000"/>
              </a:lnSpc>
              <a:spcBef>
                <a:spcPts val="2000"/>
              </a:spcBef>
              <a:spcAft>
                <a:spcPts val="2000"/>
              </a:spcAft>
              <a:buSzPts val="2000"/>
              <a:buChar char="■"/>
              <a:defRPr sz="2700"/>
            </a:lvl9pPr>
          </a:lstStyle>
          <a:p>
            <a:endParaRPr/>
          </a:p>
        </p:txBody>
      </p:sp>
      <p:sp>
        <p:nvSpPr>
          <p:cNvPr id="518" name="Google Shape;518;p62"/>
          <p:cNvSpPr txBox="1">
            <a:spLocks noGrp="1"/>
          </p:cNvSpPr>
          <p:nvPr>
            <p:ph type="title"/>
          </p:nvPr>
        </p:nvSpPr>
        <p:spPr>
          <a:xfrm>
            <a:off x="2670048" y="865632"/>
            <a:ext cx="6937200" cy="658400"/>
          </a:xfrm>
          <a:prstGeom prst="rect">
            <a:avLst/>
          </a:prstGeom>
        </p:spPr>
        <p:txBody>
          <a:bodyPr spcFirstLastPara="1" wrap="square" lIns="91425" tIns="91425" rIns="91425" bIns="91425" anchor="t" anchorCtr="0">
            <a:noAutofit/>
          </a:bodyPr>
          <a:lstStyle>
            <a:lvl1pPr lvl="0">
              <a:spcBef>
                <a:spcPts val="0"/>
              </a:spcBef>
              <a:spcAft>
                <a:spcPts val="0"/>
              </a:spcAft>
              <a:buNone/>
              <a:defRPr sz="3500">
                <a:solidFill>
                  <a:srgbClr val="000000"/>
                </a:solidFill>
              </a:defRPr>
            </a:lvl1pPr>
            <a:lvl2pPr lvl="1">
              <a:spcBef>
                <a:spcPts val="0"/>
              </a:spcBef>
              <a:spcAft>
                <a:spcPts val="0"/>
              </a:spcAft>
              <a:buNone/>
              <a:defRPr sz="3500">
                <a:solidFill>
                  <a:srgbClr val="000000"/>
                </a:solidFill>
              </a:defRPr>
            </a:lvl2pPr>
            <a:lvl3pPr lvl="2">
              <a:spcBef>
                <a:spcPts val="0"/>
              </a:spcBef>
              <a:spcAft>
                <a:spcPts val="0"/>
              </a:spcAft>
              <a:buNone/>
              <a:defRPr sz="3500">
                <a:solidFill>
                  <a:srgbClr val="000000"/>
                </a:solidFill>
              </a:defRPr>
            </a:lvl3pPr>
            <a:lvl4pPr lvl="3">
              <a:spcBef>
                <a:spcPts val="0"/>
              </a:spcBef>
              <a:spcAft>
                <a:spcPts val="0"/>
              </a:spcAft>
              <a:buNone/>
              <a:defRPr sz="3500">
                <a:solidFill>
                  <a:srgbClr val="000000"/>
                </a:solidFill>
              </a:defRPr>
            </a:lvl4pPr>
            <a:lvl5pPr lvl="4">
              <a:spcBef>
                <a:spcPts val="0"/>
              </a:spcBef>
              <a:spcAft>
                <a:spcPts val="0"/>
              </a:spcAft>
              <a:buNone/>
              <a:defRPr sz="3500">
                <a:solidFill>
                  <a:srgbClr val="000000"/>
                </a:solidFill>
              </a:defRPr>
            </a:lvl5pPr>
            <a:lvl6pPr lvl="5">
              <a:spcBef>
                <a:spcPts val="0"/>
              </a:spcBef>
              <a:spcAft>
                <a:spcPts val="0"/>
              </a:spcAft>
              <a:buNone/>
              <a:defRPr sz="3500">
                <a:solidFill>
                  <a:srgbClr val="000000"/>
                </a:solidFill>
              </a:defRPr>
            </a:lvl6pPr>
            <a:lvl7pPr lvl="6">
              <a:spcBef>
                <a:spcPts val="0"/>
              </a:spcBef>
              <a:spcAft>
                <a:spcPts val="0"/>
              </a:spcAft>
              <a:buNone/>
              <a:defRPr sz="3500">
                <a:solidFill>
                  <a:srgbClr val="000000"/>
                </a:solidFill>
              </a:defRPr>
            </a:lvl7pPr>
            <a:lvl8pPr lvl="7">
              <a:spcBef>
                <a:spcPts val="0"/>
              </a:spcBef>
              <a:spcAft>
                <a:spcPts val="0"/>
              </a:spcAft>
              <a:buNone/>
              <a:defRPr sz="3500">
                <a:solidFill>
                  <a:srgbClr val="000000"/>
                </a:solidFill>
              </a:defRPr>
            </a:lvl8pPr>
            <a:lvl9pPr lvl="8">
              <a:spcBef>
                <a:spcPts val="0"/>
              </a:spcBef>
              <a:spcAft>
                <a:spcPts val="0"/>
              </a:spcAft>
              <a:buNone/>
              <a:defRPr sz="3500">
                <a:solidFill>
                  <a:srgbClr val="000000"/>
                </a:solidFill>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Argumentation - Evidence Card with TT">
  <p:cSld name="SECTION_HEADER_1_1_2_2_8">
    <p:bg>
      <p:bgPr>
        <a:solidFill>
          <a:srgbClr val="FFFFFF"/>
        </a:solidFill>
        <a:effectLst/>
      </p:bgPr>
    </p:bg>
    <p:spTree>
      <p:nvGrpSpPr>
        <p:cNvPr id="1" name="Shape 519"/>
        <p:cNvGrpSpPr/>
        <p:nvPr/>
      </p:nvGrpSpPr>
      <p:grpSpPr>
        <a:xfrm>
          <a:off x="0" y="0"/>
          <a:ext cx="0" cy="0"/>
          <a:chOff x="0" y="0"/>
          <a:chExt cx="0" cy="0"/>
        </a:xfrm>
      </p:grpSpPr>
      <p:sp>
        <p:nvSpPr>
          <p:cNvPr id="520" name="Google Shape;520;p63"/>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21" name="Google Shape;521;p63"/>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522" name="Google Shape;522;p63"/>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23" name="Google Shape;523;p63"/>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pic>
        <p:nvPicPr>
          <p:cNvPr id="524" name="Google Shape;524;p63"/>
          <p:cNvPicPr preferRelativeResize="0"/>
          <p:nvPr/>
        </p:nvPicPr>
        <p:blipFill>
          <a:blip r:embed="rId2">
            <a:alphaModFix/>
          </a:blip>
          <a:stretch>
            <a:fillRect/>
          </a:stretch>
        </p:blipFill>
        <p:spPr>
          <a:xfrm>
            <a:off x="95450" y="1513868"/>
            <a:ext cx="5063897" cy="2359365"/>
          </a:xfrm>
          <a:prstGeom prst="rect">
            <a:avLst/>
          </a:prstGeom>
          <a:noFill/>
          <a:ln>
            <a:noFill/>
          </a:ln>
        </p:spPr>
      </p:pic>
      <p:sp>
        <p:nvSpPr>
          <p:cNvPr id="525" name="Google Shape;525;p63"/>
          <p:cNvSpPr txBox="1">
            <a:spLocks noGrp="1"/>
          </p:cNvSpPr>
          <p:nvPr>
            <p:ph type="subTitle" idx="5"/>
          </p:nvPr>
        </p:nvSpPr>
        <p:spPr>
          <a:xfrm>
            <a:off x="585216" y="1011936"/>
            <a:ext cx="4084400" cy="5244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900"/>
            </a:lvl1pPr>
            <a:lvl2pPr lvl="1" algn="ctr">
              <a:spcBef>
                <a:spcPts val="2133"/>
              </a:spcBef>
              <a:spcAft>
                <a:spcPts val="0"/>
              </a:spcAft>
              <a:buNone/>
              <a:defRPr sz="1900"/>
            </a:lvl2pPr>
            <a:lvl3pPr lvl="2" algn="ctr">
              <a:spcBef>
                <a:spcPts val="2133"/>
              </a:spcBef>
              <a:spcAft>
                <a:spcPts val="0"/>
              </a:spcAft>
              <a:buNone/>
              <a:defRPr sz="1900"/>
            </a:lvl3pPr>
            <a:lvl4pPr lvl="3" algn="ctr">
              <a:spcBef>
                <a:spcPts val="2133"/>
              </a:spcBef>
              <a:spcAft>
                <a:spcPts val="0"/>
              </a:spcAft>
              <a:buNone/>
              <a:defRPr sz="1900"/>
            </a:lvl4pPr>
            <a:lvl5pPr lvl="4" algn="ctr">
              <a:spcBef>
                <a:spcPts val="2133"/>
              </a:spcBef>
              <a:spcAft>
                <a:spcPts val="0"/>
              </a:spcAft>
              <a:buNone/>
              <a:defRPr sz="1900"/>
            </a:lvl5pPr>
            <a:lvl6pPr lvl="5" algn="ctr">
              <a:spcBef>
                <a:spcPts val="2133"/>
              </a:spcBef>
              <a:spcAft>
                <a:spcPts val="0"/>
              </a:spcAft>
              <a:buNone/>
              <a:defRPr sz="1900"/>
            </a:lvl6pPr>
            <a:lvl7pPr lvl="6" algn="ctr">
              <a:spcBef>
                <a:spcPts val="2133"/>
              </a:spcBef>
              <a:spcAft>
                <a:spcPts val="0"/>
              </a:spcAft>
              <a:buNone/>
              <a:defRPr sz="1900"/>
            </a:lvl7pPr>
            <a:lvl8pPr lvl="7" algn="ctr">
              <a:spcBef>
                <a:spcPts val="2133"/>
              </a:spcBef>
              <a:spcAft>
                <a:spcPts val="0"/>
              </a:spcAft>
              <a:buNone/>
              <a:defRPr sz="1900"/>
            </a:lvl8pPr>
            <a:lvl9pPr lvl="8" algn="ctr">
              <a:spcBef>
                <a:spcPts val="2133"/>
              </a:spcBef>
              <a:spcAft>
                <a:spcPts val="2133"/>
              </a:spcAft>
              <a:buNone/>
              <a:defRPr sz="1900"/>
            </a:lvl9pPr>
          </a:lstStyle>
          <a:p>
            <a:endParaRPr/>
          </a:p>
        </p:txBody>
      </p:sp>
      <p:sp>
        <p:nvSpPr>
          <p:cNvPr id="526" name="Google Shape;526;p63"/>
          <p:cNvSpPr txBox="1">
            <a:spLocks noGrp="1"/>
          </p:cNvSpPr>
          <p:nvPr>
            <p:ph type="body" idx="6"/>
          </p:nvPr>
        </p:nvSpPr>
        <p:spPr>
          <a:xfrm>
            <a:off x="377952" y="2011680"/>
            <a:ext cx="4486800" cy="1512000"/>
          </a:xfrm>
          <a:prstGeom prst="rect">
            <a:avLst/>
          </a:prstGeom>
        </p:spPr>
        <p:txBody>
          <a:bodyPr spcFirstLastPara="1" wrap="square" lIns="91425" tIns="91425" rIns="91425" bIns="0" anchor="ctr" anchorCtr="0">
            <a:noAutofit/>
          </a:bodyPr>
          <a:lstStyle>
            <a:lvl1pPr marL="609585" lvl="0" indent="-440256">
              <a:spcBef>
                <a:spcPts val="0"/>
              </a:spcBef>
              <a:spcAft>
                <a:spcPts val="0"/>
              </a:spcAft>
              <a:buSzPts val="1600"/>
              <a:buChar char="●"/>
              <a:defRPr sz="2100"/>
            </a:lvl1pPr>
            <a:lvl2pPr marL="1219170" lvl="1" indent="-440256">
              <a:spcBef>
                <a:spcPts val="2133"/>
              </a:spcBef>
              <a:spcAft>
                <a:spcPts val="0"/>
              </a:spcAft>
              <a:buSzPts val="1600"/>
              <a:buChar char="○"/>
              <a:defRPr sz="2100"/>
            </a:lvl2pPr>
            <a:lvl3pPr marL="1828754" lvl="2" indent="-440256">
              <a:spcBef>
                <a:spcPts val="2133"/>
              </a:spcBef>
              <a:spcAft>
                <a:spcPts val="0"/>
              </a:spcAft>
              <a:buSzPts val="1600"/>
              <a:buChar char="■"/>
              <a:defRPr sz="2100"/>
            </a:lvl3pPr>
            <a:lvl4pPr marL="2438339" lvl="3" indent="-440256">
              <a:spcBef>
                <a:spcPts val="2133"/>
              </a:spcBef>
              <a:spcAft>
                <a:spcPts val="0"/>
              </a:spcAft>
              <a:buSzPts val="1600"/>
              <a:buChar char="●"/>
              <a:defRPr sz="2100"/>
            </a:lvl4pPr>
            <a:lvl5pPr marL="3047924" lvl="4" indent="-440256">
              <a:spcBef>
                <a:spcPts val="2133"/>
              </a:spcBef>
              <a:spcAft>
                <a:spcPts val="0"/>
              </a:spcAft>
              <a:buSzPts val="1600"/>
              <a:buChar char="○"/>
              <a:defRPr sz="2100"/>
            </a:lvl5pPr>
            <a:lvl6pPr marL="3657509" lvl="5" indent="-440256">
              <a:spcBef>
                <a:spcPts val="2133"/>
              </a:spcBef>
              <a:spcAft>
                <a:spcPts val="0"/>
              </a:spcAft>
              <a:buSzPts val="1600"/>
              <a:buChar char="■"/>
              <a:defRPr sz="2100"/>
            </a:lvl6pPr>
            <a:lvl7pPr marL="4267093" lvl="6" indent="-440256">
              <a:spcBef>
                <a:spcPts val="2133"/>
              </a:spcBef>
              <a:spcAft>
                <a:spcPts val="0"/>
              </a:spcAft>
              <a:buSzPts val="1600"/>
              <a:buChar char="●"/>
              <a:defRPr sz="2100"/>
            </a:lvl7pPr>
            <a:lvl8pPr marL="4876678" lvl="7" indent="-440256">
              <a:spcBef>
                <a:spcPts val="2133"/>
              </a:spcBef>
              <a:spcAft>
                <a:spcPts val="0"/>
              </a:spcAft>
              <a:buSzPts val="1600"/>
              <a:buChar char="○"/>
              <a:defRPr sz="2100"/>
            </a:lvl8pPr>
            <a:lvl9pPr marL="5486263" lvl="8" indent="-440256">
              <a:spcBef>
                <a:spcPts val="2133"/>
              </a:spcBef>
              <a:spcAft>
                <a:spcPts val="2133"/>
              </a:spcAft>
              <a:buSzPts val="1600"/>
              <a:buChar char="■"/>
              <a:defRPr sz="2100"/>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guide id="2" pos="3648">
          <p15:clr>
            <a:srgbClr val="F9AD4C"/>
          </p15:clr>
        </p15:guide>
        <p15:guide id="3" pos="268">
          <p15:clr>
            <a:srgbClr val="F9AD4C"/>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Argumentation - Evidence Card with SA">
  <p:cSld name="SECTION_HEADER_1_1_2_1_2_6">
    <p:bg>
      <p:bgPr>
        <a:solidFill>
          <a:srgbClr val="FFFFFF"/>
        </a:solidFill>
        <a:effectLst/>
      </p:bgPr>
    </p:bg>
    <p:spTree>
      <p:nvGrpSpPr>
        <p:cNvPr id="1" name="Shape 527"/>
        <p:cNvGrpSpPr/>
        <p:nvPr/>
      </p:nvGrpSpPr>
      <p:grpSpPr>
        <a:xfrm>
          <a:off x="0" y="0"/>
          <a:ext cx="0" cy="0"/>
          <a:chOff x="0" y="0"/>
          <a:chExt cx="0" cy="0"/>
        </a:xfrm>
      </p:grpSpPr>
      <p:sp>
        <p:nvSpPr>
          <p:cNvPr id="528" name="Google Shape;528;p64"/>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29" name="Google Shape;529;p64"/>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530" name="Google Shape;530;p64"/>
          <p:cNvSpPr txBox="1">
            <a:spLocks noGrp="1"/>
          </p:cNvSpPr>
          <p:nvPr>
            <p:ph type="subTitle" idx="3"/>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31" name="Google Shape;531;p64"/>
          <p:cNvSpPr txBox="1">
            <a:spLocks noGrp="1"/>
          </p:cNvSpPr>
          <p:nvPr>
            <p:ph type="body" idx="4"/>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pic>
        <p:nvPicPr>
          <p:cNvPr id="532" name="Google Shape;532;p64"/>
          <p:cNvPicPr preferRelativeResize="0"/>
          <p:nvPr/>
        </p:nvPicPr>
        <p:blipFill>
          <a:blip r:embed="rId2">
            <a:alphaModFix/>
          </a:blip>
          <a:stretch>
            <a:fillRect/>
          </a:stretch>
        </p:blipFill>
        <p:spPr>
          <a:xfrm>
            <a:off x="95450" y="1513868"/>
            <a:ext cx="5063897" cy="2359365"/>
          </a:xfrm>
          <a:prstGeom prst="rect">
            <a:avLst/>
          </a:prstGeom>
          <a:noFill/>
          <a:ln>
            <a:noFill/>
          </a:ln>
        </p:spPr>
      </p:pic>
      <p:sp>
        <p:nvSpPr>
          <p:cNvPr id="533" name="Google Shape;533;p64"/>
          <p:cNvSpPr txBox="1">
            <a:spLocks noGrp="1"/>
          </p:cNvSpPr>
          <p:nvPr>
            <p:ph type="subTitle" idx="5"/>
          </p:nvPr>
        </p:nvSpPr>
        <p:spPr>
          <a:xfrm>
            <a:off x="585216" y="1011936"/>
            <a:ext cx="4084400" cy="524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900"/>
            </a:lvl1pPr>
            <a:lvl2pPr lvl="1" algn="ctr" rtl="0">
              <a:spcBef>
                <a:spcPts val="2133"/>
              </a:spcBef>
              <a:spcAft>
                <a:spcPts val="0"/>
              </a:spcAft>
              <a:buNone/>
              <a:defRPr sz="1900"/>
            </a:lvl2pPr>
            <a:lvl3pPr lvl="2" algn="ctr" rtl="0">
              <a:spcBef>
                <a:spcPts val="2133"/>
              </a:spcBef>
              <a:spcAft>
                <a:spcPts val="0"/>
              </a:spcAft>
              <a:buNone/>
              <a:defRPr sz="1900"/>
            </a:lvl3pPr>
            <a:lvl4pPr lvl="3" algn="ctr" rtl="0">
              <a:spcBef>
                <a:spcPts val="2133"/>
              </a:spcBef>
              <a:spcAft>
                <a:spcPts val="0"/>
              </a:spcAft>
              <a:buNone/>
              <a:defRPr sz="1900"/>
            </a:lvl4pPr>
            <a:lvl5pPr lvl="4" algn="ctr" rtl="0">
              <a:spcBef>
                <a:spcPts val="2133"/>
              </a:spcBef>
              <a:spcAft>
                <a:spcPts val="0"/>
              </a:spcAft>
              <a:buNone/>
              <a:defRPr sz="1900"/>
            </a:lvl5pPr>
            <a:lvl6pPr lvl="5" algn="ctr" rtl="0">
              <a:spcBef>
                <a:spcPts val="2133"/>
              </a:spcBef>
              <a:spcAft>
                <a:spcPts val="0"/>
              </a:spcAft>
              <a:buNone/>
              <a:defRPr sz="1900"/>
            </a:lvl6pPr>
            <a:lvl7pPr lvl="6" algn="ctr" rtl="0">
              <a:spcBef>
                <a:spcPts val="2133"/>
              </a:spcBef>
              <a:spcAft>
                <a:spcPts val="0"/>
              </a:spcAft>
              <a:buNone/>
              <a:defRPr sz="1900"/>
            </a:lvl7pPr>
            <a:lvl8pPr lvl="7" algn="ctr" rtl="0">
              <a:spcBef>
                <a:spcPts val="2133"/>
              </a:spcBef>
              <a:spcAft>
                <a:spcPts val="0"/>
              </a:spcAft>
              <a:buNone/>
              <a:defRPr sz="1900"/>
            </a:lvl8pPr>
            <a:lvl9pPr lvl="8" algn="ctr" rtl="0">
              <a:spcBef>
                <a:spcPts val="2133"/>
              </a:spcBef>
              <a:spcAft>
                <a:spcPts val="2133"/>
              </a:spcAft>
              <a:buNone/>
              <a:defRPr sz="1900"/>
            </a:lvl9pPr>
          </a:lstStyle>
          <a:p>
            <a:endParaRPr/>
          </a:p>
        </p:txBody>
      </p:sp>
      <p:sp>
        <p:nvSpPr>
          <p:cNvPr id="534" name="Google Shape;534;p64"/>
          <p:cNvSpPr txBox="1">
            <a:spLocks noGrp="1"/>
          </p:cNvSpPr>
          <p:nvPr>
            <p:ph type="body" idx="6"/>
          </p:nvPr>
        </p:nvSpPr>
        <p:spPr>
          <a:xfrm>
            <a:off x="377952" y="2011680"/>
            <a:ext cx="4486800" cy="15120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SzPts val="1800"/>
              <a:buChar char="●"/>
              <a:defRPr sz="2400"/>
            </a:lvl1pPr>
            <a:lvl2pPr marL="1219170" lvl="1" indent="-457189" rtl="0">
              <a:spcBef>
                <a:spcPts val="2133"/>
              </a:spcBef>
              <a:spcAft>
                <a:spcPts val="0"/>
              </a:spcAft>
              <a:buSzPts val="1800"/>
              <a:buChar char="○"/>
              <a:defRPr sz="2400"/>
            </a:lvl2pPr>
            <a:lvl3pPr marL="1828754" lvl="2" indent="-457189" rtl="0">
              <a:spcBef>
                <a:spcPts val="2133"/>
              </a:spcBef>
              <a:spcAft>
                <a:spcPts val="0"/>
              </a:spcAft>
              <a:buSzPts val="1800"/>
              <a:buChar char="■"/>
              <a:defRPr sz="2400"/>
            </a:lvl3pPr>
            <a:lvl4pPr marL="2438339" lvl="3" indent="-457189" rtl="0">
              <a:spcBef>
                <a:spcPts val="2133"/>
              </a:spcBef>
              <a:spcAft>
                <a:spcPts val="0"/>
              </a:spcAft>
              <a:buSzPts val="1800"/>
              <a:buChar char="●"/>
              <a:defRPr sz="2400"/>
            </a:lvl4pPr>
            <a:lvl5pPr marL="3047924" lvl="4" indent="-457189" rtl="0">
              <a:spcBef>
                <a:spcPts val="2133"/>
              </a:spcBef>
              <a:spcAft>
                <a:spcPts val="0"/>
              </a:spcAft>
              <a:buSzPts val="1800"/>
              <a:buChar char="○"/>
              <a:defRPr sz="2400"/>
            </a:lvl5pPr>
            <a:lvl6pPr marL="3657509" lvl="5" indent="-457189" rtl="0">
              <a:spcBef>
                <a:spcPts val="2133"/>
              </a:spcBef>
              <a:spcAft>
                <a:spcPts val="0"/>
              </a:spcAft>
              <a:buSzPts val="1800"/>
              <a:buChar char="■"/>
              <a:defRPr sz="2400"/>
            </a:lvl6pPr>
            <a:lvl7pPr marL="4267093" lvl="6" indent="-457189" rtl="0">
              <a:spcBef>
                <a:spcPts val="2133"/>
              </a:spcBef>
              <a:spcAft>
                <a:spcPts val="0"/>
              </a:spcAft>
              <a:buSzPts val="1800"/>
              <a:buChar char="●"/>
              <a:defRPr sz="2400"/>
            </a:lvl7pPr>
            <a:lvl8pPr marL="4876678" lvl="7" indent="-457189" rtl="0">
              <a:spcBef>
                <a:spcPts val="2133"/>
              </a:spcBef>
              <a:spcAft>
                <a:spcPts val="0"/>
              </a:spcAft>
              <a:buSzPts val="1800"/>
              <a:buChar char="○"/>
              <a:defRPr sz="2400"/>
            </a:lvl8pPr>
            <a:lvl9pPr marL="5486263" lvl="8" indent="-457189" rtl="0">
              <a:spcBef>
                <a:spcPts val="2133"/>
              </a:spcBef>
              <a:spcAft>
                <a:spcPts val="2133"/>
              </a:spcAft>
              <a:buSzPts val="1800"/>
              <a:buChar char="■"/>
              <a:defRPr sz="2400"/>
            </a:lvl9pPr>
          </a:lstStyle>
          <a:p>
            <a:endParaRPr/>
          </a:p>
        </p:txBody>
      </p:sp>
    </p:spTree>
  </p:cSld>
  <p:clrMapOvr>
    <a:masterClrMapping/>
  </p:clrMapOvr>
  <p:extLst>
    <p:ext uri="{DCECCB84-F9BA-43D5-87BE-67443E8EF086}">
      <p15:sldGuideLst xmlns:p15="http://schemas.microsoft.com/office/powerpoint/2012/main">
        <p15:guide id="1" pos="680">
          <p15:clr>
            <a:srgbClr val="F9AD4C"/>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afety Guidelines">
  <p:cSld name="SECTION_HEADER_1_1_2_1_2_1_1_1_4">
    <p:bg>
      <p:bgPr>
        <a:solidFill>
          <a:srgbClr val="FFFFFF"/>
        </a:solidFill>
        <a:effectLst/>
      </p:bgPr>
    </p:bg>
    <p:spTree>
      <p:nvGrpSpPr>
        <p:cNvPr id="1" name="Shape 535"/>
        <p:cNvGrpSpPr/>
        <p:nvPr/>
      </p:nvGrpSpPr>
      <p:grpSpPr>
        <a:xfrm>
          <a:off x="0" y="0"/>
          <a:ext cx="0" cy="0"/>
          <a:chOff x="0" y="0"/>
          <a:chExt cx="0" cy="0"/>
        </a:xfrm>
      </p:grpSpPr>
      <p:pic>
        <p:nvPicPr>
          <p:cNvPr id="536" name="Google Shape;536;p65"/>
          <p:cNvPicPr preferRelativeResize="0"/>
          <p:nvPr/>
        </p:nvPicPr>
        <p:blipFill rotWithShape="1">
          <a:blip r:embed="rId2">
            <a:alphaModFix/>
          </a:blip>
          <a:srcRect/>
          <a:stretch/>
        </p:blipFill>
        <p:spPr>
          <a:xfrm>
            <a:off x="7707433" y="1321943"/>
            <a:ext cx="4162867" cy="4904389"/>
          </a:xfrm>
          <a:prstGeom prst="rect">
            <a:avLst/>
          </a:prstGeom>
          <a:noFill/>
          <a:ln>
            <a:noFill/>
          </a:ln>
        </p:spPr>
      </p:pic>
      <p:sp>
        <p:nvSpPr>
          <p:cNvPr id="537" name="Google Shape;537;p65"/>
          <p:cNvSpPr txBox="1"/>
          <p:nvPr/>
        </p:nvSpPr>
        <p:spPr>
          <a:xfrm>
            <a:off x="1275967" y="1321933"/>
            <a:ext cx="6356000" cy="4832800"/>
          </a:xfrm>
          <a:prstGeom prst="rect">
            <a:avLst/>
          </a:prstGeom>
          <a:noFill/>
          <a:ln>
            <a:noFill/>
          </a:ln>
        </p:spPr>
        <p:txBody>
          <a:bodyPr spcFirstLastPara="1" wrap="square" lIns="60933" tIns="121900" rIns="121900" bIns="121900" anchor="t" anchorCtr="0">
            <a:noAutofit/>
          </a:bodyPr>
          <a:lstStyle/>
          <a:p>
            <a:pPr marL="0" lvl="0" indent="0" algn="l" rtl="0">
              <a:lnSpc>
                <a:spcPct val="150000"/>
              </a:lnSpc>
              <a:spcBef>
                <a:spcPts val="0"/>
              </a:spcBef>
              <a:spcAft>
                <a:spcPts val="2667"/>
              </a:spcAft>
              <a:buNone/>
            </a:pPr>
            <a:r>
              <a:rPr lang="en">
                <a:latin typeface="Tahoma"/>
                <a:ea typeface="Tahoma"/>
                <a:cs typeface="Tahoma"/>
                <a:sym typeface="Tahoma"/>
              </a:rPr>
              <a:t>Follow instructions. </a:t>
            </a:r>
            <a:br>
              <a:rPr lang="en">
                <a:latin typeface="Tahoma"/>
                <a:ea typeface="Tahoma"/>
                <a:cs typeface="Tahoma"/>
                <a:sym typeface="Tahoma"/>
              </a:rPr>
            </a:br>
            <a:r>
              <a:rPr lang="en">
                <a:latin typeface="Tahoma"/>
                <a:ea typeface="Tahoma"/>
                <a:cs typeface="Tahoma"/>
                <a:sym typeface="Tahoma"/>
              </a:rPr>
              <a:t>Don’t taste things. </a:t>
            </a:r>
            <a:br>
              <a:rPr lang="en">
                <a:latin typeface="Tahoma"/>
                <a:ea typeface="Tahoma"/>
                <a:cs typeface="Tahoma"/>
                <a:sym typeface="Tahoma"/>
              </a:rPr>
            </a:br>
            <a:r>
              <a:rPr lang="en">
                <a:latin typeface="Tahoma"/>
                <a:ea typeface="Tahoma"/>
                <a:cs typeface="Tahoma"/>
                <a:sym typeface="Tahoma"/>
              </a:rPr>
              <a:t>Smell substances like a chemist. </a:t>
            </a:r>
            <a:br>
              <a:rPr lang="en">
                <a:latin typeface="Tahoma"/>
                <a:ea typeface="Tahoma"/>
                <a:cs typeface="Tahoma"/>
                <a:sym typeface="Tahoma"/>
              </a:rPr>
            </a:br>
            <a:r>
              <a:rPr lang="en">
                <a:latin typeface="Tahoma"/>
                <a:ea typeface="Tahoma"/>
                <a:cs typeface="Tahoma"/>
                <a:sym typeface="Tahoma"/>
              </a:rPr>
              <a:t>Protect your eyes. </a:t>
            </a:r>
            <a:br>
              <a:rPr lang="en">
                <a:latin typeface="Tahoma"/>
                <a:ea typeface="Tahoma"/>
                <a:cs typeface="Tahoma"/>
                <a:sym typeface="Tahoma"/>
              </a:rPr>
            </a:br>
            <a:r>
              <a:rPr lang="en">
                <a:latin typeface="Tahoma"/>
                <a:ea typeface="Tahoma"/>
                <a:cs typeface="Tahoma"/>
                <a:sym typeface="Tahoma"/>
              </a:rPr>
              <a:t>Protect your hands. </a:t>
            </a:r>
            <a:br>
              <a:rPr lang="en">
                <a:latin typeface="Tahoma"/>
                <a:ea typeface="Tahoma"/>
                <a:cs typeface="Tahoma"/>
                <a:sym typeface="Tahoma"/>
              </a:rPr>
            </a:br>
            <a:r>
              <a:rPr lang="en">
                <a:latin typeface="Tahoma"/>
                <a:ea typeface="Tahoma"/>
                <a:cs typeface="Tahoma"/>
                <a:sym typeface="Tahoma"/>
              </a:rPr>
              <a:t>Keep your hands away from your face. </a:t>
            </a:r>
            <a:br>
              <a:rPr lang="en">
                <a:latin typeface="Tahoma"/>
                <a:ea typeface="Tahoma"/>
                <a:cs typeface="Tahoma"/>
                <a:sym typeface="Tahoma"/>
              </a:rPr>
            </a:br>
            <a:r>
              <a:rPr lang="en">
                <a:latin typeface="Tahoma"/>
                <a:ea typeface="Tahoma"/>
                <a:cs typeface="Tahoma"/>
                <a:sym typeface="Tahoma"/>
              </a:rPr>
              <a:t>Tell your teacher if you have allergies. </a:t>
            </a:r>
            <a:br>
              <a:rPr lang="en">
                <a:latin typeface="Tahoma"/>
                <a:ea typeface="Tahoma"/>
                <a:cs typeface="Tahoma"/>
                <a:sym typeface="Tahoma"/>
              </a:rPr>
            </a:br>
            <a:r>
              <a:rPr lang="en">
                <a:latin typeface="Tahoma"/>
                <a:ea typeface="Tahoma"/>
                <a:cs typeface="Tahoma"/>
                <a:sym typeface="Tahoma"/>
              </a:rPr>
              <a:t>Be calm and careful. </a:t>
            </a:r>
            <a:br>
              <a:rPr lang="en">
                <a:latin typeface="Tahoma"/>
                <a:ea typeface="Tahoma"/>
                <a:cs typeface="Tahoma"/>
                <a:sym typeface="Tahoma"/>
              </a:rPr>
            </a:br>
            <a:r>
              <a:rPr lang="en">
                <a:latin typeface="Tahoma"/>
                <a:ea typeface="Tahoma"/>
                <a:cs typeface="Tahoma"/>
                <a:sym typeface="Tahoma"/>
              </a:rPr>
              <a:t>Report all spills, accidents, and injuries to your teacher. </a:t>
            </a:r>
            <a:br>
              <a:rPr lang="en">
                <a:latin typeface="Tahoma"/>
                <a:ea typeface="Tahoma"/>
                <a:cs typeface="Tahoma"/>
                <a:sym typeface="Tahoma"/>
              </a:rPr>
            </a:br>
            <a:r>
              <a:rPr lang="en">
                <a:latin typeface="Tahoma"/>
                <a:ea typeface="Tahoma"/>
                <a:cs typeface="Tahoma"/>
                <a:sym typeface="Tahoma"/>
              </a:rPr>
              <a:t>Avoid anything that could cause a burn. </a:t>
            </a:r>
            <a:br>
              <a:rPr lang="en">
                <a:latin typeface="Tahoma"/>
                <a:ea typeface="Tahoma"/>
                <a:cs typeface="Tahoma"/>
                <a:sym typeface="Tahoma"/>
              </a:rPr>
            </a:br>
            <a:r>
              <a:rPr lang="en">
                <a:latin typeface="Tahoma"/>
                <a:ea typeface="Tahoma"/>
                <a:cs typeface="Tahoma"/>
                <a:sym typeface="Tahoma"/>
              </a:rPr>
              <a:t>Wash your hands after class.</a:t>
            </a:r>
            <a:endParaRPr sz="2100">
              <a:latin typeface="Tahoma"/>
              <a:ea typeface="Tahoma"/>
              <a:cs typeface="Tahoma"/>
              <a:sym typeface="Tahoma"/>
            </a:endParaRPr>
          </a:p>
        </p:txBody>
      </p:sp>
      <p:sp>
        <p:nvSpPr>
          <p:cNvPr id="538" name="Google Shape;538;p65"/>
          <p:cNvSpPr txBox="1"/>
          <p:nvPr/>
        </p:nvSpPr>
        <p:spPr>
          <a:xfrm>
            <a:off x="902208" y="444124"/>
            <a:ext cx="10004800" cy="763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3200">
                <a:latin typeface="Tahoma"/>
                <a:ea typeface="Tahoma"/>
                <a:cs typeface="Tahoma"/>
                <a:sym typeface="Tahoma"/>
              </a:rPr>
              <a:t>Safety Guidelines for Science Investigations</a:t>
            </a:r>
            <a:endParaRPr sz="3200">
              <a:latin typeface="Tahoma"/>
              <a:ea typeface="Tahoma"/>
              <a:cs typeface="Tahoma"/>
              <a:sym typeface="Tahoma"/>
            </a:endParaRPr>
          </a:p>
        </p:txBody>
      </p:sp>
      <p:sp>
        <p:nvSpPr>
          <p:cNvPr id="539" name="Google Shape;539;p65"/>
          <p:cNvSpPr txBox="1"/>
          <p:nvPr/>
        </p:nvSpPr>
        <p:spPr>
          <a:xfrm>
            <a:off x="647700" y="1321933"/>
            <a:ext cx="628400" cy="4832800"/>
          </a:xfrm>
          <a:prstGeom prst="rect">
            <a:avLst/>
          </a:prstGeom>
          <a:noFill/>
          <a:ln>
            <a:noFill/>
          </a:ln>
        </p:spPr>
        <p:txBody>
          <a:bodyPr spcFirstLastPara="1" wrap="square" lIns="121900" tIns="121900" rIns="24367" bIns="121900" anchor="t" anchorCtr="0">
            <a:noAutofit/>
          </a:bodyPr>
          <a:lstStyle/>
          <a:p>
            <a:pPr marL="0" lvl="0" indent="0" algn="r" rtl="0">
              <a:lnSpc>
                <a:spcPct val="150000"/>
              </a:lnSpc>
              <a:spcBef>
                <a:spcPts val="0"/>
              </a:spcBef>
              <a:spcAft>
                <a:spcPts val="2667"/>
              </a:spcAft>
              <a:buNone/>
            </a:pPr>
            <a:r>
              <a:rPr lang="en" b="1">
                <a:solidFill>
                  <a:srgbClr val="767676"/>
                </a:solidFill>
                <a:latin typeface="Tahoma"/>
                <a:ea typeface="Tahoma"/>
                <a:cs typeface="Tahoma"/>
                <a:sym typeface="Tahoma"/>
              </a:rPr>
              <a:t>1.</a:t>
            </a:r>
            <a:br>
              <a:rPr lang="en" b="1">
                <a:solidFill>
                  <a:srgbClr val="767676"/>
                </a:solidFill>
                <a:latin typeface="Tahoma"/>
                <a:ea typeface="Tahoma"/>
                <a:cs typeface="Tahoma"/>
                <a:sym typeface="Tahoma"/>
              </a:rPr>
            </a:br>
            <a:r>
              <a:rPr lang="en" b="1">
                <a:solidFill>
                  <a:srgbClr val="767676"/>
                </a:solidFill>
                <a:latin typeface="Tahoma"/>
                <a:ea typeface="Tahoma"/>
                <a:cs typeface="Tahoma"/>
                <a:sym typeface="Tahoma"/>
              </a:rPr>
              <a:t>2.</a:t>
            </a:r>
            <a:br>
              <a:rPr lang="en" b="1">
                <a:solidFill>
                  <a:srgbClr val="767676"/>
                </a:solidFill>
                <a:latin typeface="Tahoma"/>
                <a:ea typeface="Tahoma"/>
                <a:cs typeface="Tahoma"/>
                <a:sym typeface="Tahoma"/>
              </a:rPr>
            </a:br>
            <a:r>
              <a:rPr lang="en" b="1">
                <a:solidFill>
                  <a:srgbClr val="767676"/>
                </a:solidFill>
                <a:latin typeface="Tahoma"/>
                <a:ea typeface="Tahoma"/>
                <a:cs typeface="Tahoma"/>
                <a:sym typeface="Tahoma"/>
              </a:rPr>
              <a:t>3.</a:t>
            </a:r>
            <a:br>
              <a:rPr lang="en" b="1">
                <a:solidFill>
                  <a:srgbClr val="767676"/>
                </a:solidFill>
                <a:latin typeface="Tahoma"/>
                <a:ea typeface="Tahoma"/>
                <a:cs typeface="Tahoma"/>
                <a:sym typeface="Tahoma"/>
              </a:rPr>
            </a:br>
            <a:r>
              <a:rPr lang="en" b="1">
                <a:solidFill>
                  <a:srgbClr val="767676"/>
                </a:solidFill>
                <a:latin typeface="Tahoma"/>
                <a:ea typeface="Tahoma"/>
                <a:cs typeface="Tahoma"/>
                <a:sym typeface="Tahoma"/>
              </a:rPr>
              <a:t>4.</a:t>
            </a:r>
            <a:br>
              <a:rPr lang="en" b="1">
                <a:solidFill>
                  <a:srgbClr val="767676"/>
                </a:solidFill>
                <a:latin typeface="Tahoma"/>
                <a:ea typeface="Tahoma"/>
                <a:cs typeface="Tahoma"/>
                <a:sym typeface="Tahoma"/>
              </a:rPr>
            </a:br>
            <a:r>
              <a:rPr lang="en" b="1">
                <a:solidFill>
                  <a:srgbClr val="767676"/>
                </a:solidFill>
                <a:latin typeface="Tahoma"/>
                <a:ea typeface="Tahoma"/>
                <a:cs typeface="Tahoma"/>
                <a:sym typeface="Tahoma"/>
              </a:rPr>
              <a:t>5.</a:t>
            </a:r>
            <a:br>
              <a:rPr lang="en" b="1">
                <a:solidFill>
                  <a:srgbClr val="767676"/>
                </a:solidFill>
                <a:latin typeface="Tahoma"/>
                <a:ea typeface="Tahoma"/>
                <a:cs typeface="Tahoma"/>
                <a:sym typeface="Tahoma"/>
              </a:rPr>
            </a:br>
            <a:r>
              <a:rPr lang="en" b="1">
                <a:solidFill>
                  <a:srgbClr val="767676"/>
                </a:solidFill>
                <a:latin typeface="Tahoma"/>
                <a:ea typeface="Tahoma"/>
                <a:cs typeface="Tahoma"/>
                <a:sym typeface="Tahoma"/>
              </a:rPr>
              <a:t>6.</a:t>
            </a:r>
            <a:br>
              <a:rPr lang="en" b="1">
                <a:solidFill>
                  <a:srgbClr val="767676"/>
                </a:solidFill>
                <a:latin typeface="Tahoma"/>
                <a:ea typeface="Tahoma"/>
                <a:cs typeface="Tahoma"/>
                <a:sym typeface="Tahoma"/>
              </a:rPr>
            </a:br>
            <a:r>
              <a:rPr lang="en" b="1">
                <a:solidFill>
                  <a:srgbClr val="767676"/>
                </a:solidFill>
                <a:latin typeface="Tahoma"/>
                <a:ea typeface="Tahoma"/>
                <a:cs typeface="Tahoma"/>
                <a:sym typeface="Tahoma"/>
              </a:rPr>
              <a:t>7.</a:t>
            </a:r>
            <a:br>
              <a:rPr lang="en" b="1">
                <a:solidFill>
                  <a:srgbClr val="767676"/>
                </a:solidFill>
                <a:latin typeface="Tahoma"/>
                <a:ea typeface="Tahoma"/>
                <a:cs typeface="Tahoma"/>
                <a:sym typeface="Tahoma"/>
              </a:rPr>
            </a:br>
            <a:r>
              <a:rPr lang="en" b="1">
                <a:solidFill>
                  <a:srgbClr val="767676"/>
                </a:solidFill>
                <a:latin typeface="Tahoma"/>
                <a:ea typeface="Tahoma"/>
                <a:cs typeface="Tahoma"/>
                <a:sym typeface="Tahoma"/>
              </a:rPr>
              <a:t>8.</a:t>
            </a:r>
            <a:br>
              <a:rPr lang="en" b="1">
                <a:solidFill>
                  <a:srgbClr val="767676"/>
                </a:solidFill>
                <a:latin typeface="Tahoma"/>
                <a:ea typeface="Tahoma"/>
                <a:cs typeface="Tahoma"/>
                <a:sym typeface="Tahoma"/>
              </a:rPr>
            </a:br>
            <a:r>
              <a:rPr lang="en" b="1">
                <a:solidFill>
                  <a:srgbClr val="767676"/>
                </a:solidFill>
                <a:latin typeface="Tahoma"/>
                <a:ea typeface="Tahoma"/>
                <a:cs typeface="Tahoma"/>
                <a:sym typeface="Tahoma"/>
              </a:rPr>
              <a:t>9.</a:t>
            </a:r>
            <a:br>
              <a:rPr lang="en" b="1">
                <a:solidFill>
                  <a:srgbClr val="767676"/>
                </a:solidFill>
                <a:latin typeface="Tahoma"/>
                <a:ea typeface="Tahoma"/>
                <a:cs typeface="Tahoma"/>
                <a:sym typeface="Tahoma"/>
              </a:rPr>
            </a:br>
            <a:r>
              <a:rPr lang="en" b="1">
                <a:solidFill>
                  <a:srgbClr val="767676"/>
                </a:solidFill>
                <a:latin typeface="Tahoma"/>
                <a:ea typeface="Tahoma"/>
                <a:cs typeface="Tahoma"/>
                <a:sym typeface="Tahoma"/>
              </a:rPr>
              <a:t>10.</a:t>
            </a:r>
            <a:br>
              <a:rPr lang="en" b="1">
                <a:solidFill>
                  <a:srgbClr val="767676"/>
                </a:solidFill>
                <a:latin typeface="Tahoma"/>
                <a:ea typeface="Tahoma"/>
                <a:cs typeface="Tahoma"/>
                <a:sym typeface="Tahoma"/>
              </a:rPr>
            </a:br>
            <a:r>
              <a:rPr lang="en" b="1">
                <a:solidFill>
                  <a:srgbClr val="767676"/>
                </a:solidFill>
                <a:latin typeface="Tahoma"/>
                <a:ea typeface="Tahoma"/>
                <a:cs typeface="Tahoma"/>
                <a:sym typeface="Tahoma"/>
              </a:rPr>
              <a:t>11.</a:t>
            </a:r>
            <a:endParaRPr sz="2100" b="1">
              <a:solidFill>
                <a:srgbClr val="767676"/>
              </a:solidFill>
              <a:latin typeface="Tahoma"/>
              <a:ea typeface="Tahoma"/>
              <a:cs typeface="Tahoma"/>
              <a:sym typeface="Tahoma"/>
            </a:endParaRPr>
          </a:p>
        </p:txBody>
      </p:sp>
    </p:spTree>
  </p:cSld>
  <p:clrMapOvr>
    <a:masterClrMapping/>
  </p:clrMapOvr>
  <p:extLst>
    <p:ext uri="{DCECCB84-F9BA-43D5-87BE-67443E8EF086}">
      <p15:sldGuideLst xmlns:p15="http://schemas.microsoft.com/office/powerpoint/2012/main">
        <p15:guide id="1" pos="680">
          <p15:clr>
            <a:srgbClr val="F9AD4C"/>
          </p15:clr>
        </p15:guide>
        <p15:guide id="2" orient="horz" pos="1576">
          <p15:clr>
            <a:srgbClr val="F9AD4C"/>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10" y="1"/>
            <a:ext cx="11167447" cy="2018807"/>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5"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1"/>
            <a:ext cx="2743200" cy="365125"/>
          </a:xfrm>
        </p:spPr>
        <p:txBody>
          <a:bodyPr/>
          <a:lstStyle/>
          <a:p>
            <a:fld id="{02AC24A9-CCB6-4F8D-B8DB-C2F3692CFA5A}" type="datetimeFigureOut">
              <a:rPr lang="en-US" smtClean="0"/>
              <a:t>5/28/2025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1"/>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875397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58.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42" Type="http://schemas.openxmlformats.org/officeDocument/2006/relationships/slideLayout" Target="../slideLayouts/slideLayout74.xml"/><Relationship Id="rId47" Type="http://schemas.openxmlformats.org/officeDocument/2006/relationships/slideLayout" Target="../slideLayouts/slideLayout79.xml"/><Relationship Id="rId50" Type="http://schemas.openxmlformats.org/officeDocument/2006/relationships/slideLayout" Target="../slideLayouts/slideLayout82.xml"/><Relationship Id="rId55" Type="http://schemas.openxmlformats.org/officeDocument/2006/relationships/slideLayout" Target="../slideLayouts/slideLayout87.xml"/><Relationship Id="rId63" Type="http://schemas.openxmlformats.org/officeDocument/2006/relationships/slideLayout" Target="../slideLayouts/slideLayout9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9" Type="http://schemas.openxmlformats.org/officeDocument/2006/relationships/slideLayout" Target="../slideLayouts/slideLayout61.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slideLayout" Target="../slideLayouts/slideLayout69.xml"/><Relationship Id="rId40" Type="http://schemas.openxmlformats.org/officeDocument/2006/relationships/slideLayout" Target="../slideLayouts/slideLayout72.xml"/><Relationship Id="rId45" Type="http://schemas.openxmlformats.org/officeDocument/2006/relationships/slideLayout" Target="../slideLayouts/slideLayout77.xml"/><Relationship Id="rId53" Type="http://schemas.openxmlformats.org/officeDocument/2006/relationships/slideLayout" Target="../slideLayouts/slideLayout85.xml"/><Relationship Id="rId58" Type="http://schemas.openxmlformats.org/officeDocument/2006/relationships/slideLayout" Target="../slideLayouts/slideLayout90.xml"/><Relationship Id="rId66" Type="http://schemas.openxmlformats.org/officeDocument/2006/relationships/theme" Target="../theme/theme2.xml"/><Relationship Id="rId5" Type="http://schemas.openxmlformats.org/officeDocument/2006/relationships/slideLayout" Target="../slideLayouts/slideLayout37.xml"/><Relationship Id="rId61" Type="http://schemas.openxmlformats.org/officeDocument/2006/relationships/slideLayout" Target="../slideLayouts/slideLayout93.xml"/><Relationship Id="rId19" Type="http://schemas.openxmlformats.org/officeDocument/2006/relationships/slideLayout" Target="../slideLayouts/slideLayout5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43" Type="http://schemas.openxmlformats.org/officeDocument/2006/relationships/slideLayout" Target="../slideLayouts/slideLayout75.xml"/><Relationship Id="rId48" Type="http://schemas.openxmlformats.org/officeDocument/2006/relationships/slideLayout" Target="../slideLayouts/slideLayout80.xml"/><Relationship Id="rId56" Type="http://schemas.openxmlformats.org/officeDocument/2006/relationships/slideLayout" Target="../slideLayouts/slideLayout88.xml"/><Relationship Id="rId64" Type="http://schemas.openxmlformats.org/officeDocument/2006/relationships/slideLayout" Target="../slideLayouts/slideLayout96.xml"/><Relationship Id="rId8" Type="http://schemas.openxmlformats.org/officeDocument/2006/relationships/slideLayout" Target="../slideLayouts/slideLayout40.xml"/><Relationship Id="rId51" Type="http://schemas.openxmlformats.org/officeDocument/2006/relationships/slideLayout" Target="../slideLayouts/slideLayout83.xml"/><Relationship Id="rId3" Type="http://schemas.openxmlformats.org/officeDocument/2006/relationships/slideLayout" Target="../slideLayouts/slideLayout35.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slideLayout" Target="../slideLayouts/slideLayout70.xml"/><Relationship Id="rId46" Type="http://schemas.openxmlformats.org/officeDocument/2006/relationships/slideLayout" Target="../slideLayouts/slideLayout78.xml"/><Relationship Id="rId59" Type="http://schemas.openxmlformats.org/officeDocument/2006/relationships/slideLayout" Target="../slideLayouts/slideLayout91.xml"/><Relationship Id="rId20" Type="http://schemas.openxmlformats.org/officeDocument/2006/relationships/slideLayout" Target="../slideLayouts/slideLayout52.xml"/><Relationship Id="rId41" Type="http://schemas.openxmlformats.org/officeDocument/2006/relationships/slideLayout" Target="../slideLayouts/slideLayout73.xml"/><Relationship Id="rId54" Type="http://schemas.openxmlformats.org/officeDocument/2006/relationships/slideLayout" Target="../slideLayouts/slideLayout86.xml"/><Relationship Id="rId62" Type="http://schemas.openxmlformats.org/officeDocument/2006/relationships/slideLayout" Target="../slideLayouts/slideLayout9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49" Type="http://schemas.openxmlformats.org/officeDocument/2006/relationships/slideLayout" Target="../slideLayouts/slideLayout81.xml"/><Relationship Id="rId57" Type="http://schemas.openxmlformats.org/officeDocument/2006/relationships/slideLayout" Target="../slideLayouts/slideLayout89.xml"/><Relationship Id="rId10" Type="http://schemas.openxmlformats.org/officeDocument/2006/relationships/slideLayout" Target="../slideLayouts/slideLayout42.xml"/><Relationship Id="rId31" Type="http://schemas.openxmlformats.org/officeDocument/2006/relationships/slideLayout" Target="../slideLayouts/slideLayout63.xml"/><Relationship Id="rId44" Type="http://schemas.openxmlformats.org/officeDocument/2006/relationships/slideLayout" Target="../slideLayouts/slideLayout76.xml"/><Relationship Id="rId52" Type="http://schemas.openxmlformats.org/officeDocument/2006/relationships/slideLayout" Target="../slideLayouts/slideLayout84.xml"/><Relationship Id="rId60" Type="http://schemas.openxmlformats.org/officeDocument/2006/relationships/slideLayout" Target="../slideLayouts/slideLayout92.xml"/><Relationship Id="rId65" Type="http://schemas.openxmlformats.org/officeDocument/2006/relationships/slideLayout" Target="../slideLayouts/slideLayout97.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Wednesday, May 28, 2025</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63948296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06" r:id="rId4"/>
    <p:sldLayoutId id="2147483707" r:id="rId5"/>
    <p:sldLayoutId id="2147483712" r:id="rId6"/>
    <p:sldLayoutId id="2147483708" r:id="rId7"/>
    <p:sldLayoutId id="2147483709" r:id="rId8"/>
    <p:sldLayoutId id="2147483710" r:id="rId9"/>
    <p:sldLayoutId id="2147483711" r:id="rId10"/>
    <p:sldLayoutId id="2147483713" r:id="rId11"/>
    <p:sldLayoutId id="2147483719"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333FBF"/>
              </a:buClr>
              <a:buSzPts val="3000"/>
              <a:buFont typeface="Tahoma"/>
              <a:buNone/>
              <a:defRPr sz="3000">
                <a:solidFill>
                  <a:srgbClr val="333FBF"/>
                </a:solidFill>
                <a:latin typeface="Tahoma"/>
                <a:ea typeface="Tahoma"/>
                <a:cs typeface="Tahoma"/>
                <a:sym typeface="Tahoma"/>
              </a:defRPr>
            </a:lvl1pPr>
            <a:lvl2pPr lvl="1"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2pPr>
            <a:lvl3pPr lvl="2"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3pPr>
            <a:lvl4pPr lvl="3"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4pPr>
            <a:lvl5pPr lvl="4"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5pPr>
            <a:lvl6pPr lvl="5"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6pPr>
            <a:lvl7pPr lvl="6"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7pPr>
            <a:lvl8pPr lvl="7"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8pPr>
            <a:lvl9pPr lvl="8"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9pPr>
          </a:lstStyle>
          <a:p>
            <a:endParaRPr/>
          </a:p>
        </p:txBody>
      </p:sp>
      <p:sp>
        <p:nvSpPr>
          <p:cNvPr id="7" name="Google Shape;7;p1"/>
          <p:cNvSpPr txBox="1">
            <a:spLocks noGrp="1"/>
          </p:cNvSpPr>
          <p:nvPr>
            <p:ph type="body" idx="1"/>
          </p:nvPr>
        </p:nvSpPr>
        <p:spPr>
          <a:xfrm>
            <a:off x="415600" y="1536633"/>
            <a:ext cx="11360800" cy="763600"/>
          </a:xfrm>
          <a:prstGeom prst="rect">
            <a:avLst/>
          </a:prstGeom>
          <a:noFill/>
          <a:ln>
            <a:noFill/>
          </a:ln>
        </p:spPr>
        <p:txBody>
          <a:bodyPr spcFirstLastPara="1" wrap="square" lIns="91425" tIns="91425" rIns="91425" bIns="91425" anchor="t" anchorCtr="0">
            <a:noAutofit/>
          </a:bodyPr>
          <a:lstStyle>
            <a:lvl1pPr marL="457200" lvl="0" indent="-381000" rtl="0">
              <a:lnSpc>
                <a:spcPct val="100000"/>
              </a:lnSpc>
              <a:spcBef>
                <a:spcPts val="0"/>
              </a:spcBef>
              <a:spcAft>
                <a:spcPts val="0"/>
              </a:spcAft>
              <a:buSzPts val="2400"/>
              <a:buFont typeface="Tahoma"/>
              <a:buChar char="●"/>
              <a:defRPr sz="2400">
                <a:latin typeface="Tahoma"/>
                <a:ea typeface="Tahoma"/>
                <a:cs typeface="Tahoma"/>
                <a:sym typeface="Tahoma"/>
              </a:defRPr>
            </a:lvl1pPr>
            <a:lvl2pPr marL="914400" lvl="1" indent="-317500" rtl="0">
              <a:lnSpc>
                <a:spcPct val="100000"/>
              </a:lnSpc>
              <a:spcBef>
                <a:spcPts val="1600"/>
              </a:spcBef>
              <a:spcAft>
                <a:spcPts val="0"/>
              </a:spcAft>
              <a:buSzPts val="1400"/>
              <a:buFont typeface="Tahoma"/>
              <a:buChar char="○"/>
              <a:defRPr>
                <a:latin typeface="Tahoma"/>
                <a:ea typeface="Tahoma"/>
                <a:cs typeface="Tahoma"/>
                <a:sym typeface="Tahoma"/>
              </a:defRPr>
            </a:lvl2pPr>
            <a:lvl3pPr marL="1371600" lvl="2" indent="-317500" rtl="0">
              <a:lnSpc>
                <a:spcPct val="100000"/>
              </a:lnSpc>
              <a:spcBef>
                <a:spcPts val="1600"/>
              </a:spcBef>
              <a:spcAft>
                <a:spcPts val="0"/>
              </a:spcAft>
              <a:buSzPts val="1400"/>
              <a:buFont typeface="Tahoma"/>
              <a:buChar char="■"/>
              <a:defRPr>
                <a:latin typeface="Tahoma"/>
                <a:ea typeface="Tahoma"/>
                <a:cs typeface="Tahoma"/>
                <a:sym typeface="Tahoma"/>
              </a:defRPr>
            </a:lvl3pPr>
            <a:lvl4pPr marL="1828800" lvl="3" indent="-317500" rtl="0">
              <a:lnSpc>
                <a:spcPct val="100000"/>
              </a:lnSpc>
              <a:spcBef>
                <a:spcPts val="1600"/>
              </a:spcBef>
              <a:spcAft>
                <a:spcPts val="0"/>
              </a:spcAft>
              <a:buSzPts val="1400"/>
              <a:buFont typeface="Tahoma"/>
              <a:buChar char="●"/>
              <a:defRPr>
                <a:latin typeface="Tahoma"/>
                <a:ea typeface="Tahoma"/>
                <a:cs typeface="Tahoma"/>
                <a:sym typeface="Tahoma"/>
              </a:defRPr>
            </a:lvl4pPr>
            <a:lvl5pPr marL="2286000" lvl="4" indent="-317500" rtl="0">
              <a:lnSpc>
                <a:spcPct val="100000"/>
              </a:lnSpc>
              <a:spcBef>
                <a:spcPts val="1600"/>
              </a:spcBef>
              <a:spcAft>
                <a:spcPts val="0"/>
              </a:spcAft>
              <a:buSzPts val="1400"/>
              <a:buFont typeface="Tahoma"/>
              <a:buChar char="○"/>
              <a:defRPr>
                <a:latin typeface="Tahoma"/>
                <a:ea typeface="Tahoma"/>
                <a:cs typeface="Tahoma"/>
                <a:sym typeface="Tahoma"/>
              </a:defRPr>
            </a:lvl5pPr>
            <a:lvl6pPr marL="2743200" lvl="5" indent="-317500" rtl="0">
              <a:lnSpc>
                <a:spcPct val="100000"/>
              </a:lnSpc>
              <a:spcBef>
                <a:spcPts val="1600"/>
              </a:spcBef>
              <a:spcAft>
                <a:spcPts val="0"/>
              </a:spcAft>
              <a:buSzPts val="1400"/>
              <a:buFont typeface="Tahoma"/>
              <a:buChar char="■"/>
              <a:defRPr>
                <a:latin typeface="Tahoma"/>
                <a:ea typeface="Tahoma"/>
                <a:cs typeface="Tahoma"/>
                <a:sym typeface="Tahoma"/>
              </a:defRPr>
            </a:lvl6pPr>
            <a:lvl7pPr marL="3200400" lvl="6" indent="-317500" rtl="0">
              <a:lnSpc>
                <a:spcPct val="100000"/>
              </a:lnSpc>
              <a:spcBef>
                <a:spcPts val="1600"/>
              </a:spcBef>
              <a:spcAft>
                <a:spcPts val="0"/>
              </a:spcAft>
              <a:buSzPts val="1400"/>
              <a:buFont typeface="Tahoma"/>
              <a:buChar char="●"/>
              <a:defRPr>
                <a:latin typeface="Tahoma"/>
                <a:ea typeface="Tahoma"/>
                <a:cs typeface="Tahoma"/>
                <a:sym typeface="Tahoma"/>
              </a:defRPr>
            </a:lvl7pPr>
            <a:lvl8pPr marL="3657600" lvl="7" indent="-317500" rtl="0">
              <a:lnSpc>
                <a:spcPct val="100000"/>
              </a:lnSpc>
              <a:spcBef>
                <a:spcPts val="1600"/>
              </a:spcBef>
              <a:spcAft>
                <a:spcPts val="0"/>
              </a:spcAft>
              <a:buSzPts val="1400"/>
              <a:buFont typeface="Tahoma"/>
              <a:buChar char="○"/>
              <a:defRPr>
                <a:latin typeface="Tahoma"/>
                <a:ea typeface="Tahoma"/>
                <a:cs typeface="Tahoma"/>
                <a:sym typeface="Tahoma"/>
              </a:defRPr>
            </a:lvl8pPr>
            <a:lvl9pPr marL="4114800" lvl="8" indent="-317500" rtl="0">
              <a:lnSpc>
                <a:spcPct val="100000"/>
              </a:lnSpc>
              <a:spcBef>
                <a:spcPts val="1600"/>
              </a:spcBef>
              <a:spcAft>
                <a:spcPts val="1600"/>
              </a:spcAft>
              <a:buSzPts val="1400"/>
              <a:buFont typeface="Tahoma"/>
              <a:buChar char="■"/>
              <a:defRPr>
                <a:latin typeface="Tahoma"/>
                <a:ea typeface="Tahoma"/>
                <a:cs typeface="Tahoma"/>
                <a:sym typeface="Tahoma"/>
              </a:defRPr>
            </a:lvl9pPr>
          </a:lstStyle>
          <a:p>
            <a:endParaRPr/>
          </a:p>
        </p:txBody>
      </p:sp>
      <p:sp>
        <p:nvSpPr>
          <p:cNvPr id="8" name="Google Shape;8;p1"/>
          <p:cNvSpPr txBox="1"/>
          <p:nvPr/>
        </p:nvSpPr>
        <p:spPr>
          <a:xfrm>
            <a:off x="316992" y="6461760"/>
            <a:ext cx="5349600" cy="402400"/>
          </a:xfrm>
          <a:prstGeom prst="rect">
            <a:avLst/>
          </a:prstGeom>
          <a:noFill/>
          <a:ln>
            <a:noFill/>
          </a:ln>
        </p:spPr>
        <p:txBody>
          <a:bodyPr spcFirstLastPara="1" wrap="square" lIns="0" tIns="121900" rIns="121900" bIns="121900" anchor="ctr" anchorCtr="0">
            <a:noAutofit/>
          </a:bodyPr>
          <a:lstStyle/>
          <a:p>
            <a:pPr marL="0" lvl="0" indent="0" algn="l" rtl="0">
              <a:spcBef>
                <a:spcPts val="0"/>
              </a:spcBef>
              <a:spcAft>
                <a:spcPts val="0"/>
              </a:spcAft>
              <a:buClr>
                <a:srgbClr val="000000"/>
              </a:buClr>
              <a:buSzPts val="1100"/>
              <a:buFont typeface="Arial"/>
              <a:buNone/>
            </a:pPr>
            <a:r>
              <a:rPr lang="en" sz="500">
                <a:solidFill>
                  <a:srgbClr val="767676"/>
                </a:solidFill>
                <a:latin typeface="Tahoma"/>
                <a:ea typeface="Tahoma"/>
                <a:cs typeface="Tahoma"/>
                <a:sym typeface="Tahoma"/>
              </a:rPr>
              <a:t>© The Regents of the University of California. All rights reserved.</a:t>
            </a:r>
            <a:endParaRPr sz="500" i="1">
              <a:solidFill>
                <a:srgbClr val="767676"/>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78" r:id="rId53"/>
    <p:sldLayoutId id="2147483779" r:id="rId54"/>
    <p:sldLayoutId id="2147483780" r:id="rId55"/>
    <p:sldLayoutId id="2147483781" r:id="rId56"/>
    <p:sldLayoutId id="2147483777" r:id="rId57"/>
    <p:sldLayoutId id="2147483782" r:id="rId58"/>
    <p:sldLayoutId id="2147483751" r:id="rId59"/>
    <p:sldLayoutId id="2147483752" r:id="rId60"/>
    <p:sldLayoutId id="2147483754" r:id="rId61"/>
    <p:sldLayoutId id="2147483755" r:id="rId62"/>
    <p:sldLayoutId id="2147483756" r:id="rId63"/>
    <p:sldLayoutId id="2147483757" r:id="rId64"/>
    <p:sldLayoutId id="2147483758" r:id="rId6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
          <p15:clr>
            <a:srgbClr val="F06B4A"/>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apps.learning.amplify.com/curriculum/#/unit/8a80818e4a782c80014ad02cfd366f5c:2020-2021/cardstack/8a80818e4a782c80014b0e7264b57b81/8a80818e4a782c80014ae489dea530fc/8a80818e4a782c80014b0e4044d078ef?cardKey=8a80818e4a782c80014b0e8721b67c82" TargetMode="External"/><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30.png"/><Relationship Id="rId4" Type="http://schemas.openxmlformats.org/officeDocument/2006/relationships/hyperlink" Target="https://apps.learning.amplify.com/curriculum/#/unit/8a80818e4a782c80014ad02cfd366f5c:2020-2021/cardstack/8a80818e4a782c80014b0e67aa397ab0/8a80818e4a782c80014ae489dea530fc/8a80818e4a782c80014b0e4044d078ef?cardKey=8a80818e4a782c80014b0e6b938e7b26"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11.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apps.learning.amplify.com/curriculum/#/unit/8a80818e4a782c80014ad02cfd366f5c:2020-2021/cardstack/8a80818e4a782c80014b0e67aa397ab0/8a80818e4a782c80014ae489dea530fc/8a80818e4a782c80014b0e4044d078ef?cardKey=8a80818e4a782c80014b0e6b938e7b2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0.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0B6C4B6-393F-4600-A3B8-3538E748ECFA}"/>
              </a:ext>
            </a:extLst>
          </p:cNvPr>
          <p:cNvPicPr>
            <a:picLocks noChangeAspect="1"/>
          </p:cNvPicPr>
          <p:nvPr/>
        </p:nvPicPr>
        <p:blipFill rotWithShape="1">
          <a:blip r:embed="rId3"/>
          <a:srcRect l="5081" r="7" b="7"/>
          <a:stretch/>
        </p:blipFill>
        <p:spPr>
          <a:xfrm>
            <a:off x="4038599" y="10"/>
            <a:ext cx="8160026"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565425" y="1426387"/>
            <a:ext cx="3077044" cy="3531403"/>
          </a:xfrm>
        </p:spPr>
        <p:txBody>
          <a:bodyPr anchor="t">
            <a:normAutofit/>
          </a:bodyPr>
          <a:lstStyle/>
          <a:p>
            <a:pPr algn="r"/>
            <a:r>
              <a:rPr lang="en-US" sz="3200" dirty="0">
                <a:solidFill>
                  <a:schemeClr val="bg1"/>
                </a:solidFill>
                <a:cs typeface="Calibri Light"/>
              </a:rPr>
              <a:t>Past Climate Changes on Earth</a:t>
            </a:r>
            <a:endParaRPr lang="en-US" dirty="0">
              <a:solidFill>
                <a:schemeClr val="bg1"/>
              </a:solidFill>
            </a:endParaRPr>
          </a:p>
        </p:txBody>
      </p:sp>
      <p:sp>
        <p:nvSpPr>
          <p:cNvPr id="3" name="Subtitle 2"/>
          <p:cNvSpPr>
            <a:spLocks noGrp="1"/>
          </p:cNvSpPr>
          <p:nvPr>
            <p:ph type="subTitle" idx="1"/>
          </p:nvPr>
        </p:nvSpPr>
        <p:spPr>
          <a:xfrm>
            <a:off x="642026" y="500570"/>
            <a:ext cx="2912353" cy="584225"/>
          </a:xfrm>
        </p:spPr>
        <p:txBody>
          <a:bodyPr vert="horz" lIns="91440" tIns="45720" rIns="91440" bIns="45720" rtlCol="0" anchor="b">
            <a:normAutofit lnSpcReduction="10000"/>
          </a:bodyPr>
          <a:lstStyle/>
          <a:p>
            <a:pPr algn="r"/>
            <a:r>
              <a:rPr lang="en-US" sz="1200" dirty="0">
                <a:solidFill>
                  <a:schemeClr val="bg1"/>
                </a:solidFill>
                <a:cs typeface="Calibri"/>
              </a:rPr>
              <a:t>ECC – Lesson 2.2 - </a:t>
            </a:r>
            <a:endParaRPr lang="en-US" sz="1200" dirty="0">
              <a:solidFill>
                <a:schemeClr val="bg1"/>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75"/>
          <p:cNvSpPr txBox="1">
            <a:spLocks noGrp="1"/>
          </p:cNvSpPr>
          <p:nvPr>
            <p:ph type="subTitle" idx="2"/>
          </p:nvPr>
        </p:nvSpPr>
        <p:spPr>
          <a:xfrm>
            <a:off x="9461500" y="219467"/>
            <a:ext cx="2418400" cy="402400"/>
          </a:xfrm>
          <a:prstGeom prst="rect">
            <a:avLst/>
          </a:prstGeom>
        </p:spPr>
        <p:txBody>
          <a:bodyPr spcFirstLastPara="1" vert="horz" wrap="square" lIns="121900" tIns="121900" rIns="0" bIns="121900" rtlCol="0" anchor="ctr" anchorCtr="0">
            <a:noAutofit/>
          </a:bodyPr>
          <a:lstStyle/>
          <a:p>
            <a:pPr marL="0" indent="0"/>
            <a:r>
              <a:rPr lang="en"/>
              <a:t>Activity 2</a:t>
            </a:r>
            <a:endParaRPr/>
          </a:p>
        </p:txBody>
      </p:sp>
      <p:sp>
        <p:nvSpPr>
          <p:cNvPr id="627" name="Google Shape;627;p75"/>
          <p:cNvSpPr txBox="1">
            <a:spLocks noGrp="1"/>
          </p:cNvSpPr>
          <p:nvPr>
            <p:ph type="subTitle" idx="3"/>
          </p:nvPr>
        </p:nvSpPr>
        <p:spPr>
          <a:xfrm>
            <a:off x="315833" y="219467"/>
            <a:ext cx="5810400" cy="402400"/>
          </a:xfrm>
          <a:prstGeom prst="rect">
            <a:avLst/>
          </a:prstGeom>
        </p:spPr>
        <p:txBody>
          <a:bodyPr spcFirstLastPara="1" vert="horz" wrap="square" lIns="0" tIns="121900" rIns="0" bIns="121900" rtlCol="0" anchor="ctr" anchorCtr="0">
            <a:noAutofit/>
          </a:bodyPr>
          <a:lstStyle/>
          <a:p>
            <a:pPr marL="0" indent="0">
              <a:buClr>
                <a:schemeClr val="dk1"/>
              </a:buClr>
              <a:buSzPts val="1100"/>
            </a:pPr>
            <a:r>
              <a:rPr lang="en"/>
              <a:t>Earth's Changing Climate: </a:t>
            </a:r>
            <a:r>
              <a:rPr lang="en" b="1"/>
              <a:t>Lesson 2.2</a:t>
            </a:r>
            <a:endParaRPr/>
          </a:p>
        </p:txBody>
      </p:sp>
      <p:sp>
        <p:nvSpPr>
          <p:cNvPr id="628" name="Google Shape;628;p75"/>
          <p:cNvSpPr txBox="1">
            <a:spLocks noGrp="1"/>
          </p:cNvSpPr>
          <p:nvPr>
            <p:ph type="body" idx="4"/>
          </p:nvPr>
        </p:nvSpPr>
        <p:spPr>
          <a:xfrm>
            <a:off x="5791200" y="1255776"/>
            <a:ext cx="5631600" cy="4598000"/>
          </a:xfrm>
          <a:prstGeom prst="rect">
            <a:avLst/>
          </a:prstGeom>
        </p:spPr>
        <p:txBody>
          <a:bodyPr spcFirstLastPara="1" vert="horz" wrap="square" lIns="121900" tIns="121900" rIns="121900" bIns="121900" rtlCol="0" anchor="t" anchorCtr="0">
            <a:noAutofit/>
          </a:bodyPr>
          <a:lstStyle/>
          <a:p>
            <a:pPr marL="0" indent="0">
              <a:buClr>
                <a:schemeClr val="dk1"/>
              </a:buClr>
              <a:buSzPts val="1100"/>
              <a:buNone/>
            </a:pPr>
            <a:r>
              <a:rPr lang="en" sz="3700" dirty="0"/>
              <a:t>To help with your investigation, you will read an article that describes past</a:t>
            </a:r>
            <a:r>
              <a:rPr lang="en" sz="3700" b="1" dirty="0"/>
              <a:t> periods of climate change</a:t>
            </a:r>
            <a:r>
              <a:rPr lang="en" sz="3700" dirty="0"/>
              <a:t> on Earth. </a:t>
            </a:r>
            <a:endParaRPr/>
          </a:p>
          <a:p>
            <a:pPr marL="0" indent="0">
              <a:spcBef>
                <a:spcPts val="2133"/>
              </a:spcBef>
              <a:spcAft>
                <a:spcPts val="2133"/>
              </a:spcAft>
              <a:buNone/>
            </a:pPr>
            <a:endParaRPr/>
          </a:p>
        </p:txBody>
      </p:sp>
      <p:pic>
        <p:nvPicPr>
          <p:cNvPr id="629" name="Google Shape;629;p75" descr="screenshot of Past Climate Changes on Earth article from eReader  "/>
          <p:cNvPicPr preferRelativeResize="0"/>
          <p:nvPr/>
        </p:nvPicPr>
        <p:blipFill>
          <a:blip r:embed="rId3">
            <a:alphaModFix/>
          </a:blip>
          <a:stretch>
            <a:fillRect/>
          </a:stretch>
        </p:blipFill>
        <p:spPr>
          <a:xfrm>
            <a:off x="315833" y="921303"/>
            <a:ext cx="4596384" cy="52669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76"/>
          <p:cNvSpPr txBox="1">
            <a:spLocks noGrp="1"/>
          </p:cNvSpPr>
          <p:nvPr>
            <p:ph type="subTitle" idx="1"/>
          </p:nvPr>
        </p:nvSpPr>
        <p:spPr>
          <a:xfrm>
            <a:off x="9461500" y="219467"/>
            <a:ext cx="2418400" cy="402400"/>
          </a:xfrm>
          <a:prstGeom prst="rect">
            <a:avLst/>
          </a:prstGeom>
        </p:spPr>
        <p:txBody>
          <a:bodyPr spcFirstLastPara="1" vert="horz" wrap="square" lIns="121900" tIns="121900" rIns="0" bIns="121900" rtlCol="0" anchor="ctr" anchorCtr="0">
            <a:noAutofit/>
          </a:bodyPr>
          <a:lstStyle/>
          <a:p>
            <a:pPr marL="0" indent="0"/>
            <a:r>
              <a:rPr lang="en"/>
              <a:t>Activity 2</a:t>
            </a:r>
            <a:endParaRPr/>
          </a:p>
        </p:txBody>
      </p:sp>
      <p:sp>
        <p:nvSpPr>
          <p:cNvPr id="635" name="Google Shape;635;p76"/>
          <p:cNvSpPr txBox="1">
            <a:spLocks noGrp="1"/>
          </p:cNvSpPr>
          <p:nvPr>
            <p:ph type="subTitle" idx="2"/>
          </p:nvPr>
        </p:nvSpPr>
        <p:spPr>
          <a:xfrm>
            <a:off x="315833" y="219467"/>
            <a:ext cx="5780000" cy="402400"/>
          </a:xfrm>
          <a:prstGeom prst="rect">
            <a:avLst/>
          </a:prstGeom>
        </p:spPr>
        <p:txBody>
          <a:bodyPr spcFirstLastPara="1" vert="horz" wrap="square" lIns="0" tIns="121900" rIns="0" bIns="121900" rtlCol="0" anchor="ctr" anchorCtr="0">
            <a:noAutofit/>
          </a:bodyPr>
          <a:lstStyle/>
          <a:p>
            <a:pPr marL="0" indent="0">
              <a:buClr>
                <a:schemeClr val="dk1"/>
              </a:buClr>
              <a:buSzPts val="1100"/>
            </a:pPr>
            <a:r>
              <a:rPr lang="en"/>
              <a:t>Earth's Changing Climate: </a:t>
            </a:r>
            <a:r>
              <a:rPr lang="en" b="1"/>
              <a:t>Lesson 2.2</a:t>
            </a:r>
            <a:endParaRPr/>
          </a:p>
        </p:txBody>
      </p:sp>
      <p:sp>
        <p:nvSpPr>
          <p:cNvPr id="636" name="Google Shape;636;p76"/>
          <p:cNvSpPr txBox="1">
            <a:spLocks noGrp="1"/>
          </p:cNvSpPr>
          <p:nvPr>
            <p:ph type="body" idx="3"/>
          </p:nvPr>
        </p:nvSpPr>
        <p:spPr>
          <a:xfrm>
            <a:off x="1072900" y="1255767"/>
            <a:ext cx="10228147" cy="4584400"/>
          </a:xfrm>
          <a:prstGeom prst="rect">
            <a:avLst/>
          </a:prstGeom>
        </p:spPr>
        <p:txBody>
          <a:bodyPr spcFirstLastPara="1" vert="horz" wrap="square" lIns="121900" tIns="121900" rIns="121900" bIns="121900" rtlCol="0" anchor="t" anchorCtr="0">
            <a:noAutofit/>
          </a:bodyPr>
          <a:lstStyle/>
          <a:p>
            <a:pPr marL="0" indent="0">
              <a:buClr>
                <a:schemeClr val="dk1"/>
              </a:buClr>
              <a:buSzPts val="1100"/>
              <a:buNone/>
            </a:pPr>
            <a:r>
              <a:rPr lang="en" dirty="0">
                <a:solidFill>
                  <a:schemeClr val="dk1"/>
                </a:solidFill>
              </a:rPr>
              <a:t>As you read, you should pay attention to how </a:t>
            </a:r>
            <a:r>
              <a:rPr lang="en" b="1" dirty="0">
                <a:solidFill>
                  <a:schemeClr val="dk1"/>
                </a:solidFill>
              </a:rPr>
              <a:t>changes to energy entering and exiting</a:t>
            </a:r>
            <a:r>
              <a:rPr lang="en" dirty="0">
                <a:solidFill>
                  <a:schemeClr val="dk1"/>
                </a:solidFill>
              </a:rPr>
              <a:t> affected Earth's climate in the past. </a:t>
            </a:r>
            <a:endParaRPr dirty="0">
              <a:solidFill>
                <a:schemeClr val="dk1"/>
              </a:solidFill>
            </a:endParaRPr>
          </a:p>
          <a:p>
            <a:pPr marL="0" indent="0">
              <a:spcBef>
                <a:spcPts val="2133"/>
              </a:spcBef>
              <a:buClr>
                <a:schemeClr val="dk1"/>
              </a:buClr>
              <a:buSzPts val="1100"/>
              <a:buNone/>
            </a:pPr>
            <a:r>
              <a:rPr lang="en" dirty="0">
                <a:solidFill>
                  <a:schemeClr val="dk1"/>
                </a:solidFill>
              </a:rPr>
              <a:t>When the amount of energy that enters is equal to the amount that exits, the system and temperature are stable. When they are not equal, the system and temperature change.</a:t>
            </a:r>
            <a:endParaRPr dirty="0"/>
          </a:p>
          <a:p>
            <a:pPr marL="0" indent="0">
              <a:spcBef>
                <a:spcPts val="2133"/>
              </a:spcBef>
              <a:spcAft>
                <a:spcPts val="2133"/>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9A340-A4D0-4058-9AFF-4B47FEDF67D6}"/>
              </a:ext>
            </a:extLst>
          </p:cNvPr>
          <p:cNvSpPr>
            <a:spLocks noGrp="1"/>
          </p:cNvSpPr>
          <p:nvPr>
            <p:ph type="title"/>
          </p:nvPr>
        </p:nvSpPr>
        <p:spPr>
          <a:xfrm>
            <a:off x="109541" y="159545"/>
            <a:ext cx="9422602" cy="806777"/>
          </a:xfrm>
          <a:solidFill>
            <a:schemeClr val="accent2">
              <a:lumMod val="20000"/>
              <a:lumOff val="80000"/>
            </a:schemeClr>
          </a:solidFill>
        </p:spPr>
        <p:txBody>
          <a:bodyPr>
            <a:normAutofit/>
          </a:bodyPr>
          <a:lstStyle/>
          <a:p>
            <a:r>
              <a:rPr lang="en-US" sz="2800" dirty="0"/>
              <a:t>Past Climate Changes on Earth </a:t>
            </a:r>
          </a:p>
        </p:txBody>
      </p:sp>
      <p:sp>
        <p:nvSpPr>
          <p:cNvPr id="3" name="Content Placeholder 2">
            <a:extLst>
              <a:ext uri="{FF2B5EF4-FFF2-40B4-BE49-F238E27FC236}">
                <a16:creationId xmlns:a16="http://schemas.microsoft.com/office/drawing/2014/main" id="{EFD4CD6C-3763-4C34-91D8-04C9E97B2645}"/>
              </a:ext>
            </a:extLst>
          </p:cNvPr>
          <p:cNvSpPr>
            <a:spLocks noGrp="1"/>
          </p:cNvSpPr>
          <p:nvPr>
            <p:ph idx="1"/>
          </p:nvPr>
        </p:nvSpPr>
        <p:spPr>
          <a:xfrm>
            <a:off x="380463" y="1125275"/>
            <a:ext cx="7868489" cy="4615360"/>
          </a:xfrm>
        </p:spPr>
        <p:txBody>
          <a:bodyPr vert="horz" lIns="0" tIns="0" rIns="0" bIns="0" rtlCol="0" anchor="t">
            <a:noAutofit/>
          </a:bodyPr>
          <a:lstStyle/>
          <a:p>
            <a:pPr marL="0" indent="0">
              <a:buNone/>
            </a:pPr>
            <a:r>
              <a:rPr lang="en-US" sz="2400" b="1" dirty="0"/>
              <a:t>Go to </a:t>
            </a:r>
            <a:r>
              <a:rPr lang="en-US" sz="2400" b="1" dirty="0">
                <a:hlinkClick r:id="rId3"/>
              </a:rPr>
              <a:t>Lesson 2.2 Activity 2 in</a:t>
            </a:r>
            <a:r>
              <a:rPr lang="en-US" sz="2400" b="1" dirty="0">
                <a:hlinkClick r:id="rId4"/>
              </a:rPr>
              <a:t> </a:t>
            </a:r>
            <a:r>
              <a:rPr lang="en-US" sz="2400" b="1" dirty="0"/>
              <a:t>Amplify. </a:t>
            </a:r>
            <a:endParaRPr lang="en-US"/>
          </a:p>
          <a:p>
            <a:pPr marL="0" indent="0">
              <a:buNone/>
            </a:pPr>
            <a:endParaRPr lang="en-US" sz="2800" b="1" dirty="0"/>
          </a:p>
        </p:txBody>
      </p:sp>
      <p:pic>
        <p:nvPicPr>
          <p:cNvPr id="7" name="Google Shape;737;p89" descr="screenshot of Past Climate Changes on Earth article from eReader with bracket around second paragraph">
            <a:extLst>
              <a:ext uri="{FF2B5EF4-FFF2-40B4-BE49-F238E27FC236}">
                <a16:creationId xmlns:a16="http://schemas.microsoft.com/office/drawing/2014/main" id="{98D7B7EF-299E-4BAE-85D4-22FA8B3CD71A}"/>
              </a:ext>
            </a:extLst>
          </p:cNvPr>
          <p:cNvPicPr preferRelativeResize="0"/>
          <p:nvPr/>
        </p:nvPicPr>
        <p:blipFill rotWithShape="1">
          <a:blip r:embed="rId5"/>
          <a:srcRect t="1527" r="5" b="11477"/>
          <a:stretch/>
        </p:blipFill>
        <p:spPr>
          <a:xfrm>
            <a:off x="8878294" y="516835"/>
            <a:ext cx="2592126" cy="2592126"/>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a:noFill/>
        </p:spPr>
      </p:pic>
      <p:pic>
        <p:nvPicPr>
          <p:cNvPr id="1026" name="Picture 2" descr="Graphical user interface&#10;&#10;Description automatically generated with low confidence">
            <a:extLst>
              <a:ext uri="{FF2B5EF4-FFF2-40B4-BE49-F238E27FC236}">
                <a16:creationId xmlns:a16="http://schemas.microsoft.com/office/drawing/2014/main" id="{0EB9062F-1A89-4354-9773-6E23E29A4D8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433" r="-1" b="3602"/>
          <a:stretch/>
        </p:blipFill>
        <p:spPr bwMode="auto">
          <a:xfrm>
            <a:off x="8878294" y="3376365"/>
            <a:ext cx="2592126" cy="2592126"/>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693CD2E6-B09F-43E9-9259-B606BD9C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B5367AB5-418C-4245-B83E-713F45B25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ctive Reading Guidelines. One: Think carefully about what you read. Pay attention to your own understanding. Two: As you read, annotate the text to make a record of your thinking. Highlight challenging words and add notes to record questions and make connections to your own experience. Three: Examine all visual representations carefully. Consider how they go together with the text. Four: After you read, discuss what you have read with others to help you better understand the text.">
            <a:extLst>
              <a:ext uri="{FF2B5EF4-FFF2-40B4-BE49-F238E27FC236}">
                <a16:creationId xmlns:a16="http://schemas.microsoft.com/office/drawing/2014/main" id="{BE5E9295-5F7B-A7D0-75C9-E4439E7117B5}"/>
              </a:ext>
            </a:extLst>
          </p:cNvPr>
          <p:cNvPicPr>
            <a:picLocks noChangeAspect="1"/>
          </p:cNvPicPr>
          <p:nvPr/>
        </p:nvPicPr>
        <p:blipFill>
          <a:blip r:embed="rId7"/>
          <a:srcRect l="8000" t="10651" r="23286" b="25243"/>
          <a:stretch>
            <a:fillRect/>
          </a:stretch>
        </p:blipFill>
        <p:spPr>
          <a:xfrm>
            <a:off x="1530996" y="1713890"/>
            <a:ext cx="6914362" cy="4252936"/>
          </a:xfrm>
          <a:prstGeom prst="rect">
            <a:avLst/>
          </a:prstGeom>
        </p:spPr>
      </p:pic>
    </p:spTree>
    <p:extLst>
      <p:ext uri="{BB962C8B-B14F-4D97-AF65-F5344CB8AC3E}">
        <p14:creationId xmlns:p14="http://schemas.microsoft.com/office/powerpoint/2010/main" val="2085277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scussing Annotations. Hashtag share. Carefully choose an interesting annotation (comment, question, connection, vocabulary word) you'd like to share with your partner and add hashtag share to this annotation. Hashtag discussed. Add hashtag discussed to your annotation if you feel that you and your partner have resolved a question or if your discussion gave you a deeper understanding about something in the article. Hashtag present. Add hashtag present to your annotation to mark any unresolved questions or ideas you would like to present to the class.">
            <a:extLst>
              <a:ext uri="{FF2B5EF4-FFF2-40B4-BE49-F238E27FC236}">
                <a16:creationId xmlns:a16="http://schemas.microsoft.com/office/drawing/2014/main" id="{63BFD76E-951F-93F4-E364-FEF7110C286E}"/>
              </a:ext>
            </a:extLst>
          </p:cNvPr>
          <p:cNvPicPr>
            <a:picLocks noChangeAspect="1"/>
          </p:cNvPicPr>
          <p:nvPr/>
        </p:nvPicPr>
        <p:blipFill>
          <a:blip r:embed="rId2"/>
          <a:srcRect l="4664" t="10504" r="9876" b="11344"/>
          <a:stretch>
            <a:fillRect/>
          </a:stretch>
        </p:blipFill>
        <p:spPr>
          <a:xfrm>
            <a:off x="1617260" y="330680"/>
            <a:ext cx="8957433" cy="5359617"/>
          </a:xfrm>
          <a:prstGeom prst="rect">
            <a:avLst/>
          </a:prstGeom>
        </p:spPr>
      </p:pic>
    </p:spTree>
    <p:extLst>
      <p:ext uri="{BB962C8B-B14F-4D97-AF65-F5344CB8AC3E}">
        <p14:creationId xmlns:p14="http://schemas.microsoft.com/office/powerpoint/2010/main" val="4060338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pic>
        <p:nvPicPr>
          <p:cNvPr id="844" name="Google Shape;844;p99" descr="Screenshot of student view of Discussing Annotations with box around Rating section"/>
          <p:cNvPicPr preferRelativeResize="0"/>
          <p:nvPr/>
        </p:nvPicPr>
        <p:blipFill>
          <a:blip r:embed="rId3">
            <a:alphaModFix/>
          </a:blip>
          <a:stretch>
            <a:fillRect/>
          </a:stretch>
        </p:blipFill>
        <p:spPr>
          <a:xfrm>
            <a:off x="329184" y="1194817"/>
            <a:ext cx="4596384" cy="5266945"/>
          </a:xfrm>
          <a:prstGeom prst="rect">
            <a:avLst/>
          </a:prstGeom>
          <a:noFill/>
          <a:ln>
            <a:noFill/>
          </a:ln>
        </p:spPr>
      </p:pic>
      <p:sp>
        <p:nvSpPr>
          <p:cNvPr id="846" name="Google Shape;846;p99"/>
          <p:cNvSpPr txBox="1">
            <a:spLocks noGrp="1"/>
          </p:cNvSpPr>
          <p:nvPr>
            <p:ph type="subTitle" idx="2"/>
          </p:nvPr>
        </p:nvSpPr>
        <p:spPr>
          <a:xfrm>
            <a:off x="9461500" y="219467"/>
            <a:ext cx="2418400" cy="4024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
              <a:t>Activity 3 - Screen 2</a:t>
            </a:r>
            <a:endParaRPr/>
          </a:p>
        </p:txBody>
      </p:sp>
      <p:sp>
        <p:nvSpPr>
          <p:cNvPr id="847" name="Google Shape;847;p99"/>
          <p:cNvSpPr txBox="1">
            <a:spLocks noGrp="1"/>
          </p:cNvSpPr>
          <p:nvPr>
            <p:ph type="subTitle" idx="3"/>
          </p:nvPr>
        </p:nvSpPr>
        <p:spPr>
          <a:xfrm>
            <a:off x="315833" y="219467"/>
            <a:ext cx="5810400" cy="402400"/>
          </a:xfrm>
          <a:prstGeom prst="rect">
            <a:avLst/>
          </a:prstGeom>
        </p:spPr>
        <p:txBody>
          <a:bodyPr spcFirstLastPara="1" wrap="square" lIns="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
              <a:t>Earth’s Changing Climate: </a:t>
            </a:r>
            <a:r>
              <a:rPr lang="en" b="1"/>
              <a:t>Lesson 2.2</a:t>
            </a:r>
            <a:endParaRPr b="1"/>
          </a:p>
        </p:txBody>
      </p:sp>
      <p:sp>
        <p:nvSpPr>
          <p:cNvPr id="848" name="Google Shape;848;p99"/>
          <p:cNvSpPr txBox="1">
            <a:spLocks noGrp="1"/>
          </p:cNvSpPr>
          <p:nvPr>
            <p:ph type="body" idx="4"/>
          </p:nvPr>
        </p:nvSpPr>
        <p:spPr>
          <a:xfrm>
            <a:off x="5791200" y="1804416"/>
            <a:ext cx="5584000" cy="3779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 b="1"/>
              <a:t>Review</a:t>
            </a:r>
            <a:r>
              <a:rPr lang="en"/>
              <a:t> your annotations, and then </a:t>
            </a:r>
            <a:r>
              <a:rPr lang="en" b="1"/>
              <a:t>answer</a:t>
            </a:r>
            <a:r>
              <a:rPr lang="en"/>
              <a:t> the reflection question.</a:t>
            </a:r>
            <a:endParaRPr/>
          </a:p>
          <a:p>
            <a:pPr marL="0" lvl="0" indent="0" algn="l" rtl="0">
              <a:spcBef>
                <a:spcPts val="2133"/>
              </a:spcBef>
              <a:spcAft>
                <a:spcPts val="0"/>
              </a:spcAft>
              <a:buClr>
                <a:schemeClr val="dk1"/>
              </a:buClr>
              <a:buSzPts val="1100"/>
              <a:buFont typeface="Arial"/>
              <a:buNone/>
            </a:pPr>
            <a:endParaRPr>
              <a:solidFill>
                <a:schemeClr val="dk1"/>
              </a:solidFill>
            </a:endParaRPr>
          </a:p>
          <a:p>
            <a:pPr marL="0" lvl="0" indent="0" algn="l" rtl="0">
              <a:spcBef>
                <a:spcPts val="2133"/>
              </a:spcBef>
              <a:spcAft>
                <a:spcPts val="0"/>
              </a:spcAft>
              <a:buClr>
                <a:schemeClr val="dk1"/>
              </a:buClr>
              <a:buSzPts val="1100"/>
              <a:buFont typeface="Arial"/>
              <a:buNone/>
            </a:pPr>
            <a:endParaRPr>
              <a:solidFill>
                <a:schemeClr val="dk1"/>
              </a:solidFill>
            </a:endParaRPr>
          </a:p>
          <a:p>
            <a:pPr marL="0" lvl="0" indent="0" algn="l" rtl="0">
              <a:spcBef>
                <a:spcPts val="2133"/>
              </a:spcBef>
              <a:spcAft>
                <a:spcPts val="0"/>
              </a:spcAft>
              <a:buClr>
                <a:schemeClr val="dk1"/>
              </a:buClr>
              <a:buSzPts val="1100"/>
              <a:buFont typeface="Arial"/>
              <a:buNone/>
            </a:pPr>
            <a:endParaRPr>
              <a:solidFill>
                <a:schemeClr val="dk1"/>
              </a:solidFill>
            </a:endParaRPr>
          </a:p>
          <a:p>
            <a:pPr marL="0" lvl="0" indent="0" algn="l" rtl="0">
              <a:spcBef>
                <a:spcPts val="2133"/>
              </a:spcBef>
              <a:spcAft>
                <a:spcPts val="2133"/>
              </a:spcAft>
              <a:buNone/>
            </a:pPr>
            <a:endParaRPr b="1"/>
          </a:p>
        </p:txBody>
      </p:sp>
      <p:pic>
        <p:nvPicPr>
          <p:cNvPr id="849" name="Google Shape;849;p99" descr="Think about it"/>
          <p:cNvPicPr preferRelativeResize="0"/>
          <p:nvPr/>
        </p:nvPicPr>
        <p:blipFill rotWithShape="1">
          <a:blip r:embed="rId4">
            <a:alphaModFix/>
          </a:blip>
          <a:srcRect t="109" b="99"/>
          <a:stretch/>
        </p:blipFill>
        <p:spPr>
          <a:xfrm>
            <a:off x="5935700" y="1255777"/>
            <a:ext cx="628072" cy="487679"/>
          </a:xfrm>
          <a:prstGeom prst="rect">
            <a:avLst/>
          </a:prstGeom>
          <a:noFill/>
          <a:ln>
            <a:noFill/>
          </a:ln>
        </p:spPr>
      </p:pic>
      <p:pic>
        <p:nvPicPr>
          <p:cNvPr id="851" name="Google Shape;851;p99"/>
          <p:cNvPicPr preferRelativeResize="0"/>
          <p:nvPr/>
        </p:nvPicPr>
        <p:blipFill>
          <a:blip r:embed="rId5">
            <a:alphaModFix/>
          </a:blip>
          <a:stretch>
            <a:fillRect/>
          </a:stretch>
        </p:blipFill>
        <p:spPr>
          <a:xfrm>
            <a:off x="425567" y="4952001"/>
            <a:ext cx="4419000" cy="1643500"/>
          </a:xfrm>
          <a:prstGeom prst="rect">
            <a:avLst/>
          </a:prstGeom>
          <a:noFill/>
          <a:ln>
            <a:noFill/>
          </a:ln>
        </p:spPr>
      </p:pic>
      <p:pic>
        <p:nvPicPr>
          <p:cNvPr id="852" name="Google Shape;852;p99"/>
          <p:cNvPicPr preferRelativeResize="0"/>
          <p:nvPr/>
        </p:nvPicPr>
        <p:blipFill>
          <a:blip r:embed="rId6">
            <a:alphaModFix/>
          </a:blip>
          <a:stretch>
            <a:fillRect/>
          </a:stretch>
        </p:blipFill>
        <p:spPr>
          <a:xfrm>
            <a:off x="11744534" y="6406500"/>
            <a:ext cx="304233" cy="304200"/>
          </a:xfrm>
          <a:prstGeom prst="rect">
            <a:avLst/>
          </a:prstGeom>
          <a:noFill/>
          <a:ln>
            <a:noFill/>
          </a:ln>
        </p:spPr>
      </p:pic>
      <p:sp>
        <p:nvSpPr>
          <p:cNvPr id="3" name="Subtitle 2">
            <a:extLst>
              <a:ext uri="{FF2B5EF4-FFF2-40B4-BE49-F238E27FC236}">
                <a16:creationId xmlns:a16="http://schemas.microsoft.com/office/drawing/2014/main" id="{BB77A012-4F0E-5E36-6F45-673D014B44E4}"/>
              </a:ext>
            </a:extLst>
          </p:cNvPr>
          <p:cNvSpPr>
            <a:spLocks noGrp="1"/>
          </p:cNvSpPr>
          <p:nvPr>
            <p:ph type="subTitle"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D6A2A3-F101-46F7-8B6F-1C699CAFE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2A0C96-99A6-7EFC-F819-31A31DD8100B}"/>
              </a:ext>
            </a:extLst>
          </p:cNvPr>
          <p:cNvSpPr>
            <a:spLocks noGrp="1"/>
          </p:cNvSpPr>
          <p:nvPr>
            <p:ph type="title"/>
          </p:nvPr>
        </p:nvSpPr>
        <p:spPr>
          <a:xfrm>
            <a:off x="578084" y="255494"/>
            <a:ext cx="11565584" cy="985224"/>
          </a:xfrm>
          <a:solidFill>
            <a:schemeClr val="accent1">
              <a:lumMod val="20000"/>
              <a:lumOff val="80000"/>
            </a:schemeClr>
          </a:solidFill>
        </p:spPr>
        <p:txBody>
          <a:bodyPr vert="horz" lIns="0" tIns="0" rIns="0" bIns="0" rtlCol="0" anchor="b">
            <a:normAutofit/>
          </a:bodyPr>
          <a:lstStyle/>
          <a:p>
            <a:pPr>
              <a:lnSpc>
                <a:spcPct val="90000"/>
              </a:lnSpc>
            </a:pPr>
            <a:r>
              <a:rPr lang="en-US" sz="2300" dirty="0"/>
              <a:t>Exit Ticket: Activity 4: </a:t>
            </a:r>
            <a:br>
              <a:rPr lang="en-US" sz="2300" dirty="0"/>
            </a:br>
            <a:r>
              <a:rPr lang="en-US" sz="2300" dirty="0"/>
              <a:t>Testing Carbon Dioxide and Methane in the SIM</a:t>
            </a:r>
          </a:p>
        </p:txBody>
      </p:sp>
      <p:sp>
        <p:nvSpPr>
          <p:cNvPr id="4" name="TextBox 3">
            <a:extLst>
              <a:ext uri="{FF2B5EF4-FFF2-40B4-BE49-F238E27FC236}">
                <a16:creationId xmlns:a16="http://schemas.microsoft.com/office/drawing/2014/main" id="{178654DF-171B-0F78-2167-649418E22509}"/>
              </a:ext>
            </a:extLst>
          </p:cNvPr>
          <p:cNvSpPr txBox="1"/>
          <p:nvPr/>
        </p:nvSpPr>
        <p:spPr>
          <a:xfrm>
            <a:off x="359570" y="1510798"/>
            <a:ext cx="11513756" cy="4549746"/>
          </a:xfrm>
          <a:prstGeom prst="rect">
            <a:avLst/>
          </a:prstGeo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a:lnSpc>
                <a:spcPct val="120000"/>
              </a:lnSpc>
              <a:spcAft>
                <a:spcPts val="600"/>
              </a:spcAft>
            </a:pPr>
            <a:r>
              <a:rPr lang="en-US" sz="3000" dirty="0"/>
              <a:t>For this activity, you will use the Sim to continue focusing on the relationship between </a:t>
            </a:r>
            <a:r>
              <a:rPr lang="en-US" sz="3000" b="1" dirty="0"/>
              <a:t>energy and temperature.</a:t>
            </a:r>
            <a:r>
              <a:rPr lang="en-US" sz="3000" dirty="0"/>
              <a:t>​</a:t>
            </a:r>
            <a:endParaRPr lang="en-US"/>
          </a:p>
          <a:p>
            <a:pPr>
              <a:lnSpc>
                <a:spcPct val="120000"/>
              </a:lnSpc>
              <a:spcAft>
                <a:spcPts val="600"/>
              </a:spcAft>
            </a:pPr>
            <a:endParaRPr lang="en-US" sz="3000" dirty="0"/>
          </a:p>
          <a:p>
            <a:pPr marL="514350" indent="-514350">
              <a:lnSpc>
                <a:spcPct val="120000"/>
              </a:lnSpc>
              <a:spcAft>
                <a:spcPts val="600"/>
              </a:spcAft>
              <a:buAutoNum type="arabicPeriod"/>
            </a:pPr>
            <a:r>
              <a:rPr lang="en-US" sz="3000" b="1" dirty="0"/>
              <a:t>First, make a prediction.</a:t>
            </a:r>
          </a:p>
          <a:p>
            <a:pPr marL="514350" indent="-514350">
              <a:lnSpc>
                <a:spcPct val="120000"/>
              </a:lnSpc>
              <a:spcAft>
                <a:spcPts val="600"/>
              </a:spcAft>
              <a:buAutoNum type="arabicPeriod"/>
            </a:pPr>
            <a:r>
              <a:rPr lang="en-US" sz="3000" b="1" dirty="0"/>
              <a:t>Then, test your predictions. </a:t>
            </a:r>
          </a:p>
          <a:p>
            <a:pPr marL="514350" indent="-514350">
              <a:lnSpc>
                <a:spcPct val="120000"/>
              </a:lnSpc>
              <a:spcAft>
                <a:spcPts val="600"/>
              </a:spcAft>
              <a:buAutoNum type="arabicPeriod"/>
            </a:pPr>
            <a:r>
              <a:rPr lang="en-US" sz="3000" b="1" dirty="0"/>
              <a:t>Finally, answer the questions in Amplify. </a:t>
            </a:r>
          </a:p>
        </p:txBody>
      </p:sp>
      <p:pic>
        <p:nvPicPr>
          <p:cNvPr id="5" name="Picture 5" descr="A picture containing graphical user interface&#10;&#10;Description automatically generated">
            <a:extLst>
              <a:ext uri="{FF2B5EF4-FFF2-40B4-BE49-F238E27FC236}">
                <a16:creationId xmlns:a16="http://schemas.microsoft.com/office/drawing/2014/main" id="{1711C922-44F7-CDC7-C460-D67C03CF2FDF}"/>
              </a:ext>
            </a:extLst>
          </p:cNvPr>
          <p:cNvPicPr>
            <a:picLocks noGrp="1" noChangeAspect="1"/>
          </p:cNvPicPr>
          <p:nvPr>
            <p:ph idx="1"/>
          </p:nvPr>
        </p:nvPicPr>
        <p:blipFill>
          <a:blip r:embed="rId3"/>
          <a:stretch>
            <a:fillRect/>
          </a:stretch>
        </p:blipFill>
        <p:spPr>
          <a:xfrm>
            <a:off x="8504814" y="3839517"/>
            <a:ext cx="2848985" cy="2136739"/>
          </a:xfrm>
          <a:prstGeom prst="rect">
            <a:avLst/>
          </a:prstGeom>
        </p:spPr>
      </p:pic>
      <p:sp>
        <p:nvSpPr>
          <p:cNvPr id="12" name="Rectangle 11">
            <a:extLst>
              <a:ext uri="{FF2B5EF4-FFF2-40B4-BE49-F238E27FC236}">
                <a16:creationId xmlns:a16="http://schemas.microsoft.com/office/drawing/2014/main" id="{529E760E-527D-4053-A309-F2BDE1250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53D448-4ED1-429A-A28C-8316DE7CA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238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103"/>
          <p:cNvSpPr txBox="1">
            <a:spLocks noGrp="1"/>
          </p:cNvSpPr>
          <p:nvPr>
            <p:ph type="subTitle" idx="1"/>
          </p:nvPr>
        </p:nvSpPr>
        <p:spPr>
          <a:xfrm>
            <a:off x="315833" y="219467"/>
            <a:ext cx="5781600" cy="402400"/>
          </a:xfrm>
          <a:prstGeom prst="rect">
            <a:avLst/>
          </a:prstGeom>
        </p:spPr>
        <p:txBody>
          <a:bodyPr spcFirstLastPara="1" vert="horz" wrap="square" lIns="0" tIns="121900" rIns="0" bIns="121900" rtlCol="0" anchor="ctr" anchorCtr="0">
            <a:noAutofit/>
          </a:bodyPr>
          <a:lstStyle/>
          <a:p>
            <a:pPr marL="0" indent="0">
              <a:buClr>
                <a:schemeClr val="dk1"/>
              </a:buClr>
              <a:buSzPts val="1100"/>
            </a:pPr>
            <a:r>
              <a:rPr lang="en"/>
              <a:t>Earth’s Changing Climate: </a:t>
            </a:r>
            <a:r>
              <a:rPr lang="en" b="1"/>
              <a:t>Lesson 2.2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9A340-A4D0-4058-9AFF-4B47FEDF67D6}"/>
              </a:ext>
            </a:extLst>
          </p:cNvPr>
          <p:cNvSpPr>
            <a:spLocks noGrp="1"/>
          </p:cNvSpPr>
          <p:nvPr>
            <p:ph type="title"/>
          </p:nvPr>
        </p:nvSpPr>
        <p:spPr>
          <a:xfrm>
            <a:off x="412297" y="87086"/>
            <a:ext cx="10241280" cy="1415143"/>
          </a:xfrm>
          <a:solidFill>
            <a:schemeClr val="accent2"/>
          </a:solidFill>
        </p:spPr>
        <p:txBody>
          <a:bodyPr>
            <a:noAutofit/>
          </a:bodyPr>
          <a:lstStyle/>
          <a:p>
            <a:r>
              <a:rPr lang="en-US" sz="2600" dirty="0"/>
              <a:t>Bell Ringer - Lesson 2.2</a:t>
            </a:r>
          </a:p>
        </p:txBody>
      </p:sp>
      <p:sp>
        <p:nvSpPr>
          <p:cNvPr id="3" name="Content Placeholder 2">
            <a:extLst>
              <a:ext uri="{FF2B5EF4-FFF2-40B4-BE49-F238E27FC236}">
                <a16:creationId xmlns:a16="http://schemas.microsoft.com/office/drawing/2014/main" id="{EFD4CD6C-3763-4C34-91D8-04C9E97B2645}"/>
              </a:ext>
            </a:extLst>
          </p:cNvPr>
          <p:cNvSpPr>
            <a:spLocks noGrp="1"/>
          </p:cNvSpPr>
          <p:nvPr>
            <p:ph idx="1"/>
          </p:nvPr>
        </p:nvSpPr>
        <p:spPr>
          <a:xfrm>
            <a:off x="184337" y="1715488"/>
            <a:ext cx="3459107" cy="3970557"/>
          </a:xfrm>
          <a:ln>
            <a:solidFill>
              <a:schemeClr val="accent1"/>
            </a:solidFill>
          </a:ln>
        </p:spPr>
        <p:txBody>
          <a:bodyPr vert="horz" lIns="0" tIns="0" rIns="0" bIns="0" rtlCol="0" anchor="t">
            <a:normAutofit/>
          </a:bodyPr>
          <a:lstStyle/>
          <a:p>
            <a:r>
              <a:rPr lang="en-US" sz="2800" b="1" dirty="0"/>
              <a:t>Complete Lesson 2.2 Activity 1 in Amplify. Leave computer open when done. </a:t>
            </a:r>
          </a:p>
          <a:p>
            <a:r>
              <a:rPr lang="en-US" sz="2800" b="1" dirty="0"/>
              <a:t>Get your notebook. </a:t>
            </a:r>
          </a:p>
        </p:txBody>
      </p:sp>
      <p:pic>
        <p:nvPicPr>
          <p:cNvPr id="1026" name="Picture 2">
            <a:extLst>
              <a:ext uri="{FF2B5EF4-FFF2-40B4-BE49-F238E27FC236}">
                <a16:creationId xmlns:a16="http://schemas.microsoft.com/office/drawing/2014/main" id="{0EB9062F-1A89-4354-9773-6E23E29A4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5662" y="272795"/>
            <a:ext cx="98107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564;p68" descr="screenshot of student view of Warm-Up">
            <a:hlinkClick r:id="rId4"/>
            <a:extLst>
              <a:ext uri="{FF2B5EF4-FFF2-40B4-BE49-F238E27FC236}">
                <a16:creationId xmlns:a16="http://schemas.microsoft.com/office/drawing/2014/main" id="{3FD55364-24DA-42E4-BE0D-F73FAD63A6CD}"/>
              </a:ext>
            </a:extLst>
          </p:cNvPr>
          <p:cNvPicPr preferRelativeResize="0"/>
          <p:nvPr/>
        </p:nvPicPr>
        <p:blipFill rotWithShape="1">
          <a:blip r:embed="rId5">
            <a:alphaModFix/>
          </a:blip>
          <a:srcRect l="15086" t="36951" r="16416" b="20426"/>
          <a:stretch/>
        </p:blipFill>
        <p:spPr>
          <a:xfrm>
            <a:off x="3832180" y="1971108"/>
            <a:ext cx="8006404" cy="3708929"/>
          </a:xfrm>
          <a:prstGeom prst="rect">
            <a:avLst/>
          </a:prstGeom>
          <a:noFill/>
          <a:ln>
            <a:noFill/>
          </a:ln>
        </p:spPr>
      </p:pic>
    </p:spTree>
    <p:extLst>
      <p:ext uri="{BB962C8B-B14F-4D97-AF65-F5344CB8AC3E}">
        <p14:creationId xmlns:p14="http://schemas.microsoft.com/office/powerpoint/2010/main" val="19081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69"/>
          <p:cNvSpPr txBox="1">
            <a:spLocks noGrp="1"/>
          </p:cNvSpPr>
          <p:nvPr>
            <p:ph type="subTitle" idx="2"/>
          </p:nvPr>
        </p:nvSpPr>
        <p:spPr>
          <a:xfrm>
            <a:off x="9461500" y="219467"/>
            <a:ext cx="2418400" cy="402400"/>
          </a:xfrm>
          <a:prstGeom prst="rect">
            <a:avLst/>
          </a:prstGeom>
        </p:spPr>
        <p:txBody>
          <a:bodyPr spcFirstLastPara="1" vert="horz" wrap="square" lIns="121900" tIns="121900" rIns="0" bIns="121900" rtlCol="0" anchor="ctr" anchorCtr="0">
            <a:noAutofit/>
          </a:bodyPr>
          <a:lstStyle/>
          <a:p>
            <a:pPr marL="0" indent="0"/>
            <a:r>
              <a:rPr lang="en" dirty="0"/>
              <a:t>Activity 1</a:t>
            </a:r>
            <a:endParaRPr dirty="0"/>
          </a:p>
        </p:txBody>
      </p:sp>
      <p:sp>
        <p:nvSpPr>
          <p:cNvPr id="572" name="Google Shape;572;p69"/>
          <p:cNvSpPr txBox="1">
            <a:spLocks noGrp="1"/>
          </p:cNvSpPr>
          <p:nvPr>
            <p:ph type="subTitle" idx="3"/>
          </p:nvPr>
        </p:nvSpPr>
        <p:spPr>
          <a:xfrm>
            <a:off x="315833" y="219467"/>
            <a:ext cx="5753200" cy="402400"/>
          </a:xfrm>
          <a:prstGeom prst="rect">
            <a:avLst/>
          </a:prstGeom>
        </p:spPr>
        <p:txBody>
          <a:bodyPr spcFirstLastPara="1" vert="horz" wrap="square" lIns="0" tIns="121900" rIns="0" bIns="121900" rtlCol="0" anchor="ctr" anchorCtr="0">
            <a:noAutofit/>
          </a:bodyPr>
          <a:lstStyle/>
          <a:p>
            <a:pPr marL="0" indent="0"/>
            <a:r>
              <a:rPr lang="en" dirty="0"/>
              <a:t>Earth's Changing Climate: </a:t>
            </a:r>
            <a:r>
              <a:rPr lang="en" b="1" dirty="0"/>
              <a:t>Lesson 2.2</a:t>
            </a:r>
            <a:endParaRPr b="1" dirty="0"/>
          </a:p>
        </p:txBody>
      </p:sp>
      <p:sp>
        <p:nvSpPr>
          <p:cNvPr id="573" name="Google Shape;573;p69"/>
          <p:cNvSpPr txBox="1">
            <a:spLocks noGrp="1"/>
          </p:cNvSpPr>
          <p:nvPr>
            <p:ph type="body" idx="4"/>
          </p:nvPr>
        </p:nvSpPr>
        <p:spPr>
          <a:xfrm>
            <a:off x="5791200" y="1804416"/>
            <a:ext cx="5584000" cy="37796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b="1" dirty="0"/>
              <a:t>Discuss</a:t>
            </a:r>
            <a:r>
              <a:rPr lang="en" dirty="0"/>
              <a:t> the graphs, and share your responses to the Warm-Up questions.</a:t>
            </a:r>
            <a:endParaRPr dirty="0"/>
          </a:p>
        </p:txBody>
      </p:sp>
      <p:pic>
        <p:nvPicPr>
          <p:cNvPr id="574" name="Google Shape;574;p69" descr="Work with a partner"/>
          <p:cNvPicPr preferRelativeResize="0"/>
          <p:nvPr/>
        </p:nvPicPr>
        <p:blipFill rotWithShape="1">
          <a:blip r:embed="rId3">
            <a:alphaModFix/>
          </a:blip>
          <a:srcRect t="573" b="563"/>
          <a:stretch/>
        </p:blipFill>
        <p:spPr>
          <a:xfrm>
            <a:off x="5937504" y="1255777"/>
            <a:ext cx="713232" cy="548641"/>
          </a:xfrm>
          <a:prstGeom prst="rect">
            <a:avLst/>
          </a:prstGeom>
          <a:noFill/>
          <a:ln>
            <a:noFill/>
          </a:ln>
        </p:spPr>
      </p:pic>
      <p:pic>
        <p:nvPicPr>
          <p:cNvPr id="575" name="Google Shape;575;p69" descr="graphs from Warm-up activity"/>
          <p:cNvPicPr preferRelativeResize="0"/>
          <p:nvPr/>
        </p:nvPicPr>
        <p:blipFill>
          <a:blip r:embed="rId4">
            <a:alphaModFix/>
          </a:blip>
          <a:stretch>
            <a:fillRect/>
          </a:stretch>
        </p:blipFill>
        <p:spPr>
          <a:xfrm>
            <a:off x="234653" y="575346"/>
            <a:ext cx="4620768" cy="5707307"/>
          </a:xfrm>
          <a:prstGeom prst="rect">
            <a:avLst/>
          </a:prstGeom>
          <a:noFill/>
          <a:ln w="9525" cap="flat" cmpd="sng">
            <a:solidFill>
              <a:srgbClr val="D9D9D9"/>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344D2-9F5C-4F0F-94FA-DFA89C7AED60}"/>
              </a:ext>
            </a:extLst>
          </p:cNvPr>
          <p:cNvSpPr>
            <a:spLocks noGrp="1"/>
          </p:cNvSpPr>
          <p:nvPr>
            <p:ph type="title"/>
          </p:nvPr>
        </p:nvSpPr>
        <p:spPr>
          <a:xfrm>
            <a:off x="457200" y="868280"/>
            <a:ext cx="3390645" cy="3363597"/>
          </a:xfrm>
        </p:spPr>
        <p:txBody>
          <a:bodyPr>
            <a:normAutofit/>
          </a:bodyPr>
          <a:lstStyle/>
          <a:p>
            <a:pPr algn="r"/>
            <a:r>
              <a:rPr lang="en-US" sz="3200" dirty="0">
                <a:solidFill>
                  <a:schemeClr val="bg1"/>
                </a:solidFill>
              </a:rPr>
              <a:t>Learning Target</a:t>
            </a:r>
            <a:endParaRPr lang="en-US" dirty="0">
              <a:solidFill>
                <a:schemeClr val="bg1"/>
              </a:solidFill>
            </a:endParaRPr>
          </a:p>
        </p:txBody>
      </p:sp>
      <p:graphicFrame>
        <p:nvGraphicFramePr>
          <p:cNvPr id="5" name="Content Placeholder 2">
            <a:extLst>
              <a:ext uri="{FF2B5EF4-FFF2-40B4-BE49-F238E27FC236}">
                <a16:creationId xmlns:a16="http://schemas.microsoft.com/office/drawing/2014/main" id="{03E1F522-E3B1-4728-9641-E4AD23029C54}"/>
              </a:ext>
            </a:extLst>
          </p:cNvPr>
          <p:cNvGraphicFramePr>
            <a:graphicFrameLocks noGrp="1"/>
          </p:cNvGraphicFramePr>
          <p:nvPr>
            <p:ph idx="1"/>
            <p:extLst>
              <p:ext uri="{D42A27DB-BD31-4B8C-83A1-F6EECF244321}">
                <p14:modId xmlns:p14="http://schemas.microsoft.com/office/powerpoint/2010/main" val="4240157413"/>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9219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06E6C0C3-A448-4D8B-86C7-3C83B7E4A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CFCCB8-DE4F-1E99-AE22-3D413D2124D0}"/>
              </a:ext>
            </a:extLst>
          </p:cNvPr>
          <p:cNvSpPr>
            <a:spLocks noGrp="1"/>
          </p:cNvSpPr>
          <p:nvPr>
            <p:ph type="title"/>
          </p:nvPr>
        </p:nvSpPr>
        <p:spPr>
          <a:xfrm>
            <a:off x="1353190" y="1028700"/>
            <a:ext cx="3330452" cy="4472690"/>
          </a:xfrm>
        </p:spPr>
        <p:txBody>
          <a:bodyPr anchor="ctr">
            <a:normAutofit/>
          </a:bodyPr>
          <a:lstStyle/>
          <a:p>
            <a:r>
              <a:rPr lang="en-US" sz="3200"/>
              <a:t>Agenda</a:t>
            </a:r>
          </a:p>
        </p:txBody>
      </p:sp>
      <p:sp>
        <p:nvSpPr>
          <p:cNvPr id="20" name="Rectangle 10">
            <a:extLst>
              <a:ext uri="{FF2B5EF4-FFF2-40B4-BE49-F238E27FC236}">
                <a16:creationId xmlns:a16="http://schemas.microsoft.com/office/drawing/2014/main" id="{EF1326A3-CBDD-4503-8C40-806B4ABF4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5910698D-E436-464E-9DE4-F9FB349FD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2">
            <a:extLst>
              <a:ext uri="{FF2B5EF4-FFF2-40B4-BE49-F238E27FC236}">
                <a16:creationId xmlns:a16="http://schemas.microsoft.com/office/drawing/2014/main" id="{9FBFC3DE-DCE4-7B79-4807-3D1A22584E01}"/>
              </a:ext>
            </a:extLst>
          </p:cNvPr>
          <p:cNvGraphicFramePr>
            <a:graphicFrameLocks noGrp="1"/>
          </p:cNvGraphicFramePr>
          <p:nvPr>
            <p:ph idx="1"/>
            <p:extLst>
              <p:ext uri="{D42A27DB-BD31-4B8C-83A1-F6EECF244321}">
                <p14:modId xmlns:p14="http://schemas.microsoft.com/office/powerpoint/2010/main" val="3144070860"/>
              </p:ext>
            </p:extLst>
          </p:nvPr>
        </p:nvGraphicFramePr>
        <p:xfrm>
          <a:off x="5172741" y="882502"/>
          <a:ext cx="6177516" cy="4869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9883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70"/>
          <p:cNvSpPr txBox="1">
            <a:spLocks noGrp="1"/>
          </p:cNvSpPr>
          <p:nvPr>
            <p:ph type="subTitle" idx="2"/>
          </p:nvPr>
        </p:nvSpPr>
        <p:spPr>
          <a:xfrm>
            <a:off x="9461500" y="219467"/>
            <a:ext cx="2418400" cy="402400"/>
          </a:xfrm>
          <a:prstGeom prst="rect">
            <a:avLst/>
          </a:prstGeom>
        </p:spPr>
        <p:txBody>
          <a:bodyPr spcFirstLastPara="1" vert="horz" wrap="square" lIns="121900" tIns="121900" rIns="0" bIns="121900" rtlCol="0" anchor="ctr" anchorCtr="0">
            <a:noAutofit/>
          </a:bodyPr>
          <a:lstStyle/>
          <a:p>
            <a:pPr marL="0" indent="0"/>
            <a:r>
              <a:rPr lang="en"/>
              <a:t>Activity 1</a:t>
            </a:r>
            <a:endParaRPr/>
          </a:p>
        </p:txBody>
      </p:sp>
      <p:sp>
        <p:nvSpPr>
          <p:cNvPr id="581" name="Google Shape;581;p70"/>
          <p:cNvSpPr txBox="1">
            <a:spLocks noGrp="1"/>
          </p:cNvSpPr>
          <p:nvPr>
            <p:ph type="subTitle" idx="3"/>
          </p:nvPr>
        </p:nvSpPr>
        <p:spPr>
          <a:xfrm>
            <a:off x="315833" y="219467"/>
            <a:ext cx="5810400" cy="402400"/>
          </a:xfrm>
          <a:prstGeom prst="rect">
            <a:avLst/>
          </a:prstGeom>
        </p:spPr>
        <p:txBody>
          <a:bodyPr spcFirstLastPara="1" vert="horz" wrap="square" lIns="0" tIns="121900" rIns="0" bIns="121900" rtlCol="0" anchor="ctr" anchorCtr="0">
            <a:noAutofit/>
          </a:bodyPr>
          <a:lstStyle/>
          <a:p>
            <a:pPr marL="0" indent="0">
              <a:buClr>
                <a:schemeClr val="dk1"/>
              </a:buClr>
              <a:buSzPts val="1100"/>
            </a:pPr>
            <a:r>
              <a:rPr lang="en"/>
              <a:t>Earth's Changing Climate: </a:t>
            </a:r>
            <a:r>
              <a:rPr lang="en" b="1"/>
              <a:t>Lesson 2.2</a:t>
            </a:r>
            <a:endParaRPr/>
          </a:p>
        </p:txBody>
      </p:sp>
      <p:sp>
        <p:nvSpPr>
          <p:cNvPr id="582" name="Google Shape;582;p70"/>
          <p:cNvSpPr txBox="1">
            <a:spLocks noGrp="1"/>
          </p:cNvSpPr>
          <p:nvPr>
            <p:ph type="body" idx="4"/>
          </p:nvPr>
        </p:nvSpPr>
        <p:spPr>
          <a:xfrm>
            <a:off x="5791200" y="1255767"/>
            <a:ext cx="5810400" cy="45980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3700" dirty="0"/>
              <a:t>We have seen in the Sim test that </a:t>
            </a:r>
            <a:r>
              <a:rPr lang="en" sz="3700" b="1" dirty="0"/>
              <a:t>increasing sunlight</a:t>
            </a:r>
            <a:r>
              <a:rPr lang="en" sz="3700" dirty="0"/>
              <a:t> causes temperature to increase. If this explained the current warming climate, we would expect to see an increasing trend for sunlight.</a:t>
            </a:r>
            <a:endParaRPr sz="3700" dirty="0"/>
          </a:p>
        </p:txBody>
      </p:sp>
      <p:pic>
        <p:nvPicPr>
          <p:cNvPr id="583" name="Google Shape;583;p70" descr="screenshot of Earth's Changing Climate Sim"/>
          <p:cNvPicPr preferRelativeResize="0"/>
          <p:nvPr/>
        </p:nvPicPr>
        <p:blipFill>
          <a:blip r:embed="rId3">
            <a:alphaModFix/>
          </a:blip>
          <a:stretch>
            <a:fillRect/>
          </a:stretch>
        </p:blipFill>
        <p:spPr>
          <a:xfrm>
            <a:off x="341376" y="1926337"/>
            <a:ext cx="4876800" cy="36697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71"/>
          <p:cNvSpPr txBox="1">
            <a:spLocks noGrp="1"/>
          </p:cNvSpPr>
          <p:nvPr>
            <p:ph type="subTitle" idx="2"/>
          </p:nvPr>
        </p:nvSpPr>
        <p:spPr>
          <a:xfrm>
            <a:off x="9461500" y="219467"/>
            <a:ext cx="2418400" cy="402400"/>
          </a:xfrm>
          <a:prstGeom prst="rect">
            <a:avLst/>
          </a:prstGeom>
        </p:spPr>
        <p:txBody>
          <a:bodyPr spcFirstLastPara="1" vert="horz" wrap="square" lIns="121900" tIns="121900" rIns="0" bIns="121900" rtlCol="0" anchor="ctr" anchorCtr="0">
            <a:noAutofit/>
          </a:bodyPr>
          <a:lstStyle/>
          <a:p>
            <a:pPr marL="0" indent="0"/>
            <a:r>
              <a:rPr lang="en"/>
              <a:t>Activity 1</a:t>
            </a:r>
            <a:endParaRPr/>
          </a:p>
        </p:txBody>
      </p:sp>
      <p:sp>
        <p:nvSpPr>
          <p:cNvPr id="589" name="Google Shape;589;p71"/>
          <p:cNvSpPr txBox="1">
            <a:spLocks noGrp="1"/>
          </p:cNvSpPr>
          <p:nvPr>
            <p:ph type="subTitle" idx="3"/>
          </p:nvPr>
        </p:nvSpPr>
        <p:spPr>
          <a:xfrm>
            <a:off x="315833" y="219467"/>
            <a:ext cx="5810400" cy="402400"/>
          </a:xfrm>
          <a:prstGeom prst="rect">
            <a:avLst/>
          </a:prstGeom>
        </p:spPr>
        <p:txBody>
          <a:bodyPr spcFirstLastPara="1" vert="horz" wrap="square" lIns="0" tIns="121900" rIns="0" bIns="121900" rtlCol="0" anchor="ctr" anchorCtr="0">
            <a:noAutofit/>
          </a:bodyPr>
          <a:lstStyle/>
          <a:p>
            <a:pPr marL="0" indent="0">
              <a:buClr>
                <a:schemeClr val="dk1"/>
              </a:buClr>
              <a:buSzPts val="1100"/>
            </a:pPr>
            <a:r>
              <a:rPr lang="en"/>
              <a:t>Earth's Changing Climate: </a:t>
            </a:r>
            <a:r>
              <a:rPr lang="en" b="1"/>
              <a:t>Lesson 2.2</a:t>
            </a:r>
            <a:endParaRPr/>
          </a:p>
        </p:txBody>
      </p:sp>
      <p:sp>
        <p:nvSpPr>
          <p:cNvPr id="590" name="Google Shape;590;p71"/>
          <p:cNvSpPr txBox="1">
            <a:spLocks noGrp="1"/>
          </p:cNvSpPr>
          <p:nvPr>
            <p:ph type="body" idx="4"/>
          </p:nvPr>
        </p:nvSpPr>
        <p:spPr>
          <a:xfrm>
            <a:off x="5633049" y="838833"/>
            <a:ext cx="5631600" cy="45980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a:t>The sunlight data shows fluctuations, but overall, the </a:t>
            </a:r>
            <a:r>
              <a:rPr lang="en" b="1"/>
              <a:t>trend</a:t>
            </a:r>
            <a:r>
              <a:rPr lang="en"/>
              <a:t> looks more or less </a:t>
            </a:r>
            <a:r>
              <a:rPr lang="en" b="1"/>
              <a:t>stable.</a:t>
            </a:r>
            <a:r>
              <a:rPr lang="en"/>
              <a:t> Remember, we must focus on trends rather than fluctuations when looking at climate change.</a:t>
            </a:r>
            <a:endParaRPr/>
          </a:p>
        </p:txBody>
      </p:sp>
      <p:pic>
        <p:nvPicPr>
          <p:cNvPr id="591" name="Google Shape;591;p71" descr="Energy from the Sun graph from Warm-Up activity"/>
          <p:cNvPicPr preferRelativeResize="0"/>
          <p:nvPr/>
        </p:nvPicPr>
        <p:blipFill>
          <a:blip r:embed="rId3">
            <a:alphaModFix/>
          </a:blip>
          <a:stretch>
            <a:fillRect/>
          </a:stretch>
        </p:blipFill>
        <p:spPr>
          <a:xfrm>
            <a:off x="315833" y="621867"/>
            <a:ext cx="4620768" cy="5707307"/>
          </a:xfrm>
          <a:prstGeom prst="rect">
            <a:avLst/>
          </a:prstGeom>
          <a:noFill/>
          <a:ln w="9525" cap="flat" cmpd="sng">
            <a:solidFill>
              <a:srgbClr val="D9D9D9"/>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72" descr="Red x crossing out top claim.&#10;Strike through through ozone hold bulleted item and decreasing sulfur dioxide bulleted item"/>
          <p:cNvSpPr txBox="1"/>
          <p:nvPr/>
        </p:nvSpPr>
        <p:spPr>
          <a:xfrm>
            <a:off x="585300" y="2361000"/>
            <a:ext cx="4084400" cy="3864800"/>
          </a:xfrm>
          <a:prstGeom prst="rect">
            <a:avLst/>
          </a:prstGeom>
          <a:noFill/>
          <a:ln>
            <a:noFill/>
          </a:ln>
        </p:spPr>
        <p:txBody>
          <a:bodyPr spcFirstLastPara="1" wrap="square" lIns="121900" tIns="121900" rIns="121900" bIns="121900" anchor="t" anchorCtr="0">
            <a:noAutofit/>
          </a:bodyPr>
          <a:lstStyle/>
          <a:p>
            <a:r>
              <a:rPr lang="en" sz="1600" b="1">
                <a:solidFill>
                  <a:srgbClr val="000000"/>
                </a:solidFill>
                <a:latin typeface="Comic Sans MS"/>
                <a:ea typeface="Comic Sans MS"/>
                <a:cs typeface="Comic Sans MS"/>
                <a:sym typeface="Comic Sans MS"/>
              </a:rPr>
              <a:t>Claims:</a:t>
            </a:r>
            <a:endParaRPr sz="1600" b="1">
              <a:solidFill>
                <a:srgbClr val="000000"/>
              </a:solidFill>
              <a:latin typeface="Comic Sans MS"/>
              <a:ea typeface="Comic Sans MS"/>
              <a:cs typeface="Comic Sans MS"/>
              <a:sym typeface="Comic Sans MS"/>
            </a:endParaRPr>
          </a:p>
          <a:p>
            <a:pPr marL="243834" indent="-223514">
              <a:spcBef>
                <a:spcPts val="2133"/>
              </a:spcBef>
              <a:buClr>
                <a:srgbClr val="000000"/>
              </a:buClr>
              <a:buSzPts val="1200"/>
              <a:buFont typeface="Comic Sans MS"/>
              <a:buChar char="●"/>
            </a:pPr>
            <a:r>
              <a:rPr lang="en" sz="1600">
                <a:solidFill>
                  <a:srgbClr val="000000"/>
                </a:solidFill>
                <a:latin typeface="Comic Sans MS"/>
                <a:ea typeface="Comic Sans MS"/>
                <a:cs typeface="Comic Sans MS"/>
                <a:sym typeface="Comic Sans MS"/>
              </a:rPr>
              <a:t>Increased energy from sunlight</a:t>
            </a:r>
            <a:endParaRPr sz="1600">
              <a:solidFill>
                <a:srgbClr val="000000"/>
              </a:solidFill>
              <a:latin typeface="Comic Sans MS"/>
              <a:ea typeface="Comic Sans MS"/>
              <a:cs typeface="Comic Sans MS"/>
              <a:sym typeface="Comic Sans MS"/>
            </a:endParaRPr>
          </a:p>
          <a:p>
            <a:pPr marL="426709" lvl="1" indent="-223514">
              <a:buClr>
                <a:srgbClr val="000000"/>
              </a:buClr>
              <a:buSzPts val="1200"/>
              <a:buFont typeface="Comic Sans MS"/>
              <a:buChar char="○"/>
            </a:pPr>
            <a:r>
              <a:rPr lang="en" sz="1600">
                <a:solidFill>
                  <a:srgbClr val="000000"/>
                </a:solidFill>
                <a:latin typeface="Comic Sans MS"/>
                <a:ea typeface="Comic Sans MS"/>
                <a:cs typeface="Comic Sans MS"/>
                <a:sym typeface="Comic Sans MS"/>
              </a:rPr>
              <a:t>Sun brighter/stronger</a:t>
            </a:r>
            <a:endParaRPr sz="1600">
              <a:solidFill>
                <a:srgbClr val="000000"/>
              </a:solidFill>
              <a:latin typeface="Comic Sans MS"/>
              <a:ea typeface="Comic Sans MS"/>
              <a:cs typeface="Comic Sans MS"/>
              <a:sym typeface="Comic Sans MS"/>
            </a:endParaRPr>
          </a:p>
          <a:p>
            <a:pPr marL="426709" lvl="1" indent="-223514">
              <a:buClr>
                <a:srgbClr val="000000"/>
              </a:buClr>
              <a:buSzPts val="1200"/>
              <a:buFont typeface="Comic Sans MS"/>
              <a:buChar char="○"/>
            </a:pPr>
            <a:r>
              <a:rPr lang="en" sz="1600">
                <a:solidFill>
                  <a:srgbClr val="000000"/>
                </a:solidFill>
                <a:latin typeface="Comic Sans MS"/>
                <a:ea typeface="Comic Sans MS"/>
                <a:cs typeface="Comic Sans MS"/>
                <a:sym typeface="Comic Sans MS"/>
              </a:rPr>
              <a:t>Sun closer</a:t>
            </a:r>
            <a:br>
              <a:rPr lang="en" sz="1600">
                <a:solidFill>
                  <a:srgbClr val="000000"/>
                </a:solidFill>
                <a:latin typeface="Comic Sans MS"/>
                <a:ea typeface="Comic Sans MS"/>
                <a:cs typeface="Comic Sans MS"/>
                <a:sym typeface="Comic Sans MS"/>
              </a:rPr>
            </a:br>
            <a:endParaRPr sz="1600">
              <a:solidFill>
                <a:srgbClr val="000000"/>
              </a:solidFill>
              <a:latin typeface="Comic Sans MS"/>
              <a:ea typeface="Comic Sans MS"/>
              <a:cs typeface="Comic Sans MS"/>
              <a:sym typeface="Comic Sans MS"/>
            </a:endParaRPr>
          </a:p>
          <a:p>
            <a:pPr marL="243834" indent="-223514">
              <a:buClr>
                <a:srgbClr val="000000"/>
              </a:buClr>
              <a:buSzPts val="1200"/>
              <a:buFont typeface="Comic Sans MS"/>
              <a:buChar char="●"/>
            </a:pPr>
            <a:r>
              <a:rPr lang="en" sz="1600">
                <a:solidFill>
                  <a:srgbClr val="000000"/>
                </a:solidFill>
                <a:latin typeface="Comic Sans MS"/>
                <a:ea typeface="Comic Sans MS"/>
                <a:cs typeface="Comic Sans MS"/>
                <a:sym typeface="Comic Sans MS"/>
              </a:rPr>
              <a:t>Changes to Earth’s atmosphere</a:t>
            </a:r>
            <a:endParaRPr sz="1600">
              <a:solidFill>
                <a:srgbClr val="000000"/>
              </a:solidFill>
              <a:latin typeface="Comic Sans MS"/>
              <a:ea typeface="Comic Sans MS"/>
              <a:cs typeface="Comic Sans MS"/>
              <a:sym typeface="Comic Sans MS"/>
            </a:endParaRPr>
          </a:p>
          <a:p>
            <a:pPr marL="426709" lvl="1" indent="-223514">
              <a:buClr>
                <a:srgbClr val="000000"/>
              </a:buClr>
              <a:buSzPts val="1200"/>
              <a:buFont typeface="Comic Sans MS"/>
              <a:buChar char="○"/>
            </a:pPr>
            <a:r>
              <a:rPr lang="en" sz="1600">
                <a:solidFill>
                  <a:srgbClr val="000000"/>
                </a:solidFill>
                <a:latin typeface="Comic Sans MS"/>
                <a:ea typeface="Comic Sans MS"/>
                <a:cs typeface="Comic Sans MS"/>
                <a:sym typeface="Comic Sans MS"/>
              </a:rPr>
              <a:t>pollution </a:t>
            </a:r>
            <a:endParaRPr sz="1600">
              <a:solidFill>
                <a:srgbClr val="000000"/>
              </a:solidFill>
              <a:latin typeface="Comic Sans MS"/>
              <a:ea typeface="Comic Sans MS"/>
              <a:cs typeface="Comic Sans MS"/>
              <a:sym typeface="Comic Sans MS"/>
            </a:endParaRPr>
          </a:p>
          <a:p>
            <a:pPr marL="426709" lvl="1" indent="-223514">
              <a:buClr>
                <a:srgbClr val="000000"/>
              </a:buClr>
              <a:buSzPts val="1200"/>
              <a:buFont typeface="Comic Sans MS"/>
              <a:buChar char="○"/>
            </a:pPr>
            <a:r>
              <a:rPr lang="en" sz="1600">
                <a:solidFill>
                  <a:srgbClr val="000000"/>
                </a:solidFill>
                <a:latin typeface="Comic Sans MS"/>
                <a:ea typeface="Comic Sans MS"/>
                <a:cs typeface="Comic Sans MS"/>
                <a:sym typeface="Comic Sans MS"/>
              </a:rPr>
              <a:t>ozone hole</a:t>
            </a:r>
            <a:endParaRPr sz="1600">
              <a:solidFill>
                <a:srgbClr val="000000"/>
              </a:solidFill>
              <a:latin typeface="Comic Sans MS"/>
              <a:ea typeface="Comic Sans MS"/>
              <a:cs typeface="Comic Sans MS"/>
              <a:sym typeface="Comic Sans MS"/>
            </a:endParaRPr>
          </a:p>
          <a:p>
            <a:pPr marL="426709" lvl="1" indent="-223514">
              <a:buClr>
                <a:srgbClr val="000000"/>
              </a:buClr>
              <a:buSzPts val="1200"/>
              <a:buFont typeface="Comic Sans MS"/>
              <a:buChar char="○"/>
            </a:pPr>
            <a:r>
              <a:rPr lang="en" sz="1600">
                <a:solidFill>
                  <a:srgbClr val="000000"/>
                </a:solidFill>
                <a:latin typeface="Comic Sans MS"/>
                <a:ea typeface="Comic Sans MS"/>
                <a:cs typeface="Comic Sans MS"/>
                <a:sym typeface="Comic Sans MS"/>
              </a:rPr>
              <a:t>increasing carbon dioxide </a:t>
            </a:r>
            <a:r>
              <a:rPr lang="en" sz="1600">
                <a:latin typeface="Comic Sans MS"/>
                <a:ea typeface="Comic Sans MS"/>
                <a:cs typeface="Comic Sans MS"/>
                <a:sym typeface="Comic Sans MS"/>
              </a:rPr>
              <a:t>✔</a:t>
            </a:r>
            <a:endParaRPr sz="1600">
              <a:latin typeface="Comic Sans MS"/>
              <a:ea typeface="Comic Sans MS"/>
              <a:cs typeface="Comic Sans MS"/>
              <a:sym typeface="Comic Sans MS"/>
            </a:endParaRPr>
          </a:p>
          <a:p>
            <a:pPr marL="426709" lvl="1" indent="-223514">
              <a:buClr>
                <a:srgbClr val="000000"/>
              </a:buClr>
              <a:buSzPts val="1200"/>
              <a:buFont typeface="Comic Sans MS"/>
              <a:buChar char="○"/>
            </a:pPr>
            <a:r>
              <a:rPr lang="en" sz="1600">
                <a:solidFill>
                  <a:srgbClr val="000000"/>
                </a:solidFill>
                <a:latin typeface="Comic Sans MS"/>
                <a:ea typeface="Comic Sans MS"/>
                <a:cs typeface="Comic Sans MS"/>
                <a:sym typeface="Comic Sans MS"/>
              </a:rPr>
              <a:t>increasing methane </a:t>
            </a:r>
            <a:r>
              <a:rPr lang="en" sz="1600">
                <a:latin typeface="Comic Sans MS"/>
                <a:ea typeface="Comic Sans MS"/>
                <a:cs typeface="Comic Sans MS"/>
                <a:sym typeface="Comic Sans MS"/>
              </a:rPr>
              <a:t>✔</a:t>
            </a:r>
            <a:endParaRPr sz="1600">
              <a:latin typeface="Comic Sans MS"/>
              <a:ea typeface="Comic Sans MS"/>
              <a:cs typeface="Comic Sans MS"/>
              <a:sym typeface="Comic Sans MS"/>
            </a:endParaRPr>
          </a:p>
          <a:p>
            <a:pPr marL="426709" lvl="1" indent="-223514">
              <a:buClr>
                <a:srgbClr val="000000"/>
              </a:buClr>
              <a:buSzPts val="1200"/>
              <a:buFont typeface="Comic Sans MS"/>
              <a:buChar char="○"/>
            </a:pPr>
            <a:r>
              <a:rPr lang="en" sz="1600">
                <a:solidFill>
                  <a:srgbClr val="000000"/>
                </a:solidFill>
                <a:latin typeface="Comic Sans MS"/>
                <a:ea typeface="Comic Sans MS"/>
                <a:cs typeface="Comic Sans MS"/>
                <a:sym typeface="Comic Sans MS"/>
              </a:rPr>
              <a:t>decreasing sulfur dioxide</a:t>
            </a:r>
            <a:endParaRPr sz="1600">
              <a:latin typeface="Roboto"/>
              <a:ea typeface="Roboto"/>
              <a:cs typeface="Roboto"/>
              <a:sym typeface="Roboto"/>
            </a:endParaRPr>
          </a:p>
        </p:txBody>
      </p:sp>
      <p:pic>
        <p:nvPicPr>
          <p:cNvPr id="597" name="Google Shape;597;p72"/>
          <p:cNvPicPr preferRelativeResize="0"/>
          <p:nvPr/>
        </p:nvPicPr>
        <p:blipFill>
          <a:blip r:embed="rId3">
            <a:alphaModFix/>
          </a:blip>
          <a:stretch>
            <a:fillRect/>
          </a:stretch>
        </p:blipFill>
        <p:spPr>
          <a:xfrm>
            <a:off x="1078467" y="4570101"/>
            <a:ext cx="1250399" cy="52433"/>
          </a:xfrm>
          <a:prstGeom prst="rect">
            <a:avLst/>
          </a:prstGeom>
          <a:noFill/>
          <a:ln>
            <a:noFill/>
          </a:ln>
        </p:spPr>
      </p:pic>
      <p:pic>
        <p:nvPicPr>
          <p:cNvPr id="598" name="Google Shape;598;p72"/>
          <p:cNvPicPr preferRelativeResize="0"/>
          <p:nvPr/>
        </p:nvPicPr>
        <p:blipFill rotWithShape="1">
          <a:blip r:embed="rId4">
            <a:alphaModFix/>
          </a:blip>
          <a:srcRect r="10"/>
          <a:stretch/>
        </p:blipFill>
        <p:spPr>
          <a:xfrm>
            <a:off x="1078467" y="5292142"/>
            <a:ext cx="2601803" cy="52433"/>
          </a:xfrm>
          <a:prstGeom prst="rect">
            <a:avLst/>
          </a:prstGeom>
          <a:noFill/>
          <a:ln>
            <a:noFill/>
          </a:ln>
        </p:spPr>
      </p:pic>
      <p:sp>
        <p:nvSpPr>
          <p:cNvPr id="599" name="Google Shape;599;p72"/>
          <p:cNvSpPr txBox="1">
            <a:spLocks noGrp="1"/>
          </p:cNvSpPr>
          <p:nvPr>
            <p:ph type="title"/>
          </p:nvPr>
        </p:nvSpPr>
        <p:spPr>
          <a:xfrm>
            <a:off x="585200" y="1267965"/>
            <a:ext cx="4084400" cy="1085200"/>
          </a:xfrm>
          <a:prstGeom prst="rect">
            <a:avLst/>
          </a:prstGeom>
        </p:spPr>
        <p:txBody>
          <a:bodyPr spcFirstLastPara="1" vert="horz" wrap="square" lIns="426700" tIns="304800" rIns="426700" bIns="304800" rtlCol="0" anchor="t" anchorCtr="0">
            <a:noAutofit/>
          </a:bodyPr>
          <a:lstStyle/>
          <a:p>
            <a:r>
              <a:rPr lang="en" sz="1600"/>
              <a:t>Why is the ice on Earth’s surface melting?</a:t>
            </a:r>
            <a:endParaRPr sz="1600"/>
          </a:p>
        </p:txBody>
      </p:sp>
      <p:sp>
        <p:nvSpPr>
          <p:cNvPr id="600" name="Google Shape;600;p72"/>
          <p:cNvSpPr txBox="1">
            <a:spLocks noGrp="1"/>
          </p:cNvSpPr>
          <p:nvPr>
            <p:ph type="subTitle" idx="2"/>
          </p:nvPr>
        </p:nvSpPr>
        <p:spPr>
          <a:xfrm>
            <a:off x="9461500" y="219467"/>
            <a:ext cx="2418400" cy="402400"/>
          </a:xfrm>
          <a:prstGeom prst="rect">
            <a:avLst/>
          </a:prstGeom>
        </p:spPr>
        <p:txBody>
          <a:bodyPr spcFirstLastPara="1" vert="horz" wrap="square" lIns="121900" tIns="121900" rIns="0" bIns="121900" rtlCol="0" anchor="ctr" anchorCtr="0">
            <a:noAutofit/>
          </a:bodyPr>
          <a:lstStyle/>
          <a:p>
            <a:pPr marL="0" indent="0"/>
            <a:r>
              <a:rPr lang="en"/>
              <a:t>Activity 1</a:t>
            </a:r>
            <a:endParaRPr/>
          </a:p>
        </p:txBody>
      </p:sp>
      <p:sp>
        <p:nvSpPr>
          <p:cNvPr id="601" name="Google Shape;601;p72"/>
          <p:cNvSpPr txBox="1">
            <a:spLocks noGrp="1"/>
          </p:cNvSpPr>
          <p:nvPr>
            <p:ph type="subTitle" idx="3"/>
          </p:nvPr>
        </p:nvSpPr>
        <p:spPr>
          <a:xfrm>
            <a:off x="315833" y="219467"/>
            <a:ext cx="5810400" cy="402400"/>
          </a:xfrm>
          <a:prstGeom prst="rect">
            <a:avLst/>
          </a:prstGeom>
        </p:spPr>
        <p:txBody>
          <a:bodyPr spcFirstLastPara="1" vert="horz" wrap="square" lIns="0" tIns="121900" rIns="0" bIns="121900" rtlCol="0" anchor="ctr" anchorCtr="0">
            <a:noAutofit/>
          </a:bodyPr>
          <a:lstStyle/>
          <a:p>
            <a:pPr marL="0" indent="0">
              <a:buClr>
                <a:schemeClr val="dk1"/>
              </a:buClr>
              <a:buSzPts val="1100"/>
            </a:pPr>
            <a:r>
              <a:rPr lang="en"/>
              <a:t>Earth's Changing Climate: </a:t>
            </a:r>
            <a:r>
              <a:rPr lang="en" b="1"/>
              <a:t>Lesson 2.2</a:t>
            </a:r>
            <a:endParaRPr/>
          </a:p>
        </p:txBody>
      </p:sp>
      <p:sp>
        <p:nvSpPr>
          <p:cNvPr id="602" name="Google Shape;602;p72"/>
          <p:cNvSpPr txBox="1">
            <a:spLocks noGrp="1"/>
          </p:cNvSpPr>
          <p:nvPr>
            <p:ph type="body" idx="4"/>
          </p:nvPr>
        </p:nvSpPr>
        <p:spPr>
          <a:xfrm>
            <a:off x="5791200" y="1255776"/>
            <a:ext cx="5631600" cy="45980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a:t>We found in the Sim that an </a:t>
            </a:r>
            <a:r>
              <a:rPr lang="en" b="1"/>
              <a:t>increase in sunlight</a:t>
            </a:r>
            <a:r>
              <a:rPr lang="en"/>
              <a:t> does cause temperatures to increase and ice to melt. But the graph is strong evidence that this is </a:t>
            </a:r>
            <a:r>
              <a:rPr lang="en" b="1"/>
              <a:t>not</a:t>
            </a:r>
            <a:r>
              <a:rPr lang="en"/>
              <a:t> what has happened since 1880.</a:t>
            </a:r>
            <a:endParaRPr/>
          </a:p>
        </p:txBody>
      </p:sp>
      <p:pic>
        <p:nvPicPr>
          <p:cNvPr id="603" name="Google Shape;603;p72"/>
          <p:cNvPicPr preferRelativeResize="0"/>
          <p:nvPr/>
        </p:nvPicPr>
        <p:blipFill>
          <a:blip r:embed="rId5">
            <a:alphaModFix/>
          </a:blip>
          <a:stretch>
            <a:fillRect/>
          </a:stretch>
        </p:blipFill>
        <p:spPr>
          <a:xfrm>
            <a:off x="731267" y="2941400"/>
            <a:ext cx="3086900" cy="913467"/>
          </a:xfrm>
          <a:prstGeom prst="rect">
            <a:avLst/>
          </a:prstGeom>
          <a:noFill/>
          <a:ln>
            <a:noFill/>
          </a:ln>
        </p:spPr>
      </p:pic>
    </p:spTree>
    <p:extLst>
      <p:ext uri="{BB962C8B-B14F-4D97-AF65-F5344CB8AC3E}">
        <p14:creationId xmlns:p14="http://schemas.microsoft.com/office/powerpoint/2010/main" val="2138017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74"/>
          <p:cNvSpPr txBox="1">
            <a:spLocks noGrp="1"/>
          </p:cNvSpPr>
          <p:nvPr>
            <p:ph type="body" idx="1"/>
          </p:nvPr>
        </p:nvSpPr>
        <p:spPr>
          <a:xfrm>
            <a:off x="1072896" y="1255776"/>
            <a:ext cx="10009600" cy="147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a:t>We will continue to gather evidence to answer this question:</a:t>
            </a:r>
            <a:endParaRPr/>
          </a:p>
        </p:txBody>
      </p:sp>
      <p:sp>
        <p:nvSpPr>
          <p:cNvPr id="619" name="Google Shape;619;p74"/>
          <p:cNvSpPr txBox="1">
            <a:spLocks noGrp="1"/>
          </p:cNvSpPr>
          <p:nvPr>
            <p:ph type="subTitle" idx="2"/>
          </p:nvPr>
        </p:nvSpPr>
        <p:spPr>
          <a:xfrm>
            <a:off x="9461500" y="219467"/>
            <a:ext cx="2418400" cy="402400"/>
          </a:xfrm>
          <a:prstGeom prst="rect">
            <a:avLst/>
          </a:prstGeom>
        </p:spPr>
        <p:txBody>
          <a:bodyPr spcFirstLastPara="1" vert="horz" wrap="square" lIns="121900" tIns="121900" rIns="0" bIns="121900" rtlCol="0" anchor="ctr" anchorCtr="0">
            <a:noAutofit/>
          </a:bodyPr>
          <a:lstStyle/>
          <a:p>
            <a:pPr marL="0" indent="0"/>
            <a:r>
              <a:rPr lang="en"/>
              <a:t>Activity 2</a:t>
            </a:r>
            <a:endParaRPr/>
          </a:p>
        </p:txBody>
      </p:sp>
      <p:sp>
        <p:nvSpPr>
          <p:cNvPr id="620" name="Google Shape;620;p74"/>
          <p:cNvSpPr txBox="1">
            <a:spLocks noGrp="1"/>
          </p:cNvSpPr>
          <p:nvPr>
            <p:ph type="subTitle" idx="3"/>
          </p:nvPr>
        </p:nvSpPr>
        <p:spPr>
          <a:xfrm>
            <a:off x="315833" y="219467"/>
            <a:ext cx="5781600" cy="402400"/>
          </a:xfrm>
          <a:prstGeom prst="rect">
            <a:avLst/>
          </a:prstGeom>
        </p:spPr>
        <p:txBody>
          <a:bodyPr spcFirstLastPara="1" vert="horz" wrap="square" lIns="0" tIns="121900" rIns="0" bIns="121900" rtlCol="0" anchor="ctr" anchorCtr="0">
            <a:noAutofit/>
          </a:bodyPr>
          <a:lstStyle/>
          <a:p>
            <a:pPr marL="0" indent="0"/>
            <a:r>
              <a:rPr lang="en"/>
              <a:t>Earth’s Changing Climate: </a:t>
            </a:r>
            <a:r>
              <a:rPr lang="en" b="1"/>
              <a:t>Lesson 2.2</a:t>
            </a:r>
            <a:endParaRPr b="1"/>
          </a:p>
        </p:txBody>
      </p:sp>
      <p:sp>
        <p:nvSpPr>
          <p:cNvPr id="621" name="Google Shape;621;p74"/>
          <p:cNvSpPr txBox="1">
            <a:spLocks noGrp="1"/>
          </p:cNvSpPr>
          <p:nvPr>
            <p:ph type="body" idx="4"/>
          </p:nvPr>
        </p:nvSpPr>
        <p:spPr>
          <a:xfrm>
            <a:off x="1328928" y="3250984"/>
            <a:ext cx="9509600" cy="2792000"/>
          </a:xfrm>
          <a:prstGeom prst="rect">
            <a:avLst/>
          </a:prstGeom>
        </p:spPr>
        <p:txBody>
          <a:bodyPr spcFirstLastPara="1" vert="horz" wrap="square" lIns="182867" tIns="182867" rIns="243833" bIns="121900" rtlCol="0" anchor="t" anchorCtr="0">
            <a:noAutofit/>
          </a:bodyPr>
          <a:lstStyle/>
          <a:p>
            <a:pPr marL="0" indent="0">
              <a:spcAft>
                <a:spcPts val="2133"/>
              </a:spcAft>
              <a:buNone/>
            </a:pPr>
            <a:r>
              <a:rPr lang="en" b="1" dirty="0"/>
              <a:t>Investigation Question:</a:t>
            </a:r>
            <a:br>
              <a:rPr lang="en" b="1" dirty="0"/>
            </a:br>
            <a:r>
              <a:rPr lang="en" dirty="0"/>
              <a:t>How can the amount of energy absorbed by Earth’s surface change?</a:t>
            </a:r>
            <a:endParaRPr dirty="0"/>
          </a:p>
        </p:txBody>
      </p:sp>
    </p:spTree>
  </p:cSld>
  <p:clrMapOvr>
    <a:masterClrMapping/>
  </p:clrMapOvr>
</p:sld>
</file>

<file path=ppt/theme/theme1.xml><?xml version="1.0" encoding="utf-8"?>
<a:theme xmlns:a="http://schemas.openxmlformats.org/drawingml/2006/main" name="GradientRiseVTI">
  <a:themeElements>
    <a:clrScheme name="AnalogousFromRegularSeedLeftStep">
      <a:dk1>
        <a:srgbClr val="000000"/>
      </a:dk1>
      <a:lt1>
        <a:srgbClr val="FFFFFF"/>
      </a:lt1>
      <a:dk2>
        <a:srgbClr val="243541"/>
      </a:dk2>
      <a:lt2>
        <a:srgbClr val="E8E5E2"/>
      </a:lt2>
      <a:accent1>
        <a:srgbClr val="2997E7"/>
      </a:accent1>
      <a:accent2>
        <a:srgbClr val="14B3B3"/>
      </a:accent2>
      <a:accent3>
        <a:srgbClr val="21B87A"/>
      </a:accent3>
      <a:accent4>
        <a:srgbClr val="15BC31"/>
      </a:accent4>
      <a:accent5>
        <a:srgbClr val="47B921"/>
      </a:accent5>
      <a:accent6>
        <a:srgbClr val="7DB213"/>
      </a:accent6>
      <a:hlink>
        <a:srgbClr val="B9713D"/>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MS Slides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TotalTime>
  <Words>5170</Words>
  <Application>Microsoft Office PowerPoint</Application>
  <PresentationFormat>Widescreen</PresentationFormat>
  <Paragraphs>458</Paragraphs>
  <Slides>16</Slides>
  <Notes>13</Notes>
  <HiddenSlides>0</HiddenSlides>
  <MMClips>2</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GradientRiseVTI</vt:lpstr>
      <vt:lpstr>MS Slides Template</vt:lpstr>
      <vt:lpstr>Past Climate Changes on Earth</vt:lpstr>
      <vt:lpstr>Bell Ringer - Lesson 2.2</vt:lpstr>
      <vt:lpstr>PowerPoint Presentation</vt:lpstr>
      <vt:lpstr>Learning Target</vt:lpstr>
      <vt:lpstr>Agenda</vt:lpstr>
      <vt:lpstr>PowerPoint Presentation</vt:lpstr>
      <vt:lpstr>PowerPoint Presentation</vt:lpstr>
      <vt:lpstr>Why is the ice on Earth’s surface melting?</vt:lpstr>
      <vt:lpstr>PowerPoint Presentation</vt:lpstr>
      <vt:lpstr>PowerPoint Presentation</vt:lpstr>
      <vt:lpstr>PowerPoint Presentation</vt:lpstr>
      <vt:lpstr>Past Climate Changes on Earth </vt:lpstr>
      <vt:lpstr>PowerPoint Presentation</vt:lpstr>
      <vt:lpstr>PowerPoint Presentation</vt:lpstr>
      <vt:lpstr>Exit Ticket: Activity 4:  Testing Carbon Dioxide and Methane in the SIM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c:title>
  <dc:creator/>
  <cp:lastModifiedBy>Berry, Kristin</cp:lastModifiedBy>
  <cp:revision>281</cp:revision>
  <dcterms:created xsi:type="dcterms:W3CDTF">2021-04-21T13:47:15Z</dcterms:created>
  <dcterms:modified xsi:type="dcterms:W3CDTF">2025-05-28T20:40:47Z</dcterms:modified>
</cp:coreProperties>
</file>