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46"/>
  </p:notesMasterIdLst>
  <p:sldIdLst>
    <p:sldId id="261" r:id="rId2"/>
    <p:sldId id="264" r:id="rId3"/>
    <p:sldId id="266" r:id="rId4"/>
    <p:sldId id="268" r:id="rId5"/>
    <p:sldId id="269" r:id="rId6"/>
    <p:sldId id="271" r:id="rId7"/>
    <p:sldId id="273" r:id="rId8"/>
    <p:sldId id="275" r:id="rId9"/>
    <p:sldId id="276" r:id="rId10"/>
    <p:sldId id="277" r:id="rId11"/>
    <p:sldId id="278" r:id="rId12"/>
    <p:sldId id="280" r:id="rId13"/>
    <p:sldId id="282" r:id="rId14"/>
    <p:sldId id="284" r:id="rId15"/>
    <p:sldId id="286" r:id="rId16"/>
    <p:sldId id="287" r:id="rId17"/>
    <p:sldId id="288" r:id="rId18"/>
    <p:sldId id="289" r:id="rId19"/>
    <p:sldId id="291" r:id="rId20"/>
    <p:sldId id="293" r:id="rId21"/>
    <p:sldId id="294" r:id="rId22"/>
    <p:sldId id="295" r:id="rId23"/>
    <p:sldId id="298" r:id="rId24"/>
    <p:sldId id="300" r:id="rId25"/>
    <p:sldId id="301" r:id="rId26"/>
    <p:sldId id="304" r:id="rId27"/>
    <p:sldId id="306" r:id="rId28"/>
    <p:sldId id="307" r:id="rId29"/>
    <p:sldId id="309" r:id="rId30"/>
    <p:sldId id="311" r:id="rId31"/>
    <p:sldId id="312" r:id="rId32"/>
    <p:sldId id="313" r:id="rId33"/>
    <p:sldId id="314" r:id="rId34"/>
    <p:sldId id="315" r:id="rId35"/>
    <p:sldId id="316" r:id="rId36"/>
    <p:sldId id="317" r:id="rId37"/>
    <p:sldId id="318" r:id="rId38"/>
    <p:sldId id="320" r:id="rId39"/>
    <p:sldId id="322" r:id="rId40"/>
    <p:sldId id="324" r:id="rId41"/>
    <p:sldId id="325" r:id="rId42"/>
    <p:sldId id="327" r:id="rId43"/>
    <p:sldId id="329" r:id="rId44"/>
    <p:sldId id="330" r:id="rId45"/>
  </p:sldIdLst>
  <p:sldSz cx="9144000" cy="5143500" type="screen16x9"/>
  <p:notesSz cx="6858000" cy="9144000"/>
  <p:embeddedFontLst>
    <p:embeddedFont>
      <p:font typeface="Bitter" panose="020B0604020202020204" charset="0"/>
      <p:regular r:id="rId47"/>
      <p:bold r:id="rId48"/>
      <p:italic r:id="rId49"/>
    </p:embeddedFont>
  </p:embeddedFontLst>
  <p:custShowLst>
    <p:custShow name="Ferdinando" id="0">
      <p:sldLst>
        <p:sld r:id="rId3"/>
        <p:sld r:id="rId4"/>
        <p:sld r:id="rId5"/>
        <p:sld r:id="rId6"/>
        <p:sld r:id="rId7"/>
        <p:sld r:id="rId8"/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  <p:sld r:id="rId20"/>
        <p:sld r:id="rId21"/>
        <p:sld r:id="rId22"/>
        <p:sld r:id="rId23"/>
        <p:sld r:id="rId24"/>
        <p:sld r:id="rId25"/>
        <p:sld r:id="rId26"/>
        <p:sld r:id="rId27"/>
        <p:sld r:id="rId28"/>
        <p:sld r:id="rId29"/>
        <p:sld r:id="rId30"/>
        <p:sld r:id="rId31"/>
        <p:sld r:id="rId32"/>
        <p:sld r:id="rId33"/>
        <p:sld r:id="rId34"/>
        <p:sld r:id="rId35"/>
        <p:sld r:id="rId36"/>
        <p:sld r:id="rId37"/>
        <p:sld r:id="rId38"/>
        <p:sld r:id="rId39"/>
        <p:sld r:id="rId40"/>
        <p:sld r:id="rId41"/>
        <p:sld r:id="rId42"/>
        <p:sld r:id="rId43"/>
        <p:sld r:id="rId44"/>
        <p:sld r:id="rId45"/>
      </p:sldLst>
    </p:custShow>
  </p:custShow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 snapToGrid="0">
      <p:cViewPr varScale="1">
        <p:scale>
          <a:sx n="85" d="100"/>
          <a:sy n="85" d="100"/>
        </p:scale>
        <p:origin x="96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f513d0a0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f513d0a0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b054ce807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b054ce807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b054ce807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b054ce807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b054ce807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b054ce807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b054ce807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b054ce807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b054ce807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b054ce807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b054ce807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b054ce807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b054ce807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b054ce807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b054ce807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b054ce807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b054ce807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b054ce807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b054ce807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b054ce807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b054ce807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b054ce807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b054ce807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b054ce807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b054ce807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b054ce807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b054ce807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b054ce807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b054ce807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b054ce807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b054ce807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b054ce807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b054ce807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b054ce807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b054ce807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b054ce807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b054ce807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b054ce807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b054ce807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b054ce807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b054ce807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b054ce807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b054ce807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b054ce807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b054ce807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b054ce807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b054ce807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b054ce807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b054ce807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b054ce807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b054ce807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b054ce807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b054ce807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b054ce807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b054ce807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b054ce807_0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b054ce807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b054ce807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b054ce807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b054ce807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b054ce807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b054ce807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b054ce807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b054ce807_0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b054ce807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b054ce807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b054ce807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b054ce807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b054ce807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b054ce807_0_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b054ce807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b054ce807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b054ce807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b054ce807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b054ce807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b054ce807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b054ce807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b054ce807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b054ce807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b054ce807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b054ce80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b054ce80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b054ce807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b054ce807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b054ce807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b054ce807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2"/>
          </p:nvPr>
        </p:nvSpPr>
        <p:spPr>
          <a:xfrm>
            <a:off x="4692274" y="1200150"/>
            <a:ext cx="39945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286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light-gradient">
    <p:bg>
      <p:bgPr>
        <a:gradFill>
          <a:gsLst>
            <a:gs pos="0">
              <a:schemeClr val="lt1"/>
            </a:gs>
            <a:gs pos="30000">
              <a:schemeClr val="lt1"/>
            </a:gs>
            <a:gs pos="100000">
              <a:schemeClr val="lt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itter"/>
              <a:buNone/>
              <a:defRPr sz="3600" b="1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SzPts val="3000"/>
              <a:buFont typeface="Bitter"/>
              <a:buChar char="●"/>
              <a:defRPr sz="3000">
                <a:latin typeface="Bitter"/>
                <a:ea typeface="Bitter"/>
                <a:cs typeface="Bitter"/>
                <a:sym typeface="Bitter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Font typeface="Bitter"/>
              <a:buChar char="○"/>
              <a:defRPr sz="2400">
                <a:latin typeface="Bitter"/>
                <a:ea typeface="Bitter"/>
                <a:cs typeface="Bitter"/>
                <a:sym typeface="Bitter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Font typeface="Bitter"/>
              <a:buChar char="■"/>
              <a:defRPr sz="2400">
                <a:latin typeface="Bitter"/>
                <a:ea typeface="Bitter"/>
                <a:cs typeface="Bitter"/>
                <a:sym typeface="Bitter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Font typeface="Bitter"/>
              <a:buChar char="●"/>
              <a:defRPr sz="1800">
                <a:latin typeface="Bitter"/>
                <a:ea typeface="Bitter"/>
                <a:cs typeface="Bitter"/>
                <a:sym typeface="Bitter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Font typeface="Bitter"/>
              <a:buChar char="○"/>
              <a:defRPr sz="1800">
                <a:latin typeface="Bitter"/>
                <a:ea typeface="Bitter"/>
                <a:cs typeface="Bitter"/>
                <a:sym typeface="Bitter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Font typeface="Bitter"/>
              <a:buChar char="■"/>
              <a:defRPr sz="1800">
                <a:latin typeface="Bitter"/>
                <a:ea typeface="Bitter"/>
                <a:cs typeface="Bitter"/>
                <a:sym typeface="Bitter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Font typeface="Bitter"/>
              <a:buChar char="●"/>
              <a:defRPr sz="1800">
                <a:latin typeface="Bitter"/>
                <a:ea typeface="Bitter"/>
                <a:cs typeface="Bitter"/>
                <a:sym typeface="Bitter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Font typeface="Bitter"/>
              <a:buChar char="○"/>
              <a:defRPr sz="1800">
                <a:latin typeface="Bitter"/>
                <a:ea typeface="Bitter"/>
                <a:cs typeface="Bitter"/>
                <a:sym typeface="Bitter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Font typeface="Bitter"/>
              <a:buChar char="■"/>
              <a:defRPr sz="1800">
                <a:latin typeface="Bitter"/>
                <a:ea typeface="Bitter"/>
                <a:cs typeface="Bitter"/>
                <a:sym typeface="Bitte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</a:defRPr>
            </a:lvl1pPr>
            <a:lvl2pPr lvl="1" algn="r">
              <a:buNone/>
              <a:defRPr sz="1300">
                <a:solidFill>
                  <a:schemeClr val="dk1"/>
                </a:solidFill>
              </a:defRPr>
            </a:lvl2pPr>
            <a:lvl3pPr lvl="2" algn="r">
              <a:buNone/>
              <a:defRPr sz="1300">
                <a:solidFill>
                  <a:schemeClr val="dk1"/>
                </a:solidFill>
              </a:defRPr>
            </a:lvl3pPr>
            <a:lvl4pPr lvl="3" algn="r">
              <a:buNone/>
              <a:defRPr sz="1300">
                <a:solidFill>
                  <a:schemeClr val="dk1"/>
                </a:solidFill>
              </a:defRPr>
            </a:lvl4pPr>
            <a:lvl5pPr lvl="4" algn="r">
              <a:buNone/>
              <a:defRPr sz="1300">
                <a:solidFill>
                  <a:schemeClr val="dk1"/>
                </a:solidFill>
              </a:defRPr>
            </a:lvl5pPr>
            <a:lvl6pPr lvl="5" algn="r">
              <a:buNone/>
              <a:defRPr sz="1300">
                <a:solidFill>
                  <a:schemeClr val="dk1"/>
                </a:solidFill>
              </a:defRPr>
            </a:lvl6pPr>
            <a:lvl7pPr lvl="6" algn="r">
              <a:buNone/>
              <a:defRPr sz="1300">
                <a:solidFill>
                  <a:schemeClr val="dk1"/>
                </a:solidFill>
              </a:defRPr>
            </a:lvl7pPr>
            <a:lvl8pPr lvl="7" algn="r">
              <a:buNone/>
              <a:defRPr sz="1300">
                <a:solidFill>
                  <a:schemeClr val="dk1"/>
                </a:solidFill>
              </a:defRPr>
            </a:lvl8pPr>
            <a:lvl9pPr lvl="8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quizlet.com/85291869/ferdinando-el-toro-flash-cards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XjN2Ly2VhH4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body" idx="1"/>
          </p:nvPr>
        </p:nvSpPr>
        <p:spPr>
          <a:xfrm>
            <a:off x="457200" y="244450"/>
            <a:ext cx="8229600" cy="468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6000" u="sng">
                <a:solidFill>
                  <a:schemeClr val="hlink"/>
                </a:solidFill>
                <a:hlinkClick r:id="rId3"/>
              </a:rPr>
              <a:t>Quizlet Live</a:t>
            </a:r>
            <a:endParaRPr sz="6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 creció.</a:t>
            </a:r>
            <a:endParaRPr/>
          </a:p>
        </p:txBody>
      </p:sp>
      <p:pic>
        <p:nvPicPr>
          <p:cNvPr id="195" name="Google Shape;19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6900" y="1366349"/>
            <a:ext cx="6808342" cy="3393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7"/>
          <p:cNvSpPr txBox="1">
            <a:spLocks noGrp="1"/>
          </p:cNvSpPr>
          <p:nvPr>
            <p:ph type="title"/>
          </p:nvPr>
        </p:nvSpPr>
        <p:spPr>
          <a:xfrm>
            <a:off x="457200" y="205975"/>
            <a:ext cx="8229600" cy="146478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-ES" dirty="0"/>
              <a:t>¿Cómo era Ferdinando después de tres años?</a:t>
            </a:r>
            <a:endParaRPr dirty="0"/>
          </a:p>
        </p:txBody>
      </p:sp>
      <p:pic>
        <p:nvPicPr>
          <p:cNvPr id="201" name="Google Shape;20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2735" y="1670756"/>
            <a:ext cx="5930412" cy="3472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9"/>
          <p:cNvSpPr txBox="1">
            <a:spLocks noGrp="1"/>
          </p:cNvSpPr>
          <p:nvPr>
            <p:ph type="title"/>
          </p:nvPr>
        </p:nvSpPr>
        <p:spPr>
          <a:xfrm>
            <a:off x="457200" y="95631"/>
            <a:ext cx="8229600" cy="277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-ES" dirty="0"/>
              <a:t>¿Qué vieron los otros toros en el árbol?</a:t>
            </a:r>
            <a:br>
              <a:rPr lang="es-ES" dirty="0"/>
            </a:br>
            <a:r>
              <a:rPr lang="es-ES" dirty="0"/>
              <a:t>¿Cómo estaban los otros toros?</a:t>
            </a:r>
            <a:br>
              <a:rPr lang="es-ES" dirty="0"/>
            </a:br>
            <a:r>
              <a:rPr lang="es-ES" dirty="0"/>
              <a:t>¿Qué querían hacer?</a:t>
            </a:r>
            <a:br>
              <a:rPr lang="es-ES" dirty="0"/>
            </a:br>
            <a:endParaRPr dirty="0"/>
          </a:p>
        </p:txBody>
      </p:sp>
      <p:pic>
        <p:nvPicPr>
          <p:cNvPr id="213" name="Google Shape;21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9250" y="2365300"/>
            <a:ext cx="5408824" cy="277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1"/>
          <p:cNvSpPr txBox="1">
            <a:spLocks noGrp="1"/>
          </p:cNvSpPr>
          <p:nvPr>
            <p:ph type="title"/>
          </p:nvPr>
        </p:nvSpPr>
        <p:spPr>
          <a:xfrm>
            <a:off x="457200" y="205975"/>
            <a:ext cx="8229600" cy="22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-ES" sz="3500" dirty="0"/>
              <a:t>¿Le importaba a Ferdinando la corrida?</a:t>
            </a:r>
            <a:br>
              <a:rPr lang="es-ES" sz="3500" dirty="0"/>
            </a:br>
            <a:r>
              <a:rPr lang="es-ES" sz="3500" dirty="0"/>
              <a:t>¿Quería participar?</a:t>
            </a:r>
            <a:br>
              <a:rPr lang="es-ES" sz="3500" dirty="0"/>
            </a:br>
            <a:r>
              <a:rPr lang="es-ES" sz="3500" dirty="0"/>
              <a:t>¿Qué prefería hacer?</a:t>
            </a:r>
            <a:endParaRPr sz="3500" dirty="0"/>
          </a:p>
        </p:txBody>
      </p:sp>
      <p:pic>
        <p:nvPicPr>
          <p:cNvPr id="225" name="Google Shape;22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1575" y="2314900"/>
            <a:ext cx="5211076" cy="2828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3"/>
          <p:cNvSpPr txBox="1">
            <a:spLocks noGrp="1"/>
          </p:cNvSpPr>
          <p:nvPr>
            <p:ph type="title"/>
          </p:nvPr>
        </p:nvSpPr>
        <p:spPr>
          <a:xfrm>
            <a:off x="457200" y="293510"/>
            <a:ext cx="8229600" cy="85795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¿</a:t>
            </a:r>
            <a:r>
              <a:rPr lang="en-US" dirty="0" err="1"/>
              <a:t>Quienes</a:t>
            </a:r>
            <a:r>
              <a:rPr lang="en-US" dirty="0"/>
              <a:t> </a:t>
            </a:r>
            <a:r>
              <a:rPr lang="en-US" dirty="0" err="1"/>
              <a:t>llegaron</a:t>
            </a:r>
            <a:r>
              <a:rPr lang="en-US" dirty="0"/>
              <a:t> un </a:t>
            </a:r>
            <a:r>
              <a:rPr lang="en-US" dirty="0" err="1"/>
              <a:t>día</a:t>
            </a:r>
            <a:r>
              <a:rPr lang="en-US" dirty="0"/>
              <a:t>?</a:t>
            </a:r>
            <a:endParaRPr dirty="0"/>
          </a:p>
        </p:txBody>
      </p:sp>
      <p:pic>
        <p:nvPicPr>
          <p:cNvPr id="237" name="Google Shape;23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2131" y="1714223"/>
            <a:ext cx="6359733" cy="3429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5"/>
          <p:cNvSpPr txBox="1">
            <a:spLocks noGrp="1"/>
          </p:cNvSpPr>
          <p:nvPr>
            <p:ph type="title"/>
          </p:nvPr>
        </p:nvSpPr>
        <p:spPr>
          <a:xfrm>
            <a:off x="451556" y="1"/>
            <a:ext cx="8235244" cy="173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-ES" dirty="0"/>
              <a:t>¿Qué buscaban los hombres que llegaron al campo de Ferdinando?</a:t>
            </a:r>
            <a:br>
              <a:rPr lang="es-ES" dirty="0"/>
            </a:br>
            <a:endParaRPr dirty="0"/>
          </a:p>
        </p:txBody>
      </p:sp>
      <p:pic>
        <p:nvPicPr>
          <p:cNvPr id="249" name="Google Shape;24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4419" y="1215712"/>
            <a:ext cx="6497458" cy="3408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6"/>
          <p:cNvSpPr txBox="1">
            <a:spLocks noGrp="1"/>
          </p:cNvSpPr>
          <p:nvPr>
            <p:ph type="title"/>
          </p:nvPr>
        </p:nvSpPr>
        <p:spPr>
          <a:xfrm>
            <a:off x="457198" y="0"/>
            <a:ext cx="8229600" cy="184008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-ES" dirty="0"/>
              <a:t>¿Qué hacían los otros toros para impresionar a los hombres?</a:t>
            </a:r>
            <a:br>
              <a:rPr lang="es-ES" dirty="0"/>
            </a:br>
            <a:endParaRPr dirty="0"/>
          </a:p>
        </p:txBody>
      </p:sp>
      <p:pic>
        <p:nvPicPr>
          <p:cNvPr id="255" name="Google Shape;25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9760" y="1268537"/>
            <a:ext cx="6644477" cy="3588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7"/>
          <p:cNvSpPr txBox="1">
            <a:spLocks noGrp="1"/>
          </p:cNvSpPr>
          <p:nvPr>
            <p:ph type="title"/>
          </p:nvPr>
        </p:nvSpPr>
        <p:spPr>
          <a:xfrm>
            <a:off x="457200" y="-654755"/>
            <a:ext cx="8229600" cy="251742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dirty="0"/>
              <a:t>¿</a:t>
            </a:r>
            <a:r>
              <a:rPr lang="en-US" dirty="0" err="1"/>
              <a:t>Estaban</a:t>
            </a:r>
            <a:r>
              <a:rPr lang="en-US" dirty="0"/>
              <a:t> </a:t>
            </a:r>
            <a:r>
              <a:rPr lang="en-US" dirty="0" err="1"/>
              <a:t>impresionados</a:t>
            </a:r>
            <a:r>
              <a:rPr lang="en-US" dirty="0"/>
              <a:t> los hombres?</a:t>
            </a:r>
            <a:br>
              <a:rPr lang="en-US" dirty="0"/>
            </a:br>
            <a:endParaRPr dirty="0"/>
          </a:p>
        </p:txBody>
      </p:sp>
      <p:pic>
        <p:nvPicPr>
          <p:cNvPr id="261" name="Google Shape;26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6400" y="1345275"/>
            <a:ext cx="6514199" cy="358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8"/>
          <p:cNvSpPr txBox="1">
            <a:spLocks noGrp="1"/>
          </p:cNvSpPr>
          <p:nvPr>
            <p:ph type="title"/>
          </p:nvPr>
        </p:nvSpPr>
        <p:spPr>
          <a:xfrm>
            <a:off x="611208" y="406400"/>
            <a:ext cx="8229600" cy="74506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prefería</a:t>
            </a:r>
            <a:r>
              <a:rPr lang="en-US" dirty="0"/>
              <a:t> Ferdinando?</a:t>
            </a:r>
            <a:endParaRPr dirty="0"/>
          </a:p>
        </p:txBody>
      </p:sp>
      <p:pic>
        <p:nvPicPr>
          <p:cNvPr id="267" name="Google Shape;26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5971" y="1498753"/>
            <a:ext cx="5100073" cy="273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0"/>
          <p:cNvSpPr txBox="1">
            <a:spLocks noGrp="1"/>
          </p:cNvSpPr>
          <p:nvPr>
            <p:ph type="title"/>
          </p:nvPr>
        </p:nvSpPr>
        <p:spPr>
          <a:xfrm>
            <a:off x="457200" y="217650"/>
            <a:ext cx="8229600" cy="18400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-ES" dirty="0"/>
              <a:t>¿Qué pasó cuando Ferdinando se iba a sentar?</a:t>
            </a:r>
            <a:br>
              <a:rPr lang="es-ES" dirty="0"/>
            </a:br>
            <a:endParaRPr dirty="0"/>
          </a:p>
        </p:txBody>
      </p:sp>
      <p:pic>
        <p:nvPicPr>
          <p:cNvPr id="279" name="Google Shape;27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4276" y="1752675"/>
            <a:ext cx="6042750" cy="317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457200" y="205975"/>
            <a:ext cx="8229600" cy="23657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-419100">
              <a:spcBef>
                <a:spcPts val="600"/>
              </a:spcBef>
            </a:pPr>
            <a:r>
              <a:rPr lang="es-ES" sz="3200" dirty="0"/>
              <a:t>¿Cómo se llamaba el torito?</a:t>
            </a:r>
            <a:br>
              <a:rPr lang="es-ES" sz="3200" dirty="0"/>
            </a:br>
            <a:r>
              <a:rPr lang="es-ES" sz="3200" dirty="0"/>
              <a:t>¿Cómo era el torito?</a:t>
            </a:r>
            <a:br>
              <a:rPr lang="es-ES" sz="3200" dirty="0"/>
            </a:br>
            <a:r>
              <a:rPr lang="es-ES" sz="3200" dirty="0"/>
              <a:t>¿Qué le gustaba hacer el torito?</a:t>
            </a:r>
            <a:br>
              <a:rPr lang="es-ES" sz="3200" dirty="0"/>
            </a:br>
            <a:r>
              <a:rPr lang="es-ES" sz="3200" dirty="0"/>
              <a:t>¿Dónde vivía?</a:t>
            </a:r>
            <a:br>
              <a:rPr lang="es-ES" sz="3200" dirty="0"/>
            </a:br>
            <a:r>
              <a:rPr lang="es-ES" sz="3200" dirty="0"/>
              <a:t>¿Con quién vivía?</a:t>
            </a:r>
            <a:endParaRPr lang="es-ES" sz="3000" dirty="0"/>
          </a:p>
        </p:txBody>
      </p:sp>
      <p:pic>
        <p:nvPicPr>
          <p:cNvPr id="115" name="Google Shape;11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6347" y="2571750"/>
            <a:ext cx="4476650" cy="229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2"/>
          <p:cNvSpPr txBox="1">
            <a:spLocks noGrp="1"/>
          </p:cNvSpPr>
          <p:nvPr>
            <p:ph type="title"/>
          </p:nvPr>
        </p:nvSpPr>
        <p:spPr>
          <a:xfrm>
            <a:off x="457200" y="205974"/>
            <a:ext cx="8229600" cy="118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hizo</a:t>
            </a:r>
            <a:r>
              <a:rPr lang="en-US" dirty="0"/>
              <a:t> </a:t>
            </a:r>
            <a:r>
              <a:rPr lang="en-US" dirty="0" err="1"/>
              <a:t>después</a:t>
            </a:r>
            <a:r>
              <a:rPr lang="en-US" dirty="0"/>
              <a:t>?</a:t>
            </a:r>
            <a:br>
              <a:rPr lang="en-US" dirty="0"/>
            </a:br>
            <a:endParaRPr dirty="0"/>
          </a:p>
        </p:txBody>
      </p:sp>
      <p:pic>
        <p:nvPicPr>
          <p:cNvPr id="292" name="Google Shape;29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9775" y="1447991"/>
            <a:ext cx="6244051" cy="323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53"/>
          <p:cNvSpPr txBox="1">
            <a:spLocks noGrp="1"/>
          </p:cNvSpPr>
          <p:nvPr>
            <p:ph type="title"/>
          </p:nvPr>
        </p:nvSpPr>
        <p:spPr>
          <a:xfrm>
            <a:off x="457200" y="205973"/>
            <a:ext cx="8229600" cy="122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98" name="Google Shape;29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4300" y="1813375"/>
            <a:ext cx="6008925" cy="3112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54"/>
          <p:cNvSpPr txBox="1">
            <a:spLocks noGrp="1"/>
          </p:cNvSpPr>
          <p:nvPr>
            <p:ph type="title"/>
          </p:nvPr>
        </p:nvSpPr>
        <p:spPr>
          <a:xfrm>
            <a:off x="457200" y="135467"/>
            <a:ext cx="8229600" cy="12079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gritaban</a:t>
            </a:r>
            <a:r>
              <a:rPr lang="en-US" dirty="0"/>
              <a:t> los hombres?</a:t>
            </a:r>
            <a:br>
              <a:rPr lang="en-US" dirty="0"/>
            </a:br>
            <a:endParaRPr dirty="0"/>
          </a:p>
        </p:txBody>
      </p:sp>
      <p:pic>
        <p:nvPicPr>
          <p:cNvPr id="304" name="Google Shape;304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41722"/>
            <a:ext cx="5125875" cy="2660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0000" y="2362804"/>
            <a:ext cx="5125876" cy="2780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7"/>
          <p:cNvSpPr txBox="1">
            <a:spLocks noGrp="1"/>
          </p:cNvSpPr>
          <p:nvPr>
            <p:ph type="title"/>
          </p:nvPr>
        </p:nvSpPr>
        <p:spPr>
          <a:xfrm>
            <a:off x="298950" y="205975"/>
            <a:ext cx="8581500" cy="142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-ES" dirty="0"/>
              <a:t>¿A dónde llevaron los hombres a Ferdinando? </a:t>
            </a:r>
            <a:endParaRPr dirty="0"/>
          </a:p>
        </p:txBody>
      </p:sp>
      <p:pic>
        <p:nvPicPr>
          <p:cNvPr id="325" name="Google Shape;325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3400" y="1627502"/>
            <a:ext cx="6348551" cy="329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9"/>
          <p:cNvSpPr txBox="1">
            <a:spLocks noGrp="1"/>
          </p:cNvSpPr>
          <p:nvPr>
            <p:ph type="title"/>
          </p:nvPr>
        </p:nvSpPr>
        <p:spPr>
          <a:xfrm>
            <a:off x="457200" y="205975"/>
            <a:ext cx="8554200" cy="11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-ES" sz="3000" dirty="0"/>
              <a:t>¿Qué tiempo hacía el día de la corrida?</a:t>
            </a:r>
            <a:br>
              <a:rPr lang="es-ES" sz="3000" dirty="0"/>
            </a:br>
            <a:endParaRPr sz="3000" dirty="0"/>
          </a:p>
        </p:txBody>
      </p:sp>
      <p:pic>
        <p:nvPicPr>
          <p:cNvPr id="337" name="Google Shape;337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7900" y="1436085"/>
            <a:ext cx="6283224" cy="3253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6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dirty="0"/>
              <a:t>¿</a:t>
            </a:r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estaba</a:t>
            </a:r>
            <a:r>
              <a:rPr lang="en-US" dirty="0"/>
              <a:t> la arena?</a:t>
            </a:r>
            <a:endParaRPr dirty="0"/>
          </a:p>
        </p:txBody>
      </p:sp>
      <p:pic>
        <p:nvPicPr>
          <p:cNvPr id="343" name="Google Shape;343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4663" y="1311248"/>
            <a:ext cx="6374675" cy="350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63"/>
          <p:cNvSpPr txBox="1">
            <a:spLocks noGrp="1"/>
          </p:cNvSpPr>
          <p:nvPr>
            <p:ph type="title"/>
          </p:nvPr>
        </p:nvSpPr>
        <p:spPr>
          <a:xfrm>
            <a:off x="457200" y="205975"/>
            <a:ext cx="8229600" cy="14556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-ES" dirty="0"/>
              <a:t>¿Cómo era el torero (o matador)?</a:t>
            </a:r>
            <a:br>
              <a:rPr lang="es-ES" dirty="0"/>
            </a:br>
            <a:r>
              <a:rPr lang="es-ES" dirty="0"/>
              <a:t>¿Qué llevaba el torero (o matador)?</a:t>
            </a:r>
            <a:endParaRPr dirty="0"/>
          </a:p>
        </p:txBody>
      </p:sp>
      <p:pic>
        <p:nvPicPr>
          <p:cNvPr id="362" name="Google Shape;362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075" y="2260975"/>
            <a:ext cx="4297700" cy="228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0750" y="2503875"/>
            <a:ext cx="5016125" cy="263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65"/>
          <p:cNvSpPr txBox="1">
            <a:spLocks noGrp="1"/>
          </p:cNvSpPr>
          <p:nvPr>
            <p:ph type="title"/>
          </p:nvPr>
        </p:nvSpPr>
        <p:spPr>
          <a:xfrm>
            <a:off x="457200" y="205974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¿</a:t>
            </a:r>
            <a:r>
              <a:rPr lang="en-US" dirty="0" err="1"/>
              <a:t>Quién</a:t>
            </a:r>
            <a:r>
              <a:rPr lang="en-US" dirty="0"/>
              <a:t> </a:t>
            </a:r>
            <a:r>
              <a:rPr lang="en-US" dirty="0" err="1"/>
              <a:t>entró</a:t>
            </a:r>
            <a:r>
              <a:rPr lang="en-US" dirty="0"/>
              <a:t>?</a:t>
            </a:r>
            <a:endParaRPr dirty="0"/>
          </a:p>
        </p:txBody>
      </p:sp>
      <p:pic>
        <p:nvPicPr>
          <p:cNvPr id="375" name="Google Shape;375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0146" y="1428200"/>
            <a:ext cx="5826025" cy="302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66"/>
          <p:cNvSpPr txBox="1">
            <a:spLocks noGrp="1"/>
          </p:cNvSpPr>
          <p:nvPr>
            <p:ph type="title"/>
          </p:nvPr>
        </p:nvSpPr>
        <p:spPr>
          <a:xfrm>
            <a:off x="457200" y="205974"/>
            <a:ext cx="8229600" cy="99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dirty="0"/>
              <a:t>¿</a:t>
            </a:r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estaba</a:t>
            </a:r>
            <a:r>
              <a:rPr lang="en-US" dirty="0"/>
              <a:t> Ferdinando?</a:t>
            </a:r>
            <a:br>
              <a:rPr lang="en-US" dirty="0"/>
            </a:br>
            <a:endParaRPr dirty="0"/>
          </a:p>
        </p:txBody>
      </p:sp>
      <p:pic>
        <p:nvPicPr>
          <p:cNvPr id="381" name="Google Shape;381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7100" y="1378778"/>
            <a:ext cx="6609801" cy="336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68"/>
          <p:cNvSpPr txBox="1">
            <a:spLocks noGrp="1"/>
          </p:cNvSpPr>
          <p:nvPr>
            <p:ph type="title"/>
          </p:nvPr>
        </p:nvSpPr>
        <p:spPr>
          <a:xfrm>
            <a:off x="457200" y="205974"/>
            <a:ext cx="8229600" cy="99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-ES" dirty="0"/>
              <a:t>¿Cómo estaba el torero (o matador)?</a:t>
            </a:r>
            <a:endParaRPr dirty="0"/>
          </a:p>
        </p:txBody>
      </p:sp>
      <p:pic>
        <p:nvPicPr>
          <p:cNvPr id="394" name="Google Shape;394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7717" y="1200152"/>
            <a:ext cx="6948570" cy="3725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0237" y="1640100"/>
            <a:ext cx="6423526" cy="3285751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>
            <a:off x="474132" y="-124179"/>
            <a:ext cx="8212667" cy="216746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spcBef>
                <a:spcPts val="600"/>
              </a:spcBef>
            </a:pPr>
            <a:r>
              <a:rPr lang="es-ES" sz="2800" dirty="0"/>
              <a:t>¿Cómo eran los otros toritos?</a:t>
            </a:r>
            <a:br>
              <a:rPr lang="es-ES" sz="2800" dirty="0"/>
            </a:br>
            <a:r>
              <a:rPr lang="es-ES" sz="2800" dirty="0"/>
              <a:t>¿Qué hacían los otros toritos?</a:t>
            </a:r>
            <a:br>
              <a:rPr lang="es-ES" sz="2800" dirty="0"/>
            </a:br>
            <a:r>
              <a:rPr lang="es-ES" sz="2800" dirty="0"/>
              <a:t>¿Eran similares los otros toritos a Ferdinando?</a:t>
            </a:r>
            <a:endParaRPr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70"/>
          <p:cNvSpPr txBox="1">
            <a:spLocks noGrp="1"/>
          </p:cNvSpPr>
          <p:nvPr>
            <p:ph type="title"/>
          </p:nvPr>
        </p:nvSpPr>
        <p:spPr>
          <a:xfrm>
            <a:off x="457200" y="205975"/>
            <a:ext cx="8229600" cy="99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06" name="Google Shape;406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8550" y="1283075"/>
            <a:ext cx="6897199" cy="355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71"/>
          <p:cNvSpPr txBox="1">
            <a:spLocks noGrp="1"/>
          </p:cNvSpPr>
          <p:nvPr>
            <p:ph type="title"/>
          </p:nvPr>
        </p:nvSpPr>
        <p:spPr>
          <a:xfrm>
            <a:off x="457200" y="205974"/>
            <a:ext cx="8229600" cy="157766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-ES" dirty="0"/>
              <a:t>¿Qué hizo Ferdinando después de llegar al centro de la arena?</a:t>
            </a:r>
            <a:br>
              <a:rPr lang="es-ES" dirty="0"/>
            </a:br>
            <a:endParaRPr dirty="0"/>
          </a:p>
        </p:txBody>
      </p:sp>
      <p:pic>
        <p:nvPicPr>
          <p:cNvPr id="412" name="Google Shape;412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1525" y="1671424"/>
            <a:ext cx="5800950" cy="313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72"/>
          <p:cNvSpPr txBox="1">
            <a:spLocks noGrp="1"/>
          </p:cNvSpPr>
          <p:nvPr>
            <p:ph type="title"/>
          </p:nvPr>
        </p:nvSpPr>
        <p:spPr>
          <a:xfrm>
            <a:off x="457200" y="205974"/>
            <a:ext cx="8229600" cy="107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¿Como </a:t>
            </a:r>
            <a:r>
              <a:rPr lang="en-US" dirty="0" err="1"/>
              <a:t>estaba</a:t>
            </a:r>
            <a:r>
              <a:rPr lang="en-US" dirty="0"/>
              <a:t> el matador?</a:t>
            </a:r>
            <a:endParaRPr dirty="0"/>
          </a:p>
        </p:txBody>
      </p:sp>
      <p:pic>
        <p:nvPicPr>
          <p:cNvPr id="418" name="Google Shape;418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3400" y="1598247"/>
            <a:ext cx="6322425" cy="332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73"/>
          <p:cNvSpPr txBox="1">
            <a:spLocks noGrp="1"/>
          </p:cNvSpPr>
          <p:nvPr>
            <p:ph type="title"/>
          </p:nvPr>
        </p:nvSpPr>
        <p:spPr>
          <a:xfrm>
            <a:off x="457200" y="205975"/>
            <a:ext cx="8229600" cy="136318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24" name="Google Shape;424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6575" y="1658308"/>
            <a:ext cx="5059000" cy="267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74"/>
          <p:cNvSpPr txBox="1">
            <a:spLocks noGrp="1"/>
          </p:cNvSpPr>
          <p:nvPr>
            <p:ph type="title"/>
          </p:nvPr>
        </p:nvSpPr>
        <p:spPr>
          <a:xfrm>
            <a:off x="457200" y="205975"/>
            <a:ext cx="8229600" cy="160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30" name="Google Shape;430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2575" y="1233417"/>
            <a:ext cx="6158850" cy="325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75"/>
          <p:cNvSpPr txBox="1">
            <a:spLocks noGrp="1"/>
          </p:cNvSpPr>
          <p:nvPr>
            <p:ph type="title"/>
          </p:nvPr>
        </p:nvSpPr>
        <p:spPr>
          <a:xfrm>
            <a:off x="457200" y="205974"/>
            <a:ext cx="8229600" cy="106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36" name="Google Shape;436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1223" y="1417800"/>
            <a:ext cx="7001551" cy="372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76"/>
          <p:cNvSpPr txBox="1">
            <a:spLocks noGrp="1"/>
          </p:cNvSpPr>
          <p:nvPr>
            <p:ph type="title"/>
          </p:nvPr>
        </p:nvSpPr>
        <p:spPr>
          <a:xfrm>
            <a:off x="457200" y="205974"/>
            <a:ext cx="8229600" cy="99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-ES" dirty="0"/>
              <a:t>¿Quería pelear Ferdinando con el torero (o matador)?</a:t>
            </a:r>
            <a:endParaRPr dirty="0"/>
          </a:p>
        </p:txBody>
      </p:sp>
      <p:pic>
        <p:nvPicPr>
          <p:cNvPr id="442" name="Google Shape;442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8952" y="1200149"/>
            <a:ext cx="6866087" cy="372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77"/>
          <p:cNvSpPr txBox="1">
            <a:spLocks noGrp="1"/>
          </p:cNvSpPr>
          <p:nvPr>
            <p:ph type="title"/>
          </p:nvPr>
        </p:nvSpPr>
        <p:spPr>
          <a:xfrm>
            <a:off x="457200" y="205974"/>
            <a:ext cx="8229600" cy="111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48" name="Google Shape;448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3400" y="1321840"/>
            <a:ext cx="6505326" cy="3482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79"/>
          <p:cNvSpPr txBox="1">
            <a:spLocks noGrp="1"/>
          </p:cNvSpPr>
          <p:nvPr>
            <p:ph type="title"/>
          </p:nvPr>
        </p:nvSpPr>
        <p:spPr>
          <a:xfrm>
            <a:off x="457200" y="205975"/>
            <a:ext cx="8229600" cy="168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-ES" dirty="0"/>
              <a:t>¿Qué dijo el torero (o matador) a Ferdinando?</a:t>
            </a:r>
            <a:br>
              <a:rPr lang="es-ES" dirty="0"/>
            </a:br>
            <a:endParaRPr dirty="0"/>
          </a:p>
        </p:txBody>
      </p:sp>
      <p:pic>
        <p:nvPicPr>
          <p:cNvPr id="459" name="Google Shape;459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4296" y="1669597"/>
            <a:ext cx="5112455" cy="27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81"/>
          <p:cNvSpPr txBox="1">
            <a:spLocks noGrp="1"/>
          </p:cNvSpPr>
          <p:nvPr>
            <p:ph type="title"/>
          </p:nvPr>
        </p:nvSpPr>
        <p:spPr>
          <a:xfrm>
            <a:off x="558800" y="81798"/>
            <a:ext cx="8229600" cy="224371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-ES" dirty="0"/>
              <a:t>¿Qué se quitó el torero (o matador)?</a:t>
            </a:r>
            <a:br>
              <a:rPr lang="es-ES" dirty="0"/>
            </a:br>
            <a:r>
              <a:rPr lang="es-ES" dirty="0"/>
              <a:t>¿De qué era su tatuaje?</a:t>
            </a:r>
            <a:br>
              <a:rPr lang="es-ES" dirty="0"/>
            </a:br>
            <a:endParaRPr dirty="0"/>
          </a:p>
        </p:txBody>
      </p:sp>
      <p:pic>
        <p:nvPicPr>
          <p:cNvPr id="471" name="Google Shape;471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2037" y="1758561"/>
            <a:ext cx="5699925" cy="310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 txBox="1">
            <a:spLocks noGrp="1"/>
          </p:cNvSpPr>
          <p:nvPr>
            <p:ph type="title"/>
          </p:nvPr>
        </p:nvSpPr>
        <p:spPr>
          <a:xfrm>
            <a:off x="508000" y="90311"/>
            <a:ext cx="8178800" cy="129822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-ES" dirty="0"/>
              <a:t>Ferdinando no peleaba con los otros toritos, ¿qué hacía?</a:t>
            </a:r>
            <a:endParaRPr dirty="0"/>
          </a:p>
        </p:txBody>
      </p:sp>
      <p:pic>
        <p:nvPicPr>
          <p:cNvPr id="139" name="Google Shape;13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9625" y="1609040"/>
            <a:ext cx="6573249" cy="3444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83"/>
          <p:cNvSpPr txBox="1">
            <a:spLocks noGrp="1"/>
          </p:cNvSpPr>
          <p:nvPr>
            <p:ph type="title"/>
          </p:nvPr>
        </p:nvSpPr>
        <p:spPr>
          <a:xfrm>
            <a:off x="457200" y="205974"/>
            <a:ext cx="8229600" cy="112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hizo</a:t>
            </a:r>
            <a:r>
              <a:rPr lang="en-US" dirty="0"/>
              <a:t> Ferdinando?</a:t>
            </a:r>
            <a:br>
              <a:rPr lang="en-US" dirty="0"/>
            </a:br>
            <a:endParaRPr dirty="0"/>
          </a:p>
        </p:txBody>
      </p:sp>
      <p:pic>
        <p:nvPicPr>
          <p:cNvPr id="484" name="Google Shape;484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150" y="1200149"/>
            <a:ext cx="7512426" cy="398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84"/>
          <p:cNvSpPr txBox="1">
            <a:spLocks noGrp="1"/>
          </p:cNvSpPr>
          <p:nvPr>
            <p:ph type="title"/>
          </p:nvPr>
        </p:nvSpPr>
        <p:spPr>
          <a:xfrm>
            <a:off x="457200" y="205974"/>
            <a:ext cx="8229600" cy="112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-ES" dirty="0"/>
              <a:t>¿Qué hizo el torero (o matador)?</a:t>
            </a:r>
            <a:endParaRPr dirty="0"/>
          </a:p>
        </p:txBody>
      </p:sp>
      <p:pic>
        <p:nvPicPr>
          <p:cNvPr id="490" name="Google Shape;490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0338" y="1464237"/>
            <a:ext cx="6343324" cy="3197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86"/>
          <p:cNvSpPr txBox="1">
            <a:spLocks noGrp="1"/>
          </p:cNvSpPr>
          <p:nvPr>
            <p:ph type="title"/>
          </p:nvPr>
        </p:nvSpPr>
        <p:spPr>
          <a:xfrm>
            <a:off x="457200" y="205974"/>
            <a:ext cx="8229600" cy="110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02" name="Google Shape;502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8121" y="1417801"/>
            <a:ext cx="6787767" cy="3725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88"/>
          <p:cNvSpPr txBox="1">
            <a:spLocks noGrp="1"/>
          </p:cNvSpPr>
          <p:nvPr>
            <p:ph type="title"/>
          </p:nvPr>
        </p:nvSpPr>
        <p:spPr>
          <a:xfrm>
            <a:off x="457200" y="205975"/>
            <a:ext cx="8229600" cy="100193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-ES" dirty="0"/>
              <a:t>¿Adónde fue después de la corrida?</a:t>
            </a:r>
            <a:endParaRPr dirty="0"/>
          </a:p>
        </p:txBody>
      </p:sp>
      <p:pic>
        <p:nvPicPr>
          <p:cNvPr id="514" name="Google Shape;514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695611"/>
            <a:ext cx="3944299" cy="2077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9225" y="2790075"/>
            <a:ext cx="4137201" cy="213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89"/>
          <p:cNvSpPr txBox="1">
            <a:spLocks noGrp="1"/>
          </p:cNvSpPr>
          <p:nvPr>
            <p:ph type="title"/>
          </p:nvPr>
        </p:nvSpPr>
        <p:spPr>
          <a:xfrm>
            <a:off x="459900" y="205974"/>
            <a:ext cx="8226900" cy="120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¿</a:t>
            </a:r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Ferdinando?</a:t>
            </a:r>
            <a:endParaRPr dirty="0"/>
          </a:p>
        </p:txBody>
      </p:sp>
      <p:pic>
        <p:nvPicPr>
          <p:cNvPr id="521" name="Google Shape;521;p89" descr="Ferdinando El Toro Disney Cortometraje" title="El Toro Ferdinando - Cortometraje Disney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0" y="1348500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45" name="Google Shape;14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0310" y="514687"/>
            <a:ext cx="7549735" cy="372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0"/>
          <p:cNvSpPr txBox="1">
            <a:spLocks noGrp="1"/>
          </p:cNvSpPr>
          <p:nvPr>
            <p:ph type="title"/>
          </p:nvPr>
        </p:nvSpPr>
        <p:spPr>
          <a:xfrm>
            <a:off x="0" y="205975"/>
            <a:ext cx="9026100" cy="132931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-ES" dirty="0"/>
              <a:t>¿Por qué se preocupaba la madre de Ferdinando por él?</a:t>
            </a:r>
            <a:endParaRPr dirty="0"/>
          </a:p>
        </p:txBody>
      </p:sp>
      <p:pic>
        <p:nvPicPr>
          <p:cNvPr id="157" name="Google Shape;15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6666" y="1535289"/>
            <a:ext cx="4987676" cy="257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2"/>
          <p:cNvSpPr txBox="1">
            <a:spLocks noGrp="1"/>
          </p:cNvSpPr>
          <p:nvPr>
            <p:ph type="title"/>
          </p:nvPr>
        </p:nvSpPr>
        <p:spPr>
          <a:xfrm>
            <a:off x="457200" y="205975"/>
            <a:ext cx="8229600" cy="36975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70" name="Google Shape;17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4622" y="1020727"/>
            <a:ext cx="5034845" cy="28513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4"/>
          <p:cNvSpPr txBox="1">
            <a:spLocks noGrp="1"/>
          </p:cNvSpPr>
          <p:nvPr>
            <p:ph type="title"/>
          </p:nvPr>
        </p:nvSpPr>
        <p:spPr>
          <a:xfrm>
            <a:off x="457200" y="205974"/>
            <a:ext cx="8229600" cy="98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Durante los años Ferdinando creció...</a:t>
            </a:r>
            <a:endParaRPr/>
          </a:p>
        </p:txBody>
      </p:sp>
      <p:pic>
        <p:nvPicPr>
          <p:cNvPr id="183" name="Google Shape;18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1563" y="1279551"/>
            <a:ext cx="7040875" cy="356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 creció</a:t>
            </a:r>
            <a:endParaRPr/>
          </a:p>
        </p:txBody>
      </p:sp>
      <p:pic>
        <p:nvPicPr>
          <p:cNvPr id="189" name="Google Shape;18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6881" y="1417803"/>
            <a:ext cx="6944993" cy="372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ight Gradien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271</Words>
  <Application>Microsoft Office PowerPoint</Application>
  <PresentationFormat>On-screen Show (16:9)</PresentationFormat>
  <Paragraphs>35</Paragraphs>
  <Slides>44</Slides>
  <Notes>44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  <vt:variant>
        <vt:lpstr>Custom Shows</vt:lpstr>
      </vt:variant>
      <vt:variant>
        <vt:i4>1</vt:i4>
      </vt:variant>
    </vt:vector>
  </HeadingPairs>
  <TitlesOfParts>
    <vt:vector size="48" baseType="lpstr">
      <vt:lpstr>Bitter</vt:lpstr>
      <vt:lpstr>Arial</vt:lpstr>
      <vt:lpstr>Light Gradient</vt:lpstr>
      <vt:lpstr>PowerPoint Presentation</vt:lpstr>
      <vt:lpstr>¿Cómo se llamaba el torito? ¿Cómo era el torito? ¿Qué le gustaba hacer el torito? ¿Dónde vivía? ¿Con quién vivía?</vt:lpstr>
      <vt:lpstr>¿Cómo eran los otros toritos? ¿Qué hacían los otros toritos? ¿Eran similares los otros toritos a Ferdinando?</vt:lpstr>
      <vt:lpstr>Ferdinando no peleaba con los otros toritos, ¿qué hacía?</vt:lpstr>
      <vt:lpstr>PowerPoint Presentation</vt:lpstr>
      <vt:lpstr>¿Por qué se preocupaba la madre de Ferdinando por él?</vt:lpstr>
      <vt:lpstr>PowerPoint Presentation</vt:lpstr>
      <vt:lpstr>Durante los años Ferdinando creció...</vt:lpstr>
      <vt:lpstr>y creció</vt:lpstr>
      <vt:lpstr>y creció.</vt:lpstr>
      <vt:lpstr>¿Cómo era Ferdinando después de tres años?</vt:lpstr>
      <vt:lpstr>¿Qué vieron los otros toros en el árbol? ¿Cómo estaban los otros toros? ¿Qué querían hacer? </vt:lpstr>
      <vt:lpstr>¿Le importaba a Ferdinando la corrida? ¿Quería participar? ¿Qué prefería hacer?</vt:lpstr>
      <vt:lpstr>¿Quienes llegaron un día?</vt:lpstr>
      <vt:lpstr>¿Qué buscaban los hombres que llegaron al campo de Ferdinando? </vt:lpstr>
      <vt:lpstr>¿Qué hacían los otros toros para impresionar a los hombres? </vt:lpstr>
      <vt:lpstr>¿Estaban impresionados los hombres? </vt:lpstr>
      <vt:lpstr>¿Qué prefería Ferdinando?</vt:lpstr>
      <vt:lpstr>¿Qué pasó cuando Ferdinando se iba a sentar? </vt:lpstr>
      <vt:lpstr>¿Qué hizo después? </vt:lpstr>
      <vt:lpstr>PowerPoint Presentation</vt:lpstr>
      <vt:lpstr>¿Qué gritaban los hombres? </vt:lpstr>
      <vt:lpstr>¿A dónde llevaron los hombres a Ferdinando? </vt:lpstr>
      <vt:lpstr>¿Qué tiempo hacía el día de la corrida? </vt:lpstr>
      <vt:lpstr>¿Cómo estaba la arena?</vt:lpstr>
      <vt:lpstr>¿Cómo era el torero (o matador)? ¿Qué llevaba el torero (o matador)?</vt:lpstr>
      <vt:lpstr>¿Quién entró?</vt:lpstr>
      <vt:lpstr>¿Cómo estaba Ferdinando? </vt:lpstr>
      <vt:lpstr>¿Cómo estaba el torero (o matador)?</vt:lpstr>
      <vt:lpstr>PowerPoint Presentation</vt:lpstr>
      <vt:lpstr>¿Qué hizo Ferdinando después de llegar al centro de la arena? </vt:lpstr>
      <vt:lpstr>¿Como estaba el matador?</vt:lpstr>
      <vt:lpstr>PowerPoint Presentation</vt:lpstr>
      <vt:lpstr>PowerPoint Presentation</vt:lpstr>
      <vt:lpstr>PowerPoint Presentation</vt:lpstr>
      <vt:lpstr>¿Quería pelear Ferdinando con el torero (o matador)?</vt:lpstr>
      <vt:lpstr>PowerPoint Presentation</vt:lpstr>
      <vt:lpstr>¿Qué dijo el torero (o matador) a Ferdinando? </vt:lpstr>
      <vt:lpstr>¿Qué se quitó el torero (o matador)? ¿De qué era su tatuaje? </vt:lpstr>
      <vt:lpstr>¿Qué hizo Ferdinando? </vt:lpstr>
      <vt:lpstr>¿Qué hizo el torero (o matador)?</vt:lpstr>
      <vt:lpstr>PowerPoint Presentation</vt:lpstr>
      <vt:lpstr>¿Adónde fue después de la corrida?</vt:lpstr>
      <vt:lpstr>¿Cómo está Ferdinando?</vt:lpstr>
      <vt:lpstr>Ferdinando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 Stry, Sarah</dc:creator>
  <cp:lastModifiedBy>Van Stry, Sarah</cp:lastModifiedBy>
  <cp:revision>9</cp:revision>
  <dcterms:modified xsi:type="dcterms:W3CDTF">2018-09-28T17:15:03Z</dcterms:modified>
</cp:coreProperties>
</file>