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8"/>
  </p:notesMasterIdLst>
  <p:handoutMasterIdLst>
    <p:handoutMasterId r:id="rId59"/>
  </p:handoutMasterIdLst>
  <p:sldIdLst>
    <p:sldId id="256" r:id="rId2"/>
    <p:sldId id="322" r:id="rId3"/>
    <p:sldId id="303" r:id="rId4"/>
    <p:sldId id="312" r:id="rId5"/>
    <p:sldId id="314" r:id="rId6"/>
    <p:sldId id="311" r:id="rId7"/>
    <p:sldId id="302" r:id="rId8"/>
    <p:sldId id="310" r:id="rId9"/>
    <p:sldId id="316" r:id="rId10"/>
    <p:sldId id="306" r:id="rId11"/>
    <p:sldId id="309" r:id="rId12"/>
    <p:sldId id="313" r:id="rId13"/>
    <p:sldId id="315" r:id="rId14"/>
    <p:sldId id="305" r:id="rId15"/>
    <p:sldId id="307" r:id="rId16"/>
    <p:sldId id="308" r:id="rId17"/>
    <p:sldId id="327" r:id="rId18"/>
    <p:sldId id="321" r:id="rId19"/>
    <p:sldId id="271" r:id="rId20"/>
    <p:sldId id="258" r:id="rId21"/>
    <p:sldId id="300" r:id="rId22"/>
    <p:sldId id="259" r:id="rId23"/>
    <p:sldId id="260" r:id="rId24"/>
    <p:sldId id="268" r:id="rId25"/>
    <p:sldId id="262" r:id="rId26"/>
    <p:sldId id="264" r:id="rId27"/>
    <p:sldId id="263" r:id="rId28"/>
    <p:sldId id="261" r:id="rId29"/>
    <p:sldId id="272" r:id="rId30"/>
    <p:sldId id="267" r:id="rId31"/>
    <p:sldId id="299" r:id="rId32"/>
    <p:sldId id="266" r:id="rId33"/>
    <p:sldId id="324" r:id="rId34"/>
    <p:sldId id="325" r:id="rId35"/>
    <p:sldId id="275" r:id="rId36"/>
    <p:sldId id="276" r:id="rId37"/>
    <p:sldId id="277" r:id="rId38"/>
    <p:sldId id="278" r:id="rId39"/>
    <p:sldId id="279" r:id="rId40"/>
    <p:sldId id="284" r:id="rId41"/>
    <p:sldId id="285" r:id="rId42"/>
    <p:sldId id="298" r:id="rId43"/>
    <p:sldId id="297" r:id="rId44"/>
    <p:sldId id="323" r:id="rId45"/>
    <p:sldId id="281" r:id="rId46"/>
    <p:sldId id="269" r:id="rId47"/>
    <p:sldId id="270" r:id="rId48"/>
    <p:sldId id="280" r:id="rId49"/>
    <p:sldId id="317" r:id="rId50"/>
    <p:sldId id="326" r:id="rId51"/>
    <p:sldId id="296" r:id="rId52"/>
    <p:sldId id="293" r:id="rId53"/>
    <p:sldId id="288" r:id="rId54"/>
    <p:sldId id="320" r:id="rId55"/>
    <p:sldId id="318" r:id="rId56"/>
    <p:sldId id="319" r:id="rId5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64CB"/>
    <a:srgbClr val="3DF791"/>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660"/>
  </p:normalViewPr>
  <p:slideViewPr>
    <p:cSldViewPr>
      <p:cViewPr varScale="1">
        <p:scale>
          <a:sx n="69" d="100"/>
          <a:sy n="69" d="100"/>
        </p:scale>
        <p:origin x="552" y="84"/>
      </p:cViewPr>
      <p:guideLst>
        <p:guide orient="horz" pos="2160"/>
        <p:guide pos="2880"/>
      </p:guideLst>
    </p:cSldViewPr>
  </p:slideViewPr>
  <p:notesTextViewPr>
    <p:cViewPr>
      <p:scale>
        <a:sx n="1" d="1"/>
        <a:sy n="1" d="1"/>
      </p:scale>
      <p:origin x="0" y="0"/>
    </p:cViewPr>
  </p:notesTextViewPr>
  <p:sorterViewPr>
    <p:cViewPr>
      <p:scale>
        <a:sx n="100" d="100"/>
        <a:sy n="100" d="100"/>
      </p:scale>
      <p:origin x="0" y="-194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6578"/>
          </a:xfrm>
          <a:prstGeom prst="rect">
            <a:avLst/>
          </a:prstGeom>
        </p:spPr>
        <p:txBody>
          <a:bodyPr vert="horz" lIns="91440" tIns="45720" rIns="91440" bIns="45720" rtlCol="0"/>
          <a:lstStyle>
            <a:lvl1pPr algn="r">
              <a:defRPr sz="1200"/>
            </a:lvl1pPr>
          </a:lstStyle>
          <a:p>
            <a:fld id="{9783F56A-DBAF-4E6B-BBA2-C67218412A91}" type="datetimeFigureOut">
              <a:rPr lang="en-US" smtClean="0"/>
              <a:t>4/28/2017</a:t>
            </a:fld>
            <a:endParaRPr lang="en-US"/>
          </a:p>
        </p:txBody>
      </p:sp>
      <p:sp>
        <p:nvSpPr>
          <p:cNvPr id="4" name="Footer Placeholder 3"/>
          <p:cNvSpPr>
            <a:spLocks noGrp="1"/>
          </p:cNvSpPr>
          <p:nvPr>
            <p:ph type="ftr" sz="quarter" idx="2"/>
          </p:nvPr>
        </p:nvSpPr>
        <p:spPr>
          <a:xfrm>
            <a:off x="1" y="8829822"/>
            <a:ext cx="2972421"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2"/>
            <a:ext cx="2972421" cy="466578"/>
          </a:xfrm>
          <a:prstGeom prst="rect">
            <a:avLst/>
          </a:prstGeom>
        </p:spPr>
        <p:txBody>
          <a:bodyPr vert="horz" lIns="91440" tIns="45720" rIns="91440" bIns="45720" rtlCol="0" anchor="b"/>
          <a:lstStyle>
            <a:lvl1pPr algn="r">
              <a:defRPr sz="1200"/>
            </a:lvl1pPr>
          </a:lstStyle>
          <a:p>
            <a:fld id="{F10299EA-8B22-4985-91F0-81E7486F2BF0}" type="slidenum">
              <a:rPr lang="en-US" smtClean="0"/>
              <a:t>‹#›</a:t>
            </a:fld>
            <a:endParaRPr lang="en-US"/>
          </a:p>
        </p:txBody>
      </p:sp>
    </p:spTree>
    <p:extLst>
      <p:ext uri="{BB962C8B-B14F-4D97-AF65-F5344CB8AC3E}">
        <p14:creationId xmlns:p14="http://schemas.microsoft.com/office/powerpoint/2010/main" val="274770187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4-04T16:31:26.49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4C44707-B896-4F03-A13F-469C8B13A2E0}" emma:medium="tactile" emma:mode="ink">
          <msink:context xmlns:msink="http://schemas.microsoft.com/ink/2010/main" type="writingRegion" rotatedBoundingBox="3232,11160 3247,11160 3247,11175 3232,11175"/>
        </emma:interpretation>
      </emma:emma>
    </inkml:annotationXML>
    <inkml:traceGroup>
      <inkml:annotationXML>
        <emma:emma xmlns:emma="http://www.w3.org/2003/04/emma" version="1.0">
          <emma:interpretation id="{2675038B-DACA-48D7-8FE2-92C7F69AAD9A}" emma:medium="tactile" emma:mode="ink">
            <msink:context xmlns:msink="http://schemas.microsoft.com/ink/2010/main" type="paragraph" rotatedBoundingBox="3232,11160 3247,11160 3247,11175 3232,11175" alignmentLevel="1"/>
          </emma:interpretation>
        </emma:emma>
      </inkml:annotationXML>
      <inkml:traceGroup>
        <inkml:annotationXML>
          <emma:emma xmlns:emma="http://www.w3.org/2003/04/emma" version="1.0">
            <emma:interpretation id="{A2A98565-394B-41E8-96FA-5EF3954DFCE0}" emma:medium="tactile" emma:mode="ink">
              <msink:context xmlns:msink="http://schemas.microsoft.com/ink/2010/main" type="line" rotatedBoundingBox="3232,11160 3247,11160 3247,11175 3232,11175"/>
            </emma:interpretation>
          </emma:emma>
        </inkml:annotationXML>
        <inkml:traceGroup>
          <inkml:annotationXML>
            <emma:emma xmlns:emma="http://www.w3.org/2003/04/emma" version="1.0">
              <emma:interpretation id="{DBB46E33-C24D-4936-A42C-F8433B72EBE3}" emma:medium="tactile" emma:mode="ink">
                <msink:context xmlns:msink="http://schemas.microsoft.com/ink/2010/main" type="inkWord" rotatedBoundingBox="3232,11160 3247,11160 3247,11175 3232,11175"/>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0 0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7CB9D6FA-C212-4738-9BD1-A5050C85149C}" type="datetimeFigureOut">
              <a:rPr lang="en-US" smtClean="0"/>
              <a:t>4/28/2017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12FA2A67-BF25-4F72-8268-DE27A5D67F20}" type="slidenum">
              <a:rPr lang="en-US" smtClean="0"/>
              <a:t>‹#›</a:t>
            </a:fld>
            <a:endParaRPr lang="en-US"/>
          </a:p>
        </p:txBody>
      </p:sp>
    </p:spTree>
    <p:extLst>
      <p:ext uri="{BB962C8B-B14F-4D97-AF65-F5344CB8AC3E}">
        <p14:creationId xmlns:p14="http://schemas.microsoft.com/office/powerpoint/2010/main" val="10185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4243" indent="-290093">
              <a:defRPr>
                <a:solidFill>
                  <a:schemeClr val="tx1"/>
                </a:solidFill>
                <a:latin typeface="Arial" charset="0"/>
              </a:defRPr>
            </a:lvl2pPr>
            <a:lvl3pPr marL="1160374" indent="-232075">
              <a:defRPr>
                <a:solidFill>
                  <a:schemeClr val="tx1"/>
                </a:solidFill>
                <a:latin typeface="Arial" charset="0"/>
              </a:defRPr>
            </a:lvl3pPr>
            <a:lvl4pPr marL="1624523" indent="-232075">
              <a:defRPr>
                <a:solidFill>
                  <a:schemeClr val="tx1"/>
                </a:solidFill>
                <a:latin typeface="Arial" charset="0"/>
              </a:defRPr>
            </a:lvl4pPr>
            <a:lvl5pPr marL="2088672" indent="-232075">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fld id="{69D40399-ECC5-4D78-9207-3D107CB013C6}" type="slidenum">
              <a:rPr lang="en-US" altLang="en-US" smtClean="0">
                <a:latin typeface="Times" pitchFamily="1" charset="0"/>
              </a:rPr>
              <a:pPr/>
              <a:t>4</a:t>
            </a:fld>
            <a:endParaRPr lang="en-US" altLang="en-US" smtClean="0">
              <a:latin typeface="Times" pitchFamily="1" charset="0"/>
            </a:endParaRPr>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en-US" sz="1800" dirty="0">
                <a:latin typeface="Arial" charset="0"/>
              </a:rPr>
              <a:t>a.k.a. </a:t>
            </a:r>
            <a:r>
              <a:rPr lang="en-US" altLang="en-US" sz="1800" dirty="0" err="1">
                <a:latin typeface="Arial" charset="0"/>
              </a:rPr>
              <a:t>skree</a:t>
            </a:r>
            <a:r>
              <a:rPr lang="en-US" altLang="en-US" sz="1800" dirty="0">
                <a:latin typeface="Arial" charset="0"/>
              </a:rPr>
              <a:t> or </a:t>
            </a:r>
            <a:r>
              <a:rPr lang="en-US" altLang="en-US" sz="1800" dirty="0" err="1">
                <a:latin typeface="Arial" charset="0"/>
              </a:rPr>
              <a:t>skree</a:t>
            </a:r>
            <a:r>
              <a:rPr lang="en-US" altLang="en-US" sz="1800" dirty="0">
                <a:latin typeface="Arial" charset="0"/>
              </a:rPr>
              <a:t> slope</a:t>
            </a:r>
          </a:p>
        </p:txBody>
      </p:sp>
    </p:spTree>
    <p:extLst>
      <p:ext uri="{BB962C8B-B14F-4D97-AF65-F5344CB8AC3E}">
        <p14:creationId xmlns:p14="http://schemas.microsoft.com/office/powerpoint/2010/main" val="411809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4243" indent="-290093">
              <a:defRPr>
                <a:solidFill>
                  <a:schemeClr val="tx1"/>
                </a:solidFill>
                <a:latin typeface="Arial" charset="0"/>
              </a:defRPr>
            </a:lvl2pPr>
            <a:lvl3pPr marL="1160374" indent="-232075">
              <a:defRPr>
                <a:solidFill>
                  <a:schemeClr val="tx1"/>
                </a:solidFill>
                <a:latin typeface="Arial" charset="0"/>
              </a:defRPr>
            </a:lvl3pPr>
            <a:lvl4pPr marL="1624523" indent="-232075">
              <a:defRPr>
                <a:solidFill>
                  <a:schemeClr val="tx1"/>
                </a:solidFill>
                <a:latin typeface="Arial" charset="0"/>
              </a:defRPr>
            </a:lvl4pPr>
            <a:lvl5pPr marL="2088672" indent="-232075">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fld id="{E6D6F878-6B99-4EF6-AC60-3E46871520DE}" type="slidenum">
              <a:rPr lang="en-US" altLang="en-US" smtClean="0">
                <a:latin typeface="Times" pitchFamily="1" charset="0"/>
              </a:rPr>
              <a:pPr/>
              <a:t>5</a:t>
            </a:fld>
            <a:endParaRPr lang="en-US" altLang="en-US" smtClean="0">
              <a:latin typeface="Times" pitchFamily="1" charset="0"/>
            </a:endParaRPr>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en-US" sz="1800">
                <a:latin typeface="Arial" charset="0"/>
              </a:rPr>
              <a:t>Caused by acid rain</a:t>
            </a:r>
          </a:p>
        </p:txBody>
      </p:sp>
    </p:spTree>
    <p:extLst>
      <p:ext uri="{BB962C8B-B14F-4D97-AF65-F5344CB8AC3E}">
        <p14:creationId xmlns:p14="http://schemas.microsoft.com/office/powerpoint/2010/main" val="57980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D26689-A716-4A13-BBF4-E479C740A78C}" type="slidenum">
              <a:rPr lang="en-US" altLang="en-US"/>
              <a:pPr/>
              <a:t>31</a:t>
            </a:fld>
            <a:endParaRPr lang="en-US" altLang="en-US"/>
          </a:p>
        </p:txBody>
      </p:sp>
      <p:sp>
        <p:nvSpPr>
          <p:cNvPr id="44034" name="Rectangle 7"/>
          <p:cNvSpPr txBox="1">
            <a:spLocks noGrp="1" noChangeArrowheads="1"/>
          </p:cNvSpPr>
          <p:nvPr/>
        </p:nvSpPr>
        <p:spPr bwMode="auto">
          <a:xfrm>
            <a:off x="388620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algn="r" eaLnBrk="0" hangingPunct="0"/>
            <a:fld id="{92BCE2A3-795C-404C-8E08-042CACB77CBC}" type="slidenum">
              <a:rPr lang="en-US" altLang="en-US" sz="1200">
                <a:ea typeface="ＭＳ Ｐゴシック" pitchFamily="26" charset="-128"/>
              </a:rPr>
              <a:pPr algn="r" eaLnBrk="0" hangingPunct="0"/>
              <a:t>31</a:t>
            </a:fld>
            <a:endParaRPr lang="en-US" altLang="en-US" sz="1200">
              <a:ea typeface="ＭＳ Ｐゴシック" pitchFamily="26" charset="-128"/>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14400" y="4415791"/>
            <a:ext cx="5029200" cy="4183380"/>
          </a:xfrm>
        </p:spPr>
        <p:txBody>
          <a:bodyPr/>
          <a:lstStyle/>
          <a:p>
            <a:r>
              <a:rPr lang="en-US" altLang="en-US">
                <a:latin typeface="Times New Roman" pitchFamily="18" charset="0"/>
              </a:rPr>
              <a:t>Presenter notes: Hot on the heels of Werner came another influential geologist called James Hutton (1726-1797). In the late eighteenth century, Hutton realized that there were ‘big gaps’ in the geological record of time. </a:t>
            </a:r>
          </a:p>
          <a:p>
            <a:endParaRPr lang="en-US" altLang="en-US">
              <a:latin typeface="Times New Roman" pitchFamily="18" charset="0"/>
            </a:endParaRPr>
          </a:p>
          <a:p>
            <a:r>
              <a:rPr lang="en-US" altLang="en-US">
                <a:latin typeface="Times New Roman" pitchFamily="18" charset="0"/>
              </a:rPr>
              <a:t>At several places like Siccar Point in Berwickshire, Scotland, Hutton’s noticed beds of layered rocks that stood on their end overlain by other layered rocks that dipped away at a shallow angle. Hutton was quick to realize what this meant. In the real world, sediment is not deposited continuously. Rather through convulsions of the Earth’s crust, sediments laid down as horizontal layers in the sea might be pushed up to form mountains. The layers might then be tilted at an angle and partly eroded away before new horizontal layers accumulated on top. </a:t>
            </a:r>
          </a:p>
          <a:p>
            <a:endParaRPr lang="en-US" altLang="en-US">
              <a:latin typeface="Times New Roman" pitchFamily="18" charset="0"/>
            </a:endParaRPr>
          </a:p>
          <a:p>
            <a:r>
              <a:rPr lang="en-US" altLang="en-US">
                <a:latin typeface="Times New Roman" pitchFamily="18" charset="0"/>
              </a:rPr>
              <a:t>Hutton’s name for this kind of angular contact between two sets of sedimentary layers was an unconformity. In the time between the formation of the lower and upper layers of rocks, a mountain had been born and eroded down. This would have taken tens of millions of years. Therefore the unconformity represented a massive time gap in the geological record. Hutton referred to this phenomenon as ‘the abyss of time’.</a:t>
            </a:r>
          </a:p>
        </p:txBody>
      </p:sp>
    </p:spTree>
    <p:extLst>
      <p:ext uri="{BB962C8B-B14F-4D97-AF65-F5344CB8AC3E}">
        <p14:creationId xmlns:p14="http://schemas.microsoft.com/office/powerpoint/2010/main" val="2282971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E6E1AE1-692D-4A7A-893E-00B13250224E}" type="slidenum">
              <a:rPr lang="en-US" altLang="en-US"/>
              <a:pPr/>
              <a:t>51</a:t>
            </a:fld>
            <a:endParaRPr lang="en-US" altLang="en-US"/>
          </a:p>
        </p:txBody>
      </p:sp>
      <p:sp>
        <p:nvSpPr>
          <p:cNvPr id="67586" name="Rectangle 7"/>
          <p:cNvSpPr txBox="1">
            <a:spLocks noGrp="1" noChangeArrowheads="1"/>
          </p:cNvSpPr>
          <p:nvPr/>
        </p:nvSpPr>
        <p:spPr bwMode="auto">
          <a:xfrm>
            <a:off x="388620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algn="r" eaLnBrk="0" hangingPunct="0"/>
            <a:fld id="{9157475C-CB45-4E6F-8C94-8E68C42F7EE1}" type="slidenum">
              <a:rPr lang="en-US" altLang="en-US" sz="1200">
                <a:ea typeface="ＭＳ Ｐゴシック" pitchFamily="26" charset="-128"/>
              </a:rPr>
              <a:pPr algn="r" eaLnBrk="0" hangingPunct="0"/>
              <a:t>51</a:t>
            </a:fld>
            <a:endParaRPr lang="en-US" altLang="en-US" sz="1200">
              <a:ea typeface="ＭＳ Ｐゴシック" pitchFamily="26"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14400" y="4415791"/>
            <a:ext cx="5029200" cy="4183380"/>
          </a:xfrm>
        </p:spPr>
        <p:txBody>
          <a:bodyPr/>
          <a:lstStyle/>
          <a:p>
            <a:r>
              <a:rPr lang="en-US" altLang="en-US" dirty="0">
                <a:latin typeface="Times New Roman" pitchFamily="18" charset="0"/>
              </a:rPr>
              <a:t>Presenter notes: Radioactivity refers to the way that some chemical isotopes are inherently unstable and slowly lose mass by emitting particles called protons and neutrons (radiation). In the diagram, the original isotope, or parent isotope, has decayed into a daughter isotope by emitting alpha radiation. An example of this phenomenon in nature is the way that Uranium-238 spontaneously decays into Lead-206. </a:t>
            </a:r>
          </a:p>
        </p:txBody>
      </p:sp>
    </p:spTree>
    <p:extLst>
      <p:ext uri="{BB962C8B-B14F-4D97-AF65-F5344CB8AC3E}">
        <p14:creationId xmlns:p14="http://schemas.microsoft.com/office/powerpoint/2010/main" val="2852589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486233C-E3CE-4215-BE2A-15E643C6E938}" type="datetimeFigureOut">
              <a:rPr lang="en-US" smtClean="0"/>
              <a:t>4/28/2017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255B7E0-E28E-4C79-BFE8-066216644AAB}"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86233C-E3CE-4215-BE2A-15E643C6E938}"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5B7E0-E28E-4C79-BFE8-066216644AA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86233C-E3CE-4215-BE2A-15E643C6E938}"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5B7E0-E28E-4C79-BFE8-066216644AA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86233C-E3CE-4215-BE2A-15E643C6E938}"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5B7E0-E28E-4C79-BFE8-066216644AA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486233C-E3CE-4215-BE2A-15E643C6E938}"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255B7E0-E28E-4C79-BFE8-066216644AA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486233C-E3CE-4215-BE2A-15E643C6E938}"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5B7E0-E28E-4C79-BFE8-066216644AA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486233C-E3CE-4215-BE2A-15E643C6E938}" type="datetimeFigureOut">
              <a:rPr lang="en-US" smtClean="0"/>
              <a:t>4/28/2017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55B7E0-E28E-4C79-BFE8-066216644AA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486233C-E3CE-4215-BE2A-15E643C6E938}" type="datetimeFigureOut">
              <a:rPr lang="en-US" smtClean="0"/>
              <a:t>4/28/2017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55B7E0-E28E-4C79-BFE8-066216644AA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6233C-E3CE-4215-BE2A-15E643C6E938}" type="datetimeFigureOut">
              <a:rPr lang="en-US" smtClean="0"/>
              <a:t>4/28/2017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55B7E0-E28E-4C79-BFE8-066216644AA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486233C-E3CE-4215-BE2A-15E643C6E938}"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5B7E0-E28E-4C79-BFE8-066216644AA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486233C-E3CE-4215-BE2A-15E643C6E938}"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5B7E0-E28E-4C79-BFE8-066216644AA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486233C-E3CE-4215-BE2A-15E643C6E938}" type="datetimeFigureOut">
              <a:rPr lang="en-US" smtClean="0"/>
              <a:t>4/28/2017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255B7E0-E28E-4C79-BFE8-066216644AA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frm=1&amp;source=images&amp;cd=&amp;cad=rja&amp;docid=6rC_cauZxws4UM&amp;tbnid=EGzuYRVUKXrDIM:&amp;ved=0CAUQjRw&amp;url=http://traveltherockies.com/destinations/grand-canyon/grand-canyon-couples-favorite/&amp;ei=D_PJUpmgHMjgoATH5oKIAQ&amp;bvm=bv.58187178,d.cGU&amp;psig=AFQjCNH77ErtDvLpUHuFfhMl97bqKpIuDA&amp;ust=138905298655729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frm=1&amp;source=images&amp;cd=&amp;docid=Pp2Uzy4vpjwjQM&amp;tbnid=xFzhBHTqAGZQ1M:&amp;ved=0CAUQjRw&amp;url=http://capitaldistrictskeptics.wordpress.com/2010/03/31/the-geologic-column-doesnt-exist-anywhere/&amp;ei=zAvKUsrtD8m9oQSFxYHYBQ&amp;psig=AFQjCNH2cP-8z0etuKJoBT13xDvLsBCWwA&amp;ust=138905895415631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amp;esrc=s&amp;frm=1&amp;source=images&amp;cd=&amp;cad=rja&amp;docid=TQm66g0PTsK1LM&amp;tbnid=G0Pq_A9h4owdUM:&amp;ved=0CAUQjRw&amp;url=http://aashscience.weebly.com/geologic-time.html&amp;ei=YvLJUq7wJ4zuoATGr4LQAw&amp;bvm=bv.58187178,d.cGU&amp;psig=AFQjCNHP1H_PezUIloL6-qAVGqfw_WbR1A&amp;ust=1389052679016192"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amp;esrc=s&amp;frm=1&amp;source=images&amp;cd=&amp;cad=rja&amp;docid=7s96rM75cGkr8M&amp;tbnid=KHnsZ4Wcrc7tTM:&amp;ved=0CAUQjRw&amp;url=http://www.utexas.edu/tmm/npl/beachcombing/weblog/wl_05_04_04.html&amp;ei=DvrJUuGxNMuDogSWnYHgCQ&amp;psig=AFQjCNEAj9CcUcGtaBeDWWf0KhBnuKxvZw&amp;ust=138905479165000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amp;esrc=s&amp;frm=1&amp;source=images&amp;cd=&amp;cad=rja&amp;docid=OclpPcoKKIKzfM&amp;tbnid=x23Ue1Rj0JyW6M:&amp;ved=0CAUQjRw&amp;url=http://www.geologycafe.com/class/chapter1.html&amp;ei=t_TJUqijJILaoAS6l4KYDw&amp;bvm=bv.58187178,d.cGU&amp;psig=AFQjCNHGsZdLANCGzDIREq5EPe4Chpe_0Q&amp;ust=1389053452017078"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hyperlink" Target="http://www.google.com/url?sa=i&amp;rct=j&amp;q=&amp;esrc=s&amp;frm=1&amp;source=images&amp;cd=&amp;cad=rja&amp;docid=rQrEaenV5MllfM&amp;tbnid=CvhCcRJzu2jgkM:&amp;ved=0CAUQjRw&amp;url=http://www.mrbrewer.org/Documents/Theses/IslandWood/Web/princples.htm&amp;ei=iQTKUvXPENLYoAS_2YCIDQ&amp;psig=AFQjCNFk7YU9ZfrBJLsEb0rbZqQL43-cFw&amp;ust=1389057237392392"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rl?sa=i&amp;rct=j&amp;q=&amp;esrc=s&amp;frm=1&amp;source=images&amp;cd=&amp;cad=rja&amp;docid=yOgY3hIis0JwVM&amp;tbnid=AQsKE48hV2DSWM:&amp;ved=0CAUQjRw&amp;url=http://asummersday.blogspot.com/2011/02/i-rock.html&amp;ei=S_3JUv3KI4nroASixoDIBg&amp;psig=AFQjCNEAj9CcUcGtaBeDWWf0KhBnuKxvZw&amp;ust=138905479165000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amp;esrc=s&amp;frm=1&amp;source=images&amp;cd=&amp;cad=rja&amp;docid=MRYV0hDvAuY3zM&amp;tbnid=Eh46XwiqjPGtGM:&amp;ved=0CAUQjRw&amp;url=http://mail.colonial.net/~hkaiter/beargulch.html&amp;ei=If7JUoPiKcT4oAS-mIDwCw&amp;psig=AFQjCNEJNFRSZjIWgryI53heZJ3R89hKIQ&amp;ust=1389055857078276"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yq3kOf9PEGHAuM&amp;tbnid=lU3IvrFVoClNjM:&amp;ved=0CAUQjRw&amp;url=http://raider.mountunion.edu/~mcnaugma/structur.htm&amp;ei=lgDKUqqzNIbsoASdrYLYBg&amp;psig=AFQjCNGic7YS6If-yhuxw1BYLdQZThRcZw&amp;ust=1389056485500891" TargetMode="Externa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om/url?sa=i&amp;rct=j&amp;q=&amp;esrc=s&amp;frm=1&amp;source=images&amp;cd=&amp;cad=rja&amp;docid=7Q7HZJxj5kdRTM&amp;tbnid=8YmBTN6xekDVNM:&amp;ved=0CAUQjRw&amp;url=http://askdoc-rock.blogspot.com/2013/07/how-do-we-know-how-old-rock-or-fossil-is.html&amp;ei=eA7KUs6rH86CogTbjIGIBQ&amp;bvm=bv.58187178,d.cGU&amp;psig=AFQjCNHXL1K5vwVUwAhmXK-zXaMYP3-1PA&amp;ust=1389059920519336" TargetMode="Externa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hyperlink" Target="http://www.google.com/url?sa=i&amp;rct=j&amp;q=&amp;esrc=s&amp;frm=1&amp;source=images&amp;cd=&amp;cad=rja&amp;docid=h_Mj-vs6fIYitM&amp;tbnid=djhROS7M2_3TMM:&amp;ved=0CAUQjRw&amp;url=http://www.flickr.com/photos/baggis/1419534471/&amp;ei=rg7KUpeDKM3joASW8oGYBg&amp;bvm=bv.58187178,d.cGU&amp;psig=AFQjCNHXL1K5vwVUwAhmXK-zXaMYP3-1PA&amp;ust=138905992051933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url?sa=i&amp;rct=j&amp;q=&amp;esrc=s&amp;frm=1&amp;source=images&amp;cd=&amp;docid=a2kJvFgnYEdbtM&amp;tbnid=6_K9hT2xAO5qKM:&amp;ved=0CAUQjRw&amp;url=http://www.geocaching.com/geocache/GC1YDTF_angular-unconformity-nappa-scar&amp;ei=TVvLUuvmMcrnoATlk4K4AQ&amp;bvm=bv.58187178,d.cGU&amp;psig=AFQjCNGuG42N2G0mXiWZ0gCKWwdOf1eHIQ&amp;ust=1389141747572442"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hyperlink" Target="http://www.google.com/url?sa=i&amp;rct=j&amp;q=&amp;esrc=s&amp;frm=1&amp;source=images&amp;cd=&amp;cad=rja&amp;docid=TGCbiWiOOZ-H-M&amp;tbnid=Zkg9hW7rWJtsvM:&amp;ved=0CAUQjRw&amp;url=http://gomyclass.com/GeoHistory.html&amp;ei=38XKUrSeFMyGoQSP5oDgCA&amp;bvm=bv.58187178,d.cGU&amp;psig=AFQjCNGqszm_TlNxcymMNzIKqvPNhW4sLw&amp;ust=1389106962492424"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hyperlink" Target="http://www.google.com/url?sa=i&amp;rct=j&amp;q=&amp;esrc=s&amp;frm=1&amp;source=images&amp;cd=&amp;cad=rja&amp;docid=aOpEbZE6REX4-M&amp;tbnid=A7k6zhoyl061CM:&amp;ved=0CAUQjRw&amp;url=http://facweb.bhc.edu/academics/science/harwoodr/geol101/labs/dating/index.htm&amp;ei=_8bKUtUUxO2gBOLLgLAK&amp;bvm=bv.58187178,d.cGU&amp;psig=AFQjCNGqszm_TlNxcymMNzIKqvPNhW4sLw&amp;ust=1389106962492424"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com/url?sa=i&amp;source=images&amp;cd=&amp;cad=rja&amp;docid=B7OyA_chkkPR0M&amp;tbnid=XBBXpAd5AEwNgM:&amp;ved=0CAgQjRw&amp;url=http://www.boxofroxs.com/types_of_unconformities_p12280206.html&amp;ei=jF7LUvmFIoP1oASitYHoCw&amp;psig=AFQjCNFV8NSwZ5Y9X4zQI8ZwqvhLeCIzhw&amp;ust=1389146124592089"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com/url?sa=i&amp;rct=j&amp;q=&amp;esrc=s&amp;frm=1&amp;source=images&amp;cd=&amp;cad=rja&amp;docid=B7OyA_chkkPR0M&amp;tbnid=R53QB3n-kw58aM:&amp;ved=0CAUQjRw&amp;url=http://www.boxofroxs.com/types_of_unconformities_p12280206.html&amp;ei=NVzLUsGrGcTpoATP-4HgCg&amp;bvm=bv.58187178,d.cGU&amp;psig=AFQjCNGuG42N2G0mXiWZ0gCKWwdOf1eHIQ&amp;ust=1389141747572442"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google.com/url?sa=i&amp;rct=j&amp;q=&amp;esrc=s&amp;frm=1&amp;source=images&amp;cd=&amp;cad=rja&amp;docid=B7OyA_chkkPR0M&amp;tbnid=OE0jOwZ7J4c7iM:&amp;ved=0CAUQjRw&amp;url=http://www.boxofroxs.com/types_of_unconformities_p12280206.html&amp;ei=lV3LUs_QDtSGoQTl24DwDQ&amp;bvm=bv.58187178,d.cGU&amp;psig=AFQjCNGuG42N2G0mXiWZ0gCKWwdOf1eHIQ&amp;ust=1389141747572442"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hyperlink" Target="http://www.google.com/url?sa=i&amp;rct=j&amp;q=&amp;esrc=s&amp;frm=1&amp;source=images&amp;cd=&amp;cad=rja&amp;docid=Z3nMK9G2SsoxLM&amp;tbnid=hjewpuNCKPH8IM:&amp;ved=0CAUQjRw&amp;url=http://evolution.berkeley.edu/evosite/lines/IIIAchronology.shtml&amp;ei=1W3LUsOeOYvyoAS6loA4&amp;bvm=bv.58187178,d.cGU&amp;psig=AFQjCNH3LaHHkOQGQuviMEcVqy1ZxcXFuw&amp;ust=1389149938029978"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Au6mG6xk1ZHcAM&amp;tbnid=FQl-drEWz7wU1M:&amp;ved=0CAUQjRw&amp;url=http://www.minimegeology.com/blog/2012/07/14/great-index-fossils-tell-a-tale/&amp;ei=DwfKUq6yKonzoAT3wYJI&amp;psig=AFQjCNFGYHJzVltTWJ4L6etxzlJF7HaEFw&amp;ust=1389058028329390" TargetMode="External"/><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1.gif"/></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google.com/url?sa=i&amp;rct=j&amp;q=&amp;esrc=s&amp;frm=1&amp;source=images&amp;cd=&amp;cad=rja&amp;docid=MJyCYDzmacjm0M&amp;tbnid=YhEmbjA-GeVspM:&amp;ved=0CAUQjRw&amp;url=http://www.quia.com/jg/1245489list.html&amp;ei=fwfKUtudI8KGoQSf1oGwDg&amp;psig=AFQjCNFGYHJzVltTWJ4L6etxzlJF7HaEFw&amp;ust=1389058028329390" TargetMode="External"/><Relationship Id="rId1" Type="http://schemas.openxmlformats.org/officeDocument/2006/relationships/slideLayout" Target="../slideLayouts/slideLayout7.xml"/><Relationship Id="rId5" Type="http://schemas.openxmlformats.org/officeDocument/2006/relationships/image" Target="../media/image45.emf"/><Relationship Id="rId4" Type="http://schemas.openxmlformats.org/officeDocument/2006/relationships/customXml" Target="../ink/ink1.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www.google.com/url?sa=i&amp;rct=j&amp;q=&amp;esrc=s&amp;frm=1&amp;source=images&amp;cd=&amp;cad=rja&amp;docid=DdzSbkdwkhIL0M&amp;tbnid=44kwrLoloh3KHM:&amp;ved=0CAUQjRw&amp;url=https://sites.google.com/a/ecsd.us/vutci_stemscienceportfolio/unit-7--fossils-time&amp;ei=7WLLUtTMEI7roASDnICwCw&amp;psig=AFQjCNFbRYBLCHJQE__PJ-lQKrk1CIEMAg&amp;ust=1389147165737471"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raveltherockies.com/wp-content/uploads/2011/03/Arizona-Grand-Cany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09600" y="0"/>
            <a:ext cx="7772400" cy="1470025"/>
          </a:xfrm>
        </p:spPr>
        <p:txBody>
          <a:bodyPr>
            <a:normAutofit fontScale="90000"/>
          </a:bodyPr>
          <a:lstStyle/>
          <a:p>
            <a:r>
              <a:rPr lang="en-US" sz="6600" dirty="0" smtClean="0">
                <a:solidFill>
                  <a:srgbClr val="FFFF00"/>
                </a:solidFill>
                <a:latin typeface="Rockwell Extra Bold" panose="02060903040505020403" pitchFamily="18" charset="0"/>
              </a:rPr>
              <a:t>Geologic Time</a:t>
            </a:r>
            <a:endParaRPr lang="en-US" sz="6600" dirty="0">
              <a:solidFill>
                <a:srgbClr val="FFFF00"/>
              </a:solidFill>
              <a:latin typeface="Rockwell Extra Bold" panose="02060903040505020403" pitchFamily="18" charset="0"/>
            </a:endParaRPr>
          </a:p>
        </p:txBody>
      </p:sp>
    </p:spTree>
    <p:extLst>
      <p:ext uri="{BB962C8B-B14F-4D97-AF65-F5344CB8AC3E}">
        <p14:creationId xmlns:p14="http://schemas.microsoft.com/office/powerpoint/2010/main" val="1867305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772400"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6177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0" cy="663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549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82" y="685800"/>
            <a:ext cx="8594725"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38400" y="11668"/>
            <a:ext cx="3276600" cy="769441"/>
          </a:xfrm>
          <a:prstGeom prst="rect">
            <a:avLst/>
          </a:prstGeom>
        </p:spPr>
        <p:txBody>
          <a:bodyPr wrap="square">
            <a:spAutoFit/>
          </a:bodyPr>
          <a:lstStyle/>
          <a:p>
            <a:r>
              <a:rPr lang="en-US" sz="4400" dirty="0">
                <a:solidFill>
                  <a:srgbClr val="FFFF00"/>
                </a:solidFill>
              </a:rPr>
              <a:t>2. Chemical</a:t>
            </a:r>
            <a:endParaRPr lang="en-US" sz="4400" dirty="0"/>
          </a:p>
        </p:txBody>
      </p:sp>
      <p:sp>
        <p:nvSpPr>
          <p:cNvPr id="5" name="Content Placeholder 2"/>
          <p:cNvSpPr txBox="1">
            <a:spLocks/>
          </p:cNvSpPr>
          <p:nvPr/>
        </p:nvSpPr>
        <p:spPr>
          <a:xfrm>
            <a:off x="457200" y="1600200"/>
            <a:ext cx="5029200" cy="4709160"/>
          </a:xfrm>
          <a:prstGeom prst="rect">
            <a:avLst/>
          </a:prstGeom>
        </p:spPr>
        <p:txBody>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b="1" dirty="0" smtClean="0">
                <a:solidFill>
                  <a:schemeClr val="bg1"/>
                </a:solidFill>
              </a:rPr>
              <a:t>Appear crystalline</a:t>
            </a:r>
          </a:p>
          <a:p>
            <a:r>
              <a:rPr lang="en-US" b="1" dirty="0" smtClean="0">
                <a:solidFill>
                  <a:schemeClr val="bg1"/>
                </a:solidFill>
              </a:rPr>
              <a:t>Made by mineral precipitating out of water or by evaporation leaving mineral behind.</a:t>
            </a:r>
          </a:p>
          <a:p>
            <a:pPr marL="137160" indent="0">
              <a:buNone/>
            </a:pPr>
            <a:endParaRPr lang="en-US" dirty="0" smtClean="0">
              <a:solidFill>
                <a:schemeClr val="bg1"/>
              </a:solidFill>
            </a:endParaRPr>
          </a:p>
          <a:p>
            <a:endParaRPr lang="en-US" dirty="0" smtClean="0">
              <a:solidFill>
                <a:schemeClr val="bg1"/>
              </a:solidFill>
            </a:endParaRPr>
          </a:p>
          <a:p>
            <a:pPr marL="137160" indent="0">
              <a:buFont typeface="Wingdings 2"/>
              <a:buNone/>
            </a:pPr>
            <a:r>
              <a:rPr lang="en-US" b="1" dirty="0" smtClean="0">
                <a:solidFill>
                  <a:schemeClr val="bg1"/>
                </a:solidFill>
                <a:effectLst>
                  <a:outerShdw blurRad="38100" dist="38100" dir="2700000" algn="tl">
                    <a:srgbClr val="000000">
                      <a:alpha val="43137"/>
                    </a:srgbClr>
                  </a:outerShdw>
                </a:effectLst>
              </a:rPr>
              <a:t>Examples: Rock Salt, Gypsum, Calcite, Limestone, Tufa</a:t>
            </a:r>
          </a:p>
          <a:p>
            <a:pPr marL="137160" indent="0">
              <a:buFont typeface="Wingdings 2"/>
              <a:buNone/>
            </a:pPr>
            <a:endParaRPr lang="en-US" dirty="0"/>
          </a:p>
        </p:txBody>
      </p:sp>
    </p:spTree>
    <p:extLst>
      <p:ext uri="{BB962C8B-B14F-4D97-AF65-F5344CB8AC3E}">
        <p14:creationId xmlns:p14="http://schemas.microsoft.com/office/powerpoint/2010/main" val="3361898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229600" cy="663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3365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3. Organic</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Formed from compaction and cementation of organic material plants,  animals and shells.</a:t>
            </a:r>
          </a:p>
          <a:p>
            <a:pPr marL="137160" indent="0">
              <a:buNone/>
            </a:pPr>
            <a:endParaRPr lang="en-US" dirty="0" smtClean="0"/>
          </a:p>
          <a:p>
            <a:pPr marL="137160" indent="0">
              <a:buNone/>
            </a:pPr>
            <a:endParaRPr lang="en-US" dirty="0"/>
          </a:p>
          <a:p>
            <a:pPr marL="137160" indent="0">
              <a:buNone/>
            </a:pPr>
            <a:r>
              <a:rPr lang="en-US" dirty="0" smtClean="0"/>
              <a:t>Examples: Bituminous Coal, </a:t>
            </a:r>
            <a:r>
              <a:rPr lang="en-US" dirty="0" err="1" smtClean="0"/>
              <a:t>Fossiliferous</a:t>
            </a:r>
            <a:r>
              <a:rPr lang="en-US" dirty="0" smtClean="0"/>
              <a:t> Limestone, Chalk, Coquina</a:t>
            </a:r>
          </a:p>
        </p:txBody>
      </p:sp>
    </p:spTree>
    <p:extLst>
      <p:ext uri="{BB962C8B-B14F-4D97-AF65-F5344CB8AC3E}">
        <p14:creationId xmlns:p14="http://schemas.microsoft.com/office/powerpoint/2010/main" val="3300810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05800" cy="663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472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7543800" cy="663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0564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Metamorphic Rocks</a:t>
            </a:r>
            <a:endParaRPr lang="en-US" dirty="0"/>
          </a:p>
        </p:txBody>
      </p:sp>
      <p:sp>
        <p:nvSpPr>
          <p:cNvPr id="3" name="Content Placeholder 2"/>
          <p:cNvSpPr>
            <a:spLocks noGrp="1"/>
          </p:cNvSpPr>
          <p:nvPr>
            <p:ph idx="1"/>
          </p:nvPr>
        </p:nvSpPr>
        <p:spPr/>
        <p:txBody>
          <a:bodyPr/>
          <a:lstStyle/>
          <a:p>
            <a:r>
              <a:rPr lang="en-US" dirty="0" smtClean="0"/>
              <a:t>Rock that has been changed due to heat and pressure.</a:t>
            </a:r>
          </a:p>
          <a:p>
            <a:pPr marL="137160" indent="0">
              <a:buNone/>
            </a:pPr>
            <a:endParaRPr lang="en-US" dirty="0" smtClean="0"/>
          </a:p>
          <a:p>
            <a:r>
              <a:rPr lang="en-US" dirty="0" smtClean="0"/>
              <a:t>Created by magma heating rock and stress from plate tectonics.</a:t>
            </a:r>
          </a:p>
          <a:p>
            <a:pPr marL="137160" indent="0">
              <a:buNone/>
            </a:pPr>
            <a:endParaRPr lang="en-US" dirty="0"/>
          </a:p>
        </p:txBody>
      </p:sp>
      <p:sp>
        <p:nvSpPr>
          <p:cNvPr id="4" name="5-Point Star 3"/>
          <p:cNvSpPr/>
          <p:nvPr/>
        </p:nvSpPr>
        <p:spPr>
          <a:xfrm>
            <a:off x="1066800" y="533400"/>
            <a:ext cx="7620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SMARTInkShape-308"/>
          <p:cNvSpPr/>
          <p:nvPr/>
        </p:nvSpPr>
        <p:spPr>
          <a:xfrm>
            <a:off x="1044773" y="5515098"/>
            <a:ext cx="544712" cy="662134"/>
          </a:xfrm>
          <a:custGeom>
            <a:avLst/>
            <a:gdLst/>
            <a:ahLst/>
            <a:cxnLst/>
            <a:rect l="0" t="0" r="0" b="0"/>
            <a:pathLst>
              <a:path w="544712" h="662134">
                <a:moveTo>
                  <a:pt x="0" y="414214"/>
                </a:moveTo>
                <a:lnTo>
                  <a:pt x="35608" y="457924"/>
                </a:lnTo>
                <a:lnTo>
                  <a:pt x="69978" y="493012"/>
                </a:lnTo>
                <a:lnTo>
                  <a:pt x="97794" y="530386"/>
                </a:lnTo>
                <a:lnTo>
                  <a:pt x="139997" y="574194"/>
                </a:lnTo>
                <a:lnTo>
                  <a:pt x="175380" y="617391"/>
                </a:lnTo>
                <a:lnTo>
                  <a:pt x="182404" y="627055"/>
                </a:lnTo>
                <a:lnTo>
                  <a:pt x="200793" y="640441"/>
                </a:lnTo>
                <a:lnTo>
                  <a:pt x="244936" y="657119"/>
                </a:lnTo>
                <a:lnTo>
                  <a:pt x="280051" y="662133"/>
                </a:lnTo>
                <a:lnTo>
                  <a:pt x="315591" y="658879"/>
                </a:lnTo>
                <a:lnTo>
                  <a:pt x="331424" y="651608"/>
                </a:lnTo>
                <a:lnTo>
                  <a:pt x="337036" y="646891"/>
                </a:lnTo>
                <a:lnTo>
                  <a:pt x="339784" y="640769"/>
                </a:lnTo>
                <a:lnTo>
                  <a:pt x="340192" y="626030"/>
                </a:lnTo>
                <a:lnTo>
                  <a:pt x="320623" y="591517"/>
                </a:lnTo>
                <a:lnTo>
                  <a:pt x="294429" y="554612"/>
                </a:lnTo>
                <a:lnTo>
                  <a:pt x="263076" y="513801"/>
                </a:lnTo>
                <a:lnTo>
                  <a:pt x="240285" y="479642"/>
                </a:lnTo>
                <a:lnTo>
                  <a:pt x="219903" y="442301"/>
                </a:lnTo>
                <a:lnTo>
                  <a:pt x="207537" y="405861"/>
                </a:lnTo>
                <a:lnTo>
                  <a:pt x="196088" y="369822"/>
                </a:lnTo>
                <a:lnTo>
                  <a:pt x="185377" y="333960"/>
                </a:lnTo>
                <a:lnTo>
                  <a:pt x="177309" y="298179"/>
                </a:lnTo>
                <a:lnTo>
                  <a:pt x="170416" y="265078"/>
                </a:lnTo>
                <a:lnTo>
                  <a:pt x="158312" y="223844"/>
                </a:lnTo>
                <a:lnTo>
                  <a:pt x="136444" y="187985"/>
                </a:lnTo>
                <a:lnTo>
                  <a:pt x="121136" y="168922"/>
                </a:lnTo>
                <a:lnTo>
                  <a:pt x="117583" y="160737"/>
                </a:lnTo>
                <a:lnTo>
                  <a:pt x="117084" y="160894"/>
                </a:lnTo>
                <a:lnTo>
                  <a:pt x="116751" y="161989"/>
                </a:lnTo>
                <a:lnTo>
                  <a:pt x="119028" y="165854"/>
                </a:lnTo>
                <a:lnTo>
                  <a:pt x="143918" y="204261"/>
                </a:lnTo>
                <a:lnTo>
                  <a:pt x="163689" y="239557"/>
                </a:lnTo>
                <a:lnTo>
                  <a:pt x="191045" y="281435"/>
                </a:lnTo>
                <a:lnTo>
                  <a:pt x="211909" y="311545"/>
                </a:lnTo>
                <a:lnTo>
                  <a:pt x="231104" y="344772"/>
                </a:lnTo>
                <a:lnTo>
                  <a:pt x="252203" y="376736"/>
                </a:lnTo>
                <a:lnTo>
                  <a:pt x="283748" y="419977"/>
                </a:lnTo>
                <a:lnTo>
                  <a:pt x="311946" y="455277"/>
                </a:lnTo>
                <a:lnTo>
                  <a:pt x="347996" y="492933"/>
                </a:lnTo>
                <a:lnTo>
                  <a:pt x="351060" y="494475"/>
                </a:lnTo>
                <a:lnTo>
                  <a:pt x="353103" y="494512"/>
                </a:lnTo>
                <a:lnTo>
                  <a:pt x="354465" y="493542"/>
                </a:lnTo>
                <a:lnTo>
                  <a:pt x="355978" y="489820"/>
                </a:lnTo>
                <a:lnTo>
                  <a:pt x="348827" y="456967"/>
                </a:lnTo>
                <a:lnTo>
                  <a:pt x="334757" y="417842"/>
                </a:lnTo>
                <a:lnTo>
                  <a:pt x="318020" y="373838"/>
                </a:lnTo>
                <a:lnTo>
                  <a:pt x="306376" y="340707"/>
                </a:lnTo>
                <a:lnTo>
                  <a:pt x="291941" y="306139"/>
                </a:lnTo>
                <a:lnTo>
                  <a:pt x="275603" y="270930"/>
                </a:lnTo>
                <a:lnTo>
                  <a:pt x="258420" y="235438"/>
                </a:lnTo>
                <a:lnTo>
                  <a:pt x="238216" y="202466"/>
                </a:lnTo>
                <a:lnTo>
                  <a:pt x="216999" y="171276"/>
                </a:lnTo>
                <a:lnTo>
                  <a:pt x="188320" y="126818"/>
                </a:lnTo>
                <a:lnTo>
                  <a:pt x="161963" y="89061"/>
                </a:lnTo>
                <a:lnTo>
                  <a:pt x="133287" y="44599"/>
                </a:lnTo>
                <a:lnTo>
                  <a:pt x="118054" y="23810"/>
                </a:lnTo>
                <a:lnTo>
                  <a:pt x="118390" y="23968"/>
                </a:lnTo>
                <a:lnTo>
                  <a:pt x="154298" y="59533"/>
                </a:lnTo>
                <a:lnTo>
                  <a:pt x="195145" y="101361"/>
                </a:lnTo>
                <a:lnTo>
                  <a:pt x="230682" y="143033"/>
                </a:lnTo>
                <a:lnTo>
                  <a:pt x="257968" y="175619"/>
                </a:lnTo>
                <a:lnTo>
                  <a:pt x="283986" y="209946"/>
                </a:lnTo>
                <a:lnTo>
                  <a:pt x="309771" y="245045"/>
                </a:lnTo>
                <a:lnTo>
                  <a:pt x="337767" y="280488"/>
                </a:lnTo>
                <a:lnTo>
                  <a:pt x="366747" y="316085"/>
                </a:lnTo>
                <a:lnTo>
                  <a:pt x="394178" y="350758"/>
                </a:lnTo>
                <a:lnTo>
                  <a:pt x="416292" y="382704"/>
                </a:lnTo>
                <a:lnTo>
                  <a:pt x="445476" y="419098"/>
                </a:lnTo>
                <a:lnTo>
                  <a:pt x="482805" y="459197"/>
                </a:lnTo>
                <a:lnTo>
                  <a:pt x="485581" y="461069"/>
                </a:lnTo>
                <a:lnTo>
                  <a:pt x="487432" y="461327"/>
                </a:lnTo>
                <a:lnTo>
                  <a:pt x="488666" y="460505"/>
                </a:lnTo>
                <a:lnTo>
                  <a:pt x="490037" y="454302"/>
                </a:lnTo>
                <a:lnTo>
                  <a:pt x="490402" y="449868"/>
                </a:lnTo>
                <a:lnTo>
                  <a:pt x="476731" y="413246"/>
                </a:lnTo>
                <a:lnTo>
                  <a:pt x="459636" y="373468"/>
                </a:lnTo>
                <a:lnTo>
                  <a:pt x="435168" y="329270"/>
                </a:lnTo>
                <a:lnTo>
                  <a:pt x="414335" y="296095"/>
                </a:lnTo>
                <a:lnTo>
                  <a:pt x="394493" y="258860"/>
                </a:lnTo>
                <a:lnTo>
                  <a:pt x="373768" y="221144"/>
                </a:lnTo>
                <a:lnTo>
                  <a:pt x="348020" y="187846"/>
                </a:lnTo>
                <a:lnTo>
                  <a:pt x="325332" y="153864"/>
                </a:lnTo>
                <a:lnTo>
                  <a:pt x="304334" y="119909"/>
                </a:lnTo>
                <a:lnTo>
                  <a:pt x="281773" y="88281"/>
                </a:lnTo>
                <a:lnTo>
                  <a:pt x="251499" y="52066"/>
                </a:lnTo>
                <a:lnTo>
                  <a:pt x="208222" y="16331"/>
                </a:lnTo>
                <a:lnTo>
                  <a:pt x="196723" y="8182"/>
                </a:lnTo>
                <a:lnTo>
                  <a:pt x="190249" y="0"/>
                </a:lnTo>
                <a:lnTo>
                  <a:pt x="189341" y="158"/>
                </a:lnTo>
                <a:lnTo>
                  <a:pt x="188735" y="1255"/>
                </a:lnTo>
                <a:lnTo>
                  <a:pt x="192623" y="12281"/>
                </a:lnTo>
                <a:lnTo>
                  <a:pt x="217084" y="50025"/>
                </a:lnTo>
                <a:lnTo>
                  <a:pt x="233404" y="79712"/>
                </a:lnTo>
                <a:lnTo>
                  <a:pt x="255871" y="112750"/>
                </a:lnTo>
                <a:lnTo>
                  <a:pt x="283385" y="149262"/>
                </a:lnTo>
                <a:lnTo>
                  <a:pt x="315456" y="191948"/>
                </a:lnTo>
                <a:lnTo>
                  <a:pt x="332343" y="215435"/>
                </a:lnTo>
                <a:lnTo>
                  <a:pt x="349555" y="240022"/>
                </a:lnTo>
                <a:lnTo>
                  <a:pt x="366982" y="265345"/>
                </a:lnTo>
                <a:lnTo>
                  <a:pt x="384553" y="290163"/>
                </a:lnTo>
                <a:lnTo>
                  <a:pt x="402220" y="314647"/>
                </a:lnTo>
                <a:lnTo>
                  <a:pt x="419952" y="338906"/>
                </a:lnTo>
                <a:lnTo>
                  <a:pt x="436733" y="363016"/>
                </a:lnTo>
                <a:lnTo>
                  <a:pt x="452882" y="387027"/>
                </a:lnTo>
                <a:lnTo>
                  <a:pt x="468609" y="410973"/>
                </a:lnTo>
                <a:lnTo>
                  <a:pt x="494021" y="453454"/>
                </a:lnTo>
                <a:lnTo>
                  <a:pt x="514245" y="490193"/>
                </a:lnTo>
                <a:lnTo>
                  <a:pt x="534802" y="529220"/>
                </a:lnTo>
                <a:lnTo>
                  <a:pt x="544711" y="54815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309"/>
          <p:cNvSpPr/>
          <p:nvPr/>
        </p:nvSpPr>
        <p:spPr>
          <a:xfrm>
            <a:off x="580430" y="5682152"/>
            <a:ext cx="694432" cy="484353"/>
          </a:xfrm>
          <a:custGeom>
            <a:avLst/>
            <a:gdLst/>
            <a:ahLst/>
            <a:cxnLst/>
            <a:rect l="0" t="0" r="0" b="0"/>
            <a:pathLst>
              <a:path w="694432" h="484353">
                <a:moveTo>
                  <a:pt x="464343" y="86426"/>
                </a:moveTo>
                <a:lnTo>
                  <a:pt x="476703" y="105853"/>
                </a:lnTo>
                <a:lnTo>
                  <a:pt x="504871" y="141011"/>
                </a:lnTo>
                <a:lnTo>
                  <a:pt x="530922" y="176021"/>
                </a:lnTo>
                <a:lnTo>
                  <a:pt x="561130" y="216822"/>
                </a:lnTo>
                <a:lnTo>
                  <a:pt x="580782" y="248559"/>
                </a:lnTo>
                <a:lnTo>
                  <a:pt x="602745" y="279201"/>
                </a:lnTo>
                <a:lnTo>
                  <a:pt x="623089" y="309356"/>
                </a:lnTo>
                <a:lnTo>
                  <a:pt x="642054" y="339296"/>
                </a:lnTo>
                <a:lnTo>
                  <a:pt x="667480" y="382056"/>
                </a:lnTo>
                <a:lnTo>
                  <a:pt x="685966" y="424178"/>
                </a:lnTo>
                <a:lnTo>
                  <a:pt x="694431" y="446940"/>
                </a:lnTo>
                <a:lnTo>
                  <a:pt x="693142" y="447816"/>
                </a:lnTo>
                <a:lnTo>
                  <a:pt x="686417" y="446143"/>
                </a:lnTo>
                <a:lnTo>
                  <a:pt x="671475" y="434881"/>
                </a:lnTo>
                <a:lnTo>
                  <a:pt x="640526" y="398049"/>
                </a:lnTo>
                <a:lnTo>
                  <a:pt x="608599" y="357242"/>
                </a:lnTo>
                <a:lnTo>
                  <a:pt x="585673" y="324858"/>
                </a:lnTo>
                <a:lnTo>
                  <a:pt x="559609" y="290623"/>
                </a:lnTo>
                <a:lnTo>
                  <a:pt x="531488" y="256555"/>
                </a:lnTo>
                <a:lnTo>
                  <a:pt x="502454" y="224878"/>
                </a:lnTo>
                <a:lnTo>
                  <a:pt x="470367" y="191615"/>
                </a:lnTo>
                <a:lnTo>
                  <a:pt x="437255" y="157981"/>
                </a:lnTo>
                <a:lnTo>
                  <a:pt x="406002" y="126497"/>
                </a:lnTo>
                <a:lnTo>
                  <a:pt x="365257" y="85621"/>
                </a:lnTo>
                <a:lnTo>
                  <a:pt x="328049" y="53115"/>
                </a:lnTo>
                <a:lnTo>
                  <a:pt x="288042" y="17449"/>
                </a:lnTo>
                <a:lnTo>
                  <a:pt x="262647" y="1436"/>
                </a:lnTo>
                <a:lnTo>
                  <a:pt x="258442" y="0"/>
                </a:lnTo>
                <a:lnTo>
                  <a:pt x="257622" y="3013"/>
                </a:lnTo>
                <a:lnTo>
                  <a:pt x="262004" y="16942"/>
                </a:lnTo>
                <a:lnTo>
                  <a:pt x="288115" y="58222"/>
                </a:lnTo>
                <a:lnTo>
                  <a:pt x="314232" y="93834"/>
                </a:lnTo>
                <a:lnTo>
                  <a:pt x="346664" y="135364"/>
                </a:lnTo>
                <a:lnTo>
                  <a:pt x="380417" y="179089"/>
                </a:lnTo>
                <a:lnTo>
                  <a:pt x="409711" y="223463"/>
                </a:lnTo>
                <a:lnTo>
                  <a:pt x="437242" y="267038"/>
                </a:lnTo>
                <a:lnTo>
                  <a:pt x="462266" y="304533"/>
                </a:lnTo>
                <a:lnTo>
                  <a:pt x="485467" y="347545"/>
                </a:lnTo>
                <a:lnTo>
                  <a:pt x="485371" y="349802"/>
                </a:lnTo>
                <a:lnTo>
                  <a:pt x="484315" y="351307"/>
                </a:lnTo>
                <a:lnTo>
                  <a:pt x="461233" y="325207"/>
                </a:lnTo>
                <a:lnTo>
                  <a:pt x="428010" y="281832"/>
                </a:lnTo>
                <a:lnTo>
                  <a:pt x="399008" y="246850"/>
                </a:lnTo>
                <a:lnTo>
                  <a:pt x="362633" y="208704"/>
                </a:lnTo>
                <a:lnTo>
                  <a:pt x="320436" y="168627"/>
                </a:lnTo>
                <a:lnTo>
                  <a:pt x="279160" y="131618"/>
                </a:lnTo>
                <a:lnTo>
                  <a:pt x="241795" y="95516"/>
                </a:lnTo>
                <a:lnTo>
                  <a:pt x="202942" y="64976"/>
                </a:lnTo>
                <a:lnTo>
                  <a:pt x="165303" y="43359"/>
                </a:lnTo>
                <a:lnTo>
                  <a:pt x="137944" y="29678"/>
                </a:lnTo>
                <a:lnTo>
                  <a:pt x="123816" y="27470"/>
                </a:lnTo>
                <a:lnTo>
                  <a:pt x="110923" y="29796"/>
                </a:lnTo>
                <a:lnTo>
                  <a:pt x="108675" y="37759"/>
                </a:lnTo>
                <a:lnTo>
                  <a:pt x="114992" y="80164"/>
                </a:lnTo>
                <a:lnTo>
                  <a:pt x="124199" y="110101"/>
                </a:lnTo>
                <a:lnTo>
                  <a:pt x="137551" y="142589"/>
                </a:lnTo>
                <a:lnTo>
                  <a:pt x="154399" y="176872"/>
                </a:lnTo>
                <a:lnTo>
                  <a:pt x="175116" y="211952"/>
                </a:lnTo>
                <a:lnTo>
                  <a:pt x="197553" y="247387"/>
                </a:lnTo>
                <a:lnTo>
                  <a:pt x="220754" y="283972"/>
                </a:lnTo>
                <a:lnTo>
                  <a:pt x="244295" y="323383"/>
                </a:lnTo>
                <a:lnTo>
                  <a:pt x="265341" y="358758"/>
                </a:lnTo>
                <a:lnTo>
                  <a:pt x="283624" y="391017"/>
                </a:lnTo>
                <a:lnTo>
                  <a:pt x="304082" y="435084"/>
                </a:lnTo>
                <a:lnTo>
                  <a:pt x="320386" y="475001"/>
                </a:lnTo>
                <a:lnTo>
                  <a:pt x="323723" y="482398"/>
                </a:lnTo>
                <a:lnTo>
                  <a:pt x="323964" y="484352"/>
                </a:lnTo>
                <a:lnTo>
                  <a:pt x="310092" y="466102"/>
                </a:lnTo>
                <a:lnTo>
                  <a:pt x="283502" y="429094"/>
                </a:lnTo>
                <a:lnTo>
                  <a:pt x="258295" y="390473"/>
                </a:lnTo>
                <a:lnTo>
                  <a:pt x="231974" y="347611"/>
                </a:lnTo>
                <a:lnTo>
                  <a:pt x="200584" y="308234"/>
                </a:lnTo>
                <a:lnTo>
                  <a:pt x="170888" y="266689"/>
                </a:lnTo>
                <a:lnTo>
                  <a:pt x="143237" y="232441"/>
                </a:lnTo>
                <a:lnTo>
                  <a:pt x="102083" y="189057"/>
                </a:lnTo>
                <a:lnTo>
                  <a:pt x="61123" y="148590"/>
                </a:lnTo>
                <a:lnTo>
                  <a:pt x="52632" y="143820"/>
                </a:lnTo>
                <a:lnTo>
                  <a:pt x="50963" y="145524"/>
                </a:lnTo>
                <a:lnTo>
                  <a:pt x="51754" y="155356"/>
                </a:lnTo>
                <a:lnTo>
                  <a:pt x="75411" y="199720"/>
                </a:lnTo>
                <a:lnTo>
                  <a:pt x="96758" y="237403"/>
                </a:lnTo>
                <a:lnTo>
                  <a:pt x="120942" y="276349"/>
                </a:lnTo>
                <a:lnTo>
                  <a:pt x="141064" y="305774"/>
                </a:lnTo>
                <a:lnTo>
                  <a:pt x="159930" y="338696"/>
                </a:lnTo>
                <a:lnTo>
                  <a:pt x="187285" y="381217"/>
                </a:lnTo>
                <a:lnTo>
                  <a:pt x="209501" y="418953"/>
                </a:lnTo>
                <a:lnTo>
                  <a:pt x="233793" y="458145"/>
                </a:lnTo>
                <a:lnTo>
                  <a:pt x="242153" y="469254"/>
                </a:lnTo>
                <a:lnTo>
                  <a:pt x="242794" y="467651"/>
                </a:lnTo>
                <a:lnTo>
                  <a:pt x="233224" y="442688"/>
                </a:lnTo>
                <a:lnTo>
                  <a:pt x="211978" y="407731"/>
                </a:lnTo>
                <a:lnTo>
                  <a:pt x="195416" y="377064"/>
                </a:lnTo>
                <a:lnTo>
                  <a:pt x="175487" y="343591"/>
                </a:lnTo>
                <a:lnTo>
                  <a:pt x="153400" y="307878"/>
                </a:lnTo>
                <a:lnTo>
                  <a:pt x="130355" y="268854"/>
                </a:lnTo>
                <a:lnTo>
                  <a:pt x="104237" y="228360"/>
                </a:lnTo>
                <a:lnTo>
                  <a:pt x="77085" y="189195"/>
                </a:lnTo>
                <a:lnTo>
                  <a:pt x="51789" y="155252"/>
                </a:lnTo>
                <a:lnTo>
                  <a:pt x="0" y="8642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310"/>
          <p:cNvSpPr/>
          <p:nvPr/>
        </p:nvSpPr>
        <p:spPr>
          <a:xfrm>
            <a:off x="5456039" y="5116711"/>
            <a:ext cx="660736" cy="830461"/>
          </a:xfrm>
          <a:custGeom>
            <a:avLst/>
            <a:gdLst/>
            <a:ahLst/>
            <a:cxnLst/>
            <a:rect l="0" t="0" r="0" b="0"/>
            <a:pathLst>
              <a:path w="660736" h="830461">
                <a:moveTo>
                  <a:pt x="0" y="0"/>
                </a:moveTo>
                <a:lnTo>
                  <a:pt x="43766" y="8120"/>
                </a:lnTo>
                <a:lnTo>
                  <a:pt x="79313" y="17169"/>
                </a:lnTo>
                <a:lnTo>
                  <a:pt x="118263" y="27805"/>
                </a:lnTo>
                <a:lnTo>
                  <a:pt x="158725" y="39146"/>
                </a:lnTo>
                <a:lnTo>
                  <a:pt x="199860" y="50802"/>
                </a:lnTo>
                <a:lnTo>
                  <a:pt x="241293" y="65242"/>
                </a:lnTo>
                <a:lnTo>
                  <a:pt x="282858" y="80590"/>
                </a:lnTo>
                <a:lnTo>
                  <a:pt x="324483" y="94026"/>
                </a:lnTo>
                <a:lnTo>
                  <a:pt x="360842" y="109258"/>
                </a:lnTo>
                <a:lnTo>
                  <a:pt x="393538" y="123966"/>
                </a:lnTo>
                <a:lnTo>
                  <a:pt x="437852" y="137824"/>
                </a:lnTo>
                <a:lnTo>
                  <a:pt x="480497" y="151395"/>
                </a:lnTo>
                <a:lnTo>
                  <a:pt x="503363" y="158889"/>
                </a:lnTo>
                <a:lnTo>
                  <a:pt x="503255" y="156528"/>
                </a:lnTo>
                <a:lnTo>
                  <a:pt x="497843" y="145965"/>
                </a:lnTo>
                <a:lnTo>
                  <a:pt x="486177" y="136642"/>
                </a:lnTo>
                <a:lnTo>
                  <a:pt x="449694" y="117830"/>
                </a:lnTo>
                <a:lnTo>
                  <a:pt x="411166" y="100838"/>
                </a:lnTo>
                <a:lnTo>
                  <a:pt x="380185" y="91780"/>
                </a:lnTo>
                <a:lnTo>
                  <a:pt x="346573" y="83455"/>
                </a:lnTo>
                <a:lnTo>
                  <a:pt x="311790" y="73140"/>
                </a:lnTo>
                <a:lnTo>
                  <a:pt x="276487" y="64587"/>
                </a:lnTo>
                <a:lnTo>
                  <a:pt x="241946" y="57479"/>
                </a:lnTo>
                <a:lnTo>
                  <a:pt x="210057" y="51012"/>
                </a:lnTo>
                <a:lnTo>
                  <a:pt x="176702" y="44831"/>
                </a:lnTo>
                <a:lnTo>
                  <a:pt x="144019" y="39768"/>
                </a:lnTo>
                <a:lnTo>
                  <a:pt x="104299" y="36917"/>
                </a:lnTo>
                <a:lnTo>
                  <a:pt x="75221" y="37066"/>
                </a:lnTo>
                <a:lnTo>
                  <a:pt x="63859" y="40616"/>
                </a:lnTo>
                <a:lnTo>
                  <a:pt x="61424" y="42954"/>
                </a:lnTo>
                <a:lnTo>
                  <a:pt x="60793" y="45503"/>
                </a:lnTo>
                <a:lnTo>
                  <a:pt x="61364" y="48194"/>
                </a:lnTo>
                <a:lnTo>
                  <a:pt x="69937" y="53831"/>
                </a:lnTo>
                <a:lnTo>
                  <a:pt x="104434" y="65534"/>
                </a:lnTo>
                <a:lnTo>
                  <a:pt x="142619" y="79169"/>
                </a:lnTo>
                <a:lnTo>
                  <a:pt x="176165" y="90087"/>
                </a:lnTo>
                <a:lnTo>
                  <a:pt x="213233" y="101555"/>
                </a:lnTo>
                <a:lnTo>
                  <a:pt x="249552" y="113266"/>
                </a:lnTo>
                <a:lnTo>
                  <a:pt x="288182" y="125085"/>
                </a:lnTo>
                <a:lnTo>
                  <a:pt x="328503" y="137945"/>
                </a:lnTo>
                <a:lnTo>
                  <a:pt x="369574" y="153582"/>
                </a:lnTo>
                <a:lnTo>
                  <a:pt x="405687" y="167808"/>
                </a:lnTo>
                <a:lnTo>
                  <a:pt x="438274" y="179753"/>
                </a:lnTo>
                <a:lnTo>
                  <a:pt x="482527" y="192055"/>
                </a:lnTo>
                <a:lnTo>
                  <a:pt x="522507" y="205103"/>
                </a:lnTo>
                <a:lnTo>
                  <a:pt x="534842" y="209226"/>
                </a:lnTo>
                <a:lnTo>
                  <a:pt x="538133" y="208938"/>
                </a:lnTo>
                <a:lnTo>
                  <a:pt x="540325" y="207753"/>
                </a:lnTo>
                <a:lnTo>
                  <a:pt x="537818" y="204979"/>
                </a:lnTo>
                <a:lnTo>
                  <a:pt x="515328" y="192585"/>
                </a:lnTo>
                <a:lnTo>
                  <a:pt x="482537" y="181195"/>
                </a:lnTo>
                <a:lnTo>
                  <a:pt x="440851" y="165694"/>
                </a:lnTo>
                <a:lnTo>
                  <a:pt x="408262" y="154339"/>
                </a:lnTo>
                <a:lnTo>
                  <a:pt x="371288" y="145323"/>
                </a:lnTo>
                <a:lnTo>
                  <a:pt x="332696" y="137018"/>
                </a:lnTo>
                <a:lnTo>
                  <a:pt x="295701" y="126712"/>
                </a:lnTo>
                <a:lnTo>
                  <a:pt x="259415" y="120808"/>
                </a:lnTo>
                <a:lnTo>
                  <a:pt x="224436" y="117193"/>
                </a:lnTo>
                <a:lnTo>
                  <a:pt x="192353" y="112278"/>
                </a:lnTo>
                <a:lnTo>
                  <a:pt x="158912" y="109432"/>
                </a:lnTo>
                <a:lnTo>
                  <a:pt x="129166" y="110153"/>
                </a:lnTo>
                <a:lnTo>
                  <a:pt x="112639" y="117086"/>
                </a:lnTo>
                <a:lnTo>
                  <a:pt x="109819" y="120722"/>
                </a:lnTo>
                <a:lnTo>
                  <a:pt x="109924" y="124137"/>
                </a:lnTo>
                <a:lnTo>
                  <a:pt x="111978" y="127407"/>
                </a:lnTo>
                <a:lnTo>
                  <a:pt x="129090" y="141489"/>
                </a:lnTo>
                <a:lnTo>
                  <a:pt x="162492" y="158229"/>
                </a:lnTo>
                <a:lnTo>
                  <a:pt x="192275" y="172518"/>
                </a:lnTo>
                <a:lnTo>
                  <a:pt x="225353" y="188792"/>
                </a:lnTo>
                <a:lnTo>
                  <a:pt x="259899" y="205947"/>
                </a:lnTo>
                <a:lnTo>
                  <a:pt x="297742" y="223493"/>
                </a:lnTo>
                <a:lnTo>
                  <a:pt x="337713" y="242205"/>
                </a:lnTo>
                <a:lnTo>
                  <a:pt x="378628" y="263751"/>
                </a:lnTo>
                <a:lnTo>
                  <a:pt x="419964" y="283910"/>
                </a:lnTo>
                <a:lnTo>
                  <a:pt x="460494" y="302791"/>
                </a:lnTo>
                <a:lnTo>
                  <a:pt x="498352" y="321106"/>
                </a:lnTo>
                <a:lnTo>
                  <a:pt x="529729" y="339166"/>
                </a:lnTo>
                <a:lnTo>
                  <a:pt x="567061" y="360778"/>
                </a:lnTo>
                <a:lnTo>
                  <a:pt x="604149" y="381901"/>
                </a:lnTo>
                <a:lnTo>
                  <a:pt x="569663" y="371364"/>
                </a:lnTo>
                <a:lnTo>
                  <a:pt x="529946" y="353450"/>
                </a:lnTo>
                <a:lnTo>
                  <a:pt x="497469" y="340314"/>
                </a:lnTo>
                <a:lnTo>
                  <a:pt x="462199" y="327859"/>
                </a:lnTo>
                <a:lnTo>
                  <a:pt x="423372" y="315710"/>
                </a:lnTo>
                <a:lnTo>
                  <a:pt x="380319" y="303695"/>
                </a:lnTo>
                <a:lnTo>
                  <a:pt x="335718" y="291741"/>
                </a:lnTo>
                <a:lnTo>
                  <a:pt x="292744" y="279813"/>
                </a:lnTo>
                <a:lnTo>
                  <a:pt x="250493" y="270543"/>
                </a:lnTo>
                <a:lnTo>
                  <a:pt x="209557" y="263117"/>
                </a:lnTo>
                <a:lnTo>
                  <a:pt x="171519" y="256507"/>
                </a:lnTo>
                <a:lnTo>
                  <a:pt x="137415" y="252910"/>
                </a:lnTo>
                <a:lnTo>
                  <a:pt x="95617" y="250884"/>
                </a:lnTo>
                <a:lnTo>
                  <a:pt x="84580" y="250600"/>
                </a:lnTo>
                <a:lnTo>
                  <a:pt x="76230" y="252394"/>
                </a:lnTo>
                <a:lnTo>
                  <a:pt x="64307" y="259679"/>
                </a:lnTo>
                <a:lnTo>
                  <a:pt x="62716" y="263409"/>
                </a:lnTo>
                <a:lnTo>
                  <a:pt x="63638" y="266887"/>
                </a:lnTo>
                <a:lnTo>
                  <a:pt x="66238" y="270199"/>
                </a:lnTo>
                <a:lnTo>
                  <a:pt x="99918" y="289770"/>
                </a:lnTo>
                <a:lnTo>
                  <a:pt x="142163" y="307887"/>
                </a:lnTo>
                <a:lnTo>
                  <a:pt x="181915" y="323371"/>
                </a:lnTo>
                <a:lnTo>
                  <a:pt x="223395" y="342818"/>
                </a:lnTo>
                <a:lnTo>
                  <a:pt x="265974" y="364692"/>
                </a:lnTo>
                <a:lnTo>
                  <a:pt x="288440" y="376081"/>
                </a:lnTo>
                <a:lnTo>
                  <a:pt x="311357" y="387643"/>
                </a:lnTo>
                <a:lnTo>
                  <a:pt x="334571" y="399319"/>
                </a:lnTo>
                <a:lnTo>
                  <a:pt x="357984" y="411072"/>
                </a:lnTo>
                <a:lnTo>
                  <a:pt x="381531" y="422876"/>
                </a:lnTo>
                <a:lnTo>
                  <a:pt x="405166" y="434713"/>
                </a:lnTo>
                <a:lnTo>
                  <a:pt x="428861" y="446574"/>
                </a:lnTo>
                <a:lnTo>
                  <a:pt x="452595" y="458451"/>
                </a:lnTo>
                <a:lnTo>
                  <a:pt x="475363" y="470337"/>
                </a:lnTo>
                <a:lnTo>
                  <a:pt x="519181" y="494128"/>
                </a:lnTo>
                <a:lnTo>
                  <a:pt x="556515" y="515284"/>
                </a:lnTo>
                <a:lnTo>
                  <a:pt x="588653" y="533617"/>
                </a:lnTo>
                <a:lnTo>
                  <a:pt x="627073" y="554101"/>
                </a:lnTo>
                <a:lnTo>
                  <a:pt x="660704" y="573753"/>
                </a:lnTo>
                <a:lnTo>
                  <a:pt x="660735" y="573993"/>
                </a:lnTo>
                <a:lnTo>
                  <a:pt x="622512" y="548584"/>
                </a:lnTo>
                <a:lnTo>
                  <a:pt x="589702" y="526345"/>
                </a:lnTo>
                <a:lnTo>
                  <a:pt x="549001" y="505755"/>
                </a:lnTo>
                <a:lnTo>
                  <a:pt x="504531" y="482236"/>
                </a:lnTo>
                <a:lnTo>
                  <a:pt x="471290" y="468658"/>
                </a:lnTo>
                <a:lnTo>
                  <a:pt x="436673" y="453363"/>
                </a:lnTo>
                <a:lnTo>
                  <a:pt x="401444" y="438626"/>
                </a:lnTo>
                <a:lnTo>
                  <a:pt x="365942" y="428772"/>
                </a:lnTo>
                <a:lnTo>
                  <a:pt x="321968" y="417644"/>
                </a:lnTo>
                <a:lnTo>
                  <a:pt x="283803" y="408062"/>
                </a:lnTo>
                <a:lnTo>
                  <a:pt x="264709" y="407249"/>
                </a:lnTo>
                <a:lnTo>
                  <a:pt x="256841" y="408421"/>
                </a:lnTo>
                <a:lnTo>
                  <a:pt x="245451" y="415015"/>
                </a:lnTo>
                <a:lnTo>
                  <a:pt x="241024" y="419551"/>
                </a:lnTo>
                <a:lnTo>
                  <a:pt x="240058" y="424560"/>
                </a:lnTo>
                <a:lnTo>
                  <a:pt x="241398" y="429884"/>
                </a:lnTo>
                <a:lnTo>
                  <a:pt x="244275" y="435417"/>
                </a:lnTo>
                <a:lnTo>
                  <a:pt x="262547" y="452685"/>
                </a:lnTo>
                <a:lnTo>
                  <a:pt x="296293" y="475110"/>
                </a:lnTo>
                <a:lnTo>
                  <a:pt x="326155" y="494595"/>
                </a:lnTo>
                <a:lnTo>
                  <a:pt x="359270" y="516484"/>
                </a:lnTo>
                <a:lnTo>
                  <a:pt x="393831" y="539441"/>
                </a:lnTo>
                <a:lnTo>
                  <a:pt x="429036" y="565519"/>
                </a:lnTo>
                <a:lnTo>
                  <a:pt x="464526" y="591662"/>
                </a:lnTo>
                <a:lnTo>
                  <a:pt x="500143" y="613203"/>
                </a:lnTo>
                <a:lnTo>
                  <a:pt x="533172" y="632698"/>
                </a:lnTo>
                <a:lnTo>
                  <a:pt x="574365" y="657763"/>
                </a:lnTo>
                <a:lnTo>
                  <a:pt x="605470" y="674528"/>
                </a:lnTo>
                <a:lnTo>
                  <a:pt x="608037" y="674912"/>
                </a:lnTo>
                <a:lnTo>
                  <a:pt x="608756" y="674176"/>
                </a:lnTo>
                <a:lnTo>
                  <a:pt x="608244" y="672692"/>
                </a:lnTo>
                <a:lnTo>
                  <a:pt x="584049" y="648926"/>
                </a:lnTo>
                <a:lnTo>
                  <a:pt x="546334" y="624206"/>
                </a:lnTo>
                <a:lnTo>
                  <a:pt x="514674" y="606831"/>
                </a:lnTo>
                <a:lnTo>
                  <a:pt x="480759" y="589187"/>
                </a:lnTo>
                <a:lnTo>
                  <a:pt x="445843" y="571422"/>
                </a:lnTo>
                <a:lnTo>
                  <a:pt x="410479" y="553605"/>
                </a:lnTo>
                <a:lnTo>
                  <a:pt x="369628" y="538412"/>
                </a:lnTo>
                <a:lnTo>
                  <a:pt x="326998" y="525045"/>
                </a:lnTo>
                <a:lnTo>
                  <a:pt x="288207" y="512488"/>
                </a:lnTo>
                <a:lnTo>
                  <a:pt x="251123" y="500293"/>
                </a:lnTo>
                <a:lnTo>
                  <a:pt x="215790" y="489250"/>
                </a:lnTo>
                <a:lnTo>
                  <a:pt x="183550" y="481035"/>
                </a:lnTo>
                <a:lnTo>
                  <a:pt x="152684" y="476723"/>
                </a:lnTo>
                <a:lnTo>
                  <a:pt x="127391" y="475798"/>
                </a:lnTo>
                <a:lnTo>
                  <a:pt x="116149" y="478695"/>
                </a:lnTo>
                <a:lnTo>
                  <a:pt x="116128" y="481848"/>
                </a:lnTo>
                <a:lnTo>
                  <a:pt x="124042" y="490644"/>
                </a:lnTo>
                <a:lnTo>
                  <a:pt x="156352" y="512461"/>
                </a:lnTo>
                <a:lnTo>
                  <a:pt x="200447" y="531958"/>
                </a:lnTo>
                <a:lnTo>
                  <a:pt x="233947" y="551279"/>
                </a:lnTo>
                <a:lnTo>
                  <a:pt x="273971" y="573096"/>
                </a:lnTo>
                <a:lnTo>
                  <a:pt x="317226" y="596021"/>
                </a:lnTo>
                <a:lnTo>
                  <a:pt x="359601" y="619440"/>
                </a:lnTo>
                <a:lnTo>
                  <a:pt x="401585" y="643077"/>
                </a:lnTo>
                <a:lnTo>
                  <a:pt x="443397" y="666812"/>
                </a:lnTo>
                <a:lnTo>
                  <a:pt x="485130" y="690589"/>
                </a:lnTo>
                <a:lnTo>
                  <a:pt x="521538" y="711741"/>
                </a:lnTo>
                <a:lnTo>
                  <a:pt x="553264" y="730071"/>
                </a:lnTo>
                <a:lnTo>
                  <a:pt x="591452" y="749563"/>
                </a:lnTo>
                <a:lnTo>
                  <a:pt x="608811" y="754819"/>
                </a:lnTo>
                <a:lnTo>
                  <a:pt x="611256" y="752251"/>
                </a:lnTo>
                <a:lnTo>
                  <a:pt x="609911" y="746570"/>
                </a:lnTo>
                <a:lnTo>
                  <a:pt x="606036" y="738816"/>
                </a:lnTo>
                <a:lnTo>
                  <a:pt x="564175" y="704981"/>
                </a:lnTo>
                <a:lnTo>
                  <a:pt x="520602" y="677526"/>
                </a:lnTo>
                <a:lnTo>
                  <a:pt x="484055" y="655994"/>
                </a:lnTo>
                <a:lnTo>
                  <a:pt x="444661" y="635842"/>
                </a:lnTo>
                <a:lnTo>
                  <a:pt x="404002" y="617956"/>
                </a:lnTo>
                <a:lnTo>
                  <a:pt x="362781" y="603391"/>
                </a:lnTo>
                <a:lnTo>
                  <a:pt x="323954" y="590304"/>
                </a:lnTo>
                <a:lnTo>
                  <a:pt x="287847" y="579858"/>
                </a:lnTo>
                <a:lnTo>
                  <a:pt x="255263" y="575213"/>
                </a:lnTo>
                <a:lnTo>
                  <a:pt x="223248" y="577340"/>
                </a:lnTo>
                <a:lnTo>
                  <a:pt x="219278" y="583331"/>
                </a:lnTo>
                <a:lnTo>
                  <a:pt x="220157" y="603216"/>
                </a:lnTo>
                <a:lnTo>
                  <a:pt x="232454" y="625945"/>
                </a:lnTo>
                <a:lnTo>
                  <a:pt x="266981" y="663699"/>
                </a:lnTo>
                <a:lnTo>
                  <a:pt x="299236" y="691852"/>
                </a:lnTo>
                <a:lnTo>
                  <a:pt x="336723" y="720901"/>
                </a:lnTo>
                <a:lnTo>
                  <a:pt x="373889" y="750348"/>
                </a:lnTo>
                <a:lnTo>
                  <a:pt x="408267" y="778980"/>
                </a:lnTo>
                <a:lnTo>
                  <a:pt x="464343" y="83046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SMARTInkShape-311"/>
          <p:cNvSpPr/>
          <p:nvPr/>
        </p:nvSpPr>
        <p:spPr>
          <a:xfrm>
            <a:off x="3567729" y="4938117"/>
            <a:ext cx="834608" cy="740268"/>
          </a:xfrm>
          <a:custGeom>
            <a:avLst/>
            <a:gdLst/>
            <a:ahLst/>
            <a:cxnLst/>
            <a:rect l="0" t="0" r="0" b="0"/>
            <a:pathLst>
              <a:path w="834608" h="740268">
                <a:moveTo>
                  <a:pt x="834607" y="0"/>
                </a:moveTo>
                <a:lnTo>
                  <a:pt x="795801" y="0"/>
                </a:lnTo>
                <a:lnTo>
                  <a:pt x="759619" y="2645"/>
                </a:lnTo>
                <a:lnTo>
                  <a:pt x="721107" y="7068"/>
                </a:lnTo>
                <a:lnTo>
                  <a:pt x="689905" y="9094"/>
                </a:lnTo>
                <a:lnTo>
                  <a:pt x="659501" y="13302"/>
                </a:lnTo>
                <a:lnTo>
                  <a:pt x="629451" y="18479"/>
                </a:lnTo>
                <a:lnTo>
                  <a:pt x="599559" y="24087"/>
                </a:lnTo>
                <a:lnTo>
                  <a:pt x="555832" y="32824"/>
                </a:lnTo>
                <a:lnTo>
                  <a:pt x="517300" y="41696"/>
                </a:lnTo>
                <a:lnTo>
                  <a:pt x="480747" y="50608"/>
                </a:lnTo>
                <a:lnTo>
                  <a:pt x="445773" y="59533"/>
                </a:lnTo>
                <a:lnTo>
                  <a:pt x="406786" y="74083"/>
                </a:lnTo>
                <a:lnTo>
                  <a:pt x="392448" y="83527"/>
                </a:lnTo>
                <a:lnTo>
                  <a:pt x="390014" y="87435"/>
                </a:lnTo>
                <a:lnTo>
                  <a:pt x="389383" y="91032"/>
                </a:lnTo>
                <a:lnTo>
                  <a:pt x="390947" y="93431"/>
                </a:lnTo>
                <a:lnTo>
                  <a:pt x="393975" y="95028"/>
                </a:lnTo>
                <a:lnTo>
                  <a:pt x="418299" y="97278"/>
                </a:lnTo>
                <a:lnTo>
                  <a:pt x="457918" y="97946"/>
                </a:lnTo>
                <a:lnTo>
                  <a:pt x="497438" y="98143"/>
                </a:lnTo>
                <a:lnTo>
                  <a:pt x="540567" y="98202"/>
                </a:lnTo>
                <a:lnTo>
                  <a:pt x="584765" y="98219"/>
                </a:lnTo>
                <a:lnTo>
                  <a:pt x="626634" y="98225"/>
                </a:lnTo>
                <a:lnTo>
                  <a:pt x="666821" y="98226"/>
                </a:lnTo>
                <a:lnTo>
                  <a:pt x="704856" y="98227"/>
                </a:lnTo>
                <a:lnTo>
                  <a:pt x="744375" y="98227"/>
                </a:lnTo>
                <a:lnTo>
                  <a:pt x="771822" y="98227"/>
                </a:lnTo>
                <a:lnTo>
                  <a:pt x="775883" y="97235"/>
                </a:lnTo>
                <a:lnTo>
                  <a:pt x="776606" y="95581"/>
                </a:lnTo>
                <a:lnTo>
                  <a:pt x="775104" y="93486"/>
                </a:lnTo>
                <a:lnTo>
                  <a:pt x="730911" y="83987"/>
                </a:lnTo>
                <a:lnTo>
                  <a:pt x="689008" y="81440"/>
                </a:lnTo>
                <a:lnTo>
                  <a:pt x="649032" y="80685"/>
                </a:lnTo>
                <a:lnTo>
                  <a:pt x="617192" y="80508"/>
                </a:lnTo>
                <a:lnTo>
                  <a:pt x="585843" y="80429"/>
                </a:lnTo>
                <a:lnTo>
                  <a:pt x="554381" y="81387"/>
                </a:lnTo>
                <a:lnTo>
                  <a:pt x="520554" y="85120"/>
                </a:lnTo>
                <a:lnTo>
                  <a:pt x="488322" y="90087"/>
                </a:lnTo>
                <a:lnTo>
                  <a:pt x="457460" y="94608"/>
                </a:lnTo>
                <a:lnTo>
                  <a:pt x="413187" y="98147"/>
                </a:lnTo>
                <a:lnTo>
                  <a:pt x="374492" y="105038"/>
                </a:lnTo>
                <a:lnTo>
                  <a:pt x="331154" y="116255"/>
                </a:lnTo>
                <a:lnTo>
                  <a:pt x="294410" y="129998"/>
                </a:lnTo>
                <a:lnTo>
                  <a:pt x="293898" y="131313"/>
                </a:lnTo>
                <a:lnTo>
                  <a:pt x="307333" y="138167"/>
                </a:lnTo>
                <a:lnTo>
                  <a:pt x="344346" y="141945"/>
                </a:lnTo>
                <a:lnTo>
                  <a:pt x="383199" y="143591"/>
                </a:lnTo>
                <a:lnTo>
                  <a:pt x="422272" y="148929"/>
                </a:lnTo>
                <a:lnTo>
                  <a:pt x="453902" y="150527"/>
                </a:lnTo>
                <a:lnTo>
                  <a:pt x="495697" y="156166"/>
                </a:lnTo>
                <a:lnTo>
                  <a:pt x="533216" y="159381"/>
                </a:lnTo>
                <a:lnTo>
                  <a:pt x="569468" y="165073"/>
                </a:lnTo>
                <a:lnTo>
                  <a:pt x="600604" y="168304"/>
                </a:lnTo>
                <a:lnTo>
                  <a:pt x="606175" y="167765"/>
                </a:lnTo>
                <a:lnTo>
                  <a:pt x="608897" y="166413"/>
                </a:lnTo>
                <a:lnTo>
                  <a:pt x="609720" y="164520"/>
                </a:lnTo>
                <a:lnTo>
                  <a:pt x="607291" y="162266"/>
                </a:lnTo>
                <a:lnTo>
                  <a:pt x="596656" y="157116"/>
                </a:lnTo>
                <a:lnTo>
                  <a:pt x="557453" y="151861"/>
                </a:lnTo>
                <a:lnTo>
                  <a:pt x="517228" y="145978"/>
                </a:lnTo>
                <a:lnTo>
                  <a:pt x="488497" y="144254"/>
                </a:lnTo>
                <a:lnTo>
                  <a:pt x="453900" y="140842"/>
                </a:lnTo>
                <a:lnTo>
                  <a:pt x="417357" y="137010"/>
                </a:lnTo>
                <a:lnTo>
                  <a:pt x="384579" y="135308"/>
                </a:lnTo>
                <a:lnTo>
                  <a:pt x="350829" y="134550"/>
                </a:lnTo>
                <a:lnTo>
                  <a:pt x="317969" y="134214"/>
                </a:lnTo>
                <a:lnTo>
                  <a:pt x="277158" y="135017"/>
                </a:lnTo>
                <a:lnTo>
                  <a:pt x="240922" y="140105"/>
                </a:lnTo>
                <a:lnTo>
                  <a:pt x="213870" y="143046"/>
                </a:lnTo>
                <a:lnTo>
                  <a:pt x="209446" y="144974"/>
                </a:lnTo>
                <a:lnTo>
                  <a:pt x="206497" y="147251"/>
                </a:lnTo>
                <a:lnTo>
                  <a:pt x="208500" y="149760"/>
                </a:lnTo>
                <a:lnTo>
                  <a:pt x="242876" y="160919"/>
                </a:lnTo>
                <a:lnTo>
                  <a:pt x="285555" y="169719"/>
                </a:lnTo>
                <a:lnTo>
                  <a:pt x="319717" y="175641"/>
                </a:lnTo>
                <a:lnTo>
                  <a:pt x="358050" y="181581"/>
                </a:lnTo>
                <a:lnTo>
                  <a:pt x="398239" y="190173"/>
                </a:lnTo>
                <a:lnTo>
                  <a:pt x="438259" y="200608"/>
                </a:lnTo>
                <a:lnTo>
                  <a:pt x="475890" y="211859"/>
                </a:lnTo>
                <a:lnTo>
                  <a:pt x="512458" y="220829"/>
                </a:lnTo>
                <a:lnTo>
                  <a:pt x="547562" y="228124"/>
                </a:lnTo>
                <a:lnTo>
                  <a:pt x="579701" y="234672"/>
                </a:lnTo>
                <a:lnTo>
                  <a:pt x="616204" y="239196"/>
                </a:lnTo>
                <a:lnTo>
                  <a:pt x="636391" y="240536"/>
                </a:lnTo>
                <a:lnTo>
                  <a:pt x="634001" y="238741"/>
                </a:lnTo>
                <a:lnTo>
                  <a:pt x="590039" y="224246"/>
                </a:lnTo>
                <a:lnTo>
                  <a:pt x="561207" y="217735"/>
                </a:lnTo>
                <a:lnTo>
                  <a:pt x="528549" y="211535"/>
                </a:lnTo>
                <a:lnTo>
                  <a:pt x="491545" y="205471"/>
                </a:lnTo>
                <a:lnTo>
                  <a:pt x="451947" y="200461"/>
                </a:lnTo>
                <a:lnTo>
                  <a:pt x="411197" y="198235"/>
                </a:lnTo>
                <a:lnTo>
                  <a:pt x="369935" y="194599"/>
                </a:lnTo>
                <a:lnTo>
                  <a:pt x="328446" y="191660"/>
                </a:lnTo>
                <a:lnTo>
                  <a:pt x="286855" y="193662"/>
                </a:lnTo>
                <a:lnTo>
                  <a:pt x="250510" y="195213"/>
                </a:lnTo>
                <a:lnTo>
                  <a:pt x="217821" y="195903"/>
                </a:lnTo>
                <a:lnTo>
                  <a:pt x="173511" y="197282"/>
                </a:lnTo>
                <a:lnTo>
                  <a:pt x="130850" y="204120"/>
                </a:lnTo>
                <a:lnTo>
                  <a:pt x="128302" y="205533"/>
                </a:lnTo>
                <a:lnTo>
                  <a:pt x="127597" y="207467"/>
                </a:lnTo>
                <a:lnTo>
                  <a:pt x="128118" y="209749"/>
                </a:lnTo>
                <a:lnTo>
                  <a:pt x="133989" y="214930"/>
                </a:lnTo>
                <a:lnTo>
                  <a:pt x="138334" y="217700"/>
                </a:lnTo>
                <a:lnTo>
                  <a:pt x="175806" y="223140"/>
                </a:lnTo>
                <a:lnTo>
                  <a:pt x="205455" y="227495"/>
                </a:lnTo>
                <a:lnTo>
                  <a:pt x="238475" y="235385"/>
                </a:lnTo>
                <a:lnTo>
                  <a:pt x="273988" y="244514"/>
                </a:lnTo>
                <a:lnTo>
                  <a:pt x="312922" y="251879"/>
                </a:lnTo>
                <a:lnTo>
                  <a:pt x="353377" y="258459"/>
                </a:lnTo>
                <a:lnTo>
                  <a:pt x="393516" y="265683"/>
                </a:lnTo>
                <a:lnTo>
                  <a:pt x="431199" y="275509"/>
                </a:lnTo>
                <a:lnTo>
                  <a:pt x="465145" y="283843"/>
                </a:lnTo>
                <a:lnTo>
                  <a:pt x="509501" y="291469"/>
                </a:lnTo>
                <a:lnTo>
                  <a:pt x="545133" y="296373"/>
                </a:lnTo>
                <a:lnTo>
                  <a:pt x="579099" y="302180"/>
                </a:lnTo>
                <a:lnTo>
                  <a:pt x="578940" y="301665"/>
                </a:lnTo>
                <a:lnTo>
                  <a:pt x="534836" y="291054"/>
                </a:lnTo>
                <a:lnTo>
                  <a:pt x="495865" y="282580"/>
                </a:lnTo>
                <a:lnTo>
                  <a:pt x="452899" y="273787"/>
                </a:lnTo>
                <a:lnTo>
                  <a:pt x="420881" y="270511"/>
                </a:lnTo>
                <a:lnTo>
                  <a:pt x="385814" y="269055"/>
                </a:lnTo>
                <a:lnTo>
                  <a:pt x="347079" y="268407"/>
                </a:lnTo>
                <a:lnTo>
                  <a:pt x="312003" y="265474"/>
                </a:lnTo>
                <a:lnTo>
                  <a:pt x="278885" y="262848"/>
                </a:lnTo>
                <a:lnTo>
                  <a:pt x="244322" y="264988"/>
                </a:lnTo>
                <a:lnTo>
                  <a:pt x="200876" y="267030"/>
                </a:lnTo>
                <a:lnTo>
                  <a:pt x="158761" y="273858"/>
                </a:lnTo>
                <a:lnTo>
                  <a:pt x="143640" y="275504"/>
                </a:lnTo>
                <a:lnTo>
                  <a:pt x="140798" y="277927"/>
                </a:lnTo>
                <a:lnTo>
                  <a:pt x="140888" y="281527"/>
                </a:lnTo>
                <a:lnTo>
                  <a:pt x="142932" y="285910"/>
                </a:lnTo>
                <a:lnTo>
                  <a:pt x="153141" y="293428"/>
                </a:lnTo>
                <a:lnTo>
                  <a:pt x="188689" y="306338"/>
                </a:lnTo>
                <a:lnTo>
                  <a:pt x="227056" y="315443"/>
                </a:lnTo>
                <a:lnTo>
                  <a:pt x="260644" y="321436"/>
                </a:lnTo>
                <a:lnTo>
                  <a:pt x="297731" y="327408"/>
                </a:lnTo>
                <a:lnTo>
                  <a:pt x="334058" y="333368"/>
                </a:lnTo>
                <a:lnTo>
                  <a:pt x="372693" y="341970"/>
                </a:lnTo>
                <a:lnTo>
                  <a:pt x="411030" y="352409"/>
                </a:lnTo>
                <a:lnTo>
                  <a:pt x="444606" y="363663"/>
                </a:lnTo>
                <a:lnTo>
                  <a:pt x="476064" y="372633"/>
                </a:lnTo>
                <a:lnTo>
                  <a:pt x="516375" y="383261"/>
                </a:lnTo>
                <a:lnTo>
                  <a:pt x="549724" y="391636"/>
                </a:lnTo>
                <a:lnTo>
                  <a:pt x="550427" y="392060"/>
                </a:lnTo>
                <a:lnTo>
                  <a:pt x="549903" y="392341"/>
                </a:lnTo>
                <a:lnTo>
                  <a:pt x="515984" y="387999"/>
                </a:lnTo>
                <a:lnTo>
                  <a:pt x="483645" y="383118"/>
                </a:lnTo>
                <a:lnTo>
                  <a:pt x="449429" y="377642"/>
                </a:lnTo>
                <a:lnTo>
                  <a:pt x="414377" y="371901"/>
                </a:lnTo>
                <a:lnTo>
                  <a:pt x="376310" y="368688"/>
                </a:lnTo>
                <a:lnTo>
                  <a:pt x="336239" y="367260"/>
                </a:lnTo>
                <a:lnTo>
                  <a:pt x="295279" y="366625"/>
                </a:lnTo>
                <a:lnTo>
                  <a:pt x="256570" y="366343"/>
                </a:lnTo>
                <a:lnTo>
                  <a:pt x="219522" y="366218"/>
                </a:lnTo>
                <a:lnTo>
                  <a:pt x="183212" y="366162"/>
                </a:lnTo>
                <a:lnTo>
                  <a:pt x="149877" y="366136"/>
                </a:lnTo>
                <a:lnTo>
                  <a:pt x="108511" y="368768"/>
                </a:lnTo>
                <a:lnTo>
                  <a:pt x="72607" y="378546"/>
                </a:lnTo>
                <a:lnTo>
                  <a:pt x="72607" y="382341"/>
                </a:lnTo>
                <a:lnTo>
                  <a:pt x="85836" y="391848"/>
                </a:lnTo>
                <a:lnTo>
                  <a:pt x="129607" y="400855"/>
                </a:lnTo>
                <a:lnTo>
                  <a:pt x="160117" y="405698"/>
                </a:lnTo>
                <a:lnTo>
                  <a:pt x="196167" y="411160"/>
                </a:lnTo>
                <a:lnTo>
                  <a:pt x="235340" y="417886"/>
                </a:lnTo>
                <a:lnTo>
                  <a:pt x="275902" y="427490"/>
                </a:lnTo>
                <a:lnTo>
                  <a:pt x="317080" y="435727"/>
                </a:lnTo>
                <a:lnTo>
                  <a:pt x="357540" y="443688"/>
                </a:lnTo>
                <a:lnTo>
                  <a:pt x="395366" y="453841"/>
                </a:lnTo>
                <a:lnTo>
                  <a:pt x="432022" y="462321"/>
                </a:lnTo>
                <a:lnTo>
                  <a:pt x="465180" y="469398"/>
                </a:lnTo>
                <a:lnTo>
                  <a:pt x="500582" y="477968"/>
                </a:lnTo>
                <a:lnTo>
                  <a:pt x="524962" y="479957"/>
                </a:lnTo>
                <a:lnTo>
                  <a:pt x="525982" y="478721"/>
                </a:lnTo>
                <a:lnTo>
                  <a:pt x="524677" y="476906"/>
                </a:lnTo>
                <a:lnTo>
                  <a:pt x="480911" y="464038"/>
                </a:lnTo>
                <a:lnTo>
                  <a:pt x="440090" y="455323"/>
                </a:lnTo>
                <a:lnTo>
                  <a:pt x="409234" y="450413"/>
                </a:lnTo>
                <a:lnTo>
                  <a:pt x="372370" y="448230"/>
                </a:lnTo>
                <a:lnTo>
                  <a:pt x="335481" y="444615"/>
                </a:lnTo>
                <a:lnTo>
                  <a:pt x="298249" y="440693"/>
                </a:lnTo>
                <a:lnTo>
                  <a:pt x="258551" y="438950"/>
                </a:lnTo>
                <a:lnTo>
                  <a:pt x="220402" y="438175"/>
                </a:lnTo>
                <a:lnTo>
                  <a:pt x="183603" y="437830"/>
                </a:lnTo>
                <a:lnTo>
                  <a:pt x="147404" y="437677"/>
                </a:lnTo>
                <a:lnTo>
                  <a:pt x="103037" y="437591"/>
                </a:lnTo>
                <a:lnTo>
                  <a:pt x="66749" y="438554"/>
                </a:lnTo>
                <a:lnTo>
                  <a:pt x="53136" y="442298"/>
                </a:lnTo>
                <a:lnTo>
                  <a:pt x="52681" y="443694"/>
                </a:lnTo>
                <a:lnTo>
                  <a:pt x="95486" y="450858"/>
                </a:lnTo>
                <a:lnTo>
                  <a:pt x="125109" y="456034"/>
                </a:lnTo>
                <a:lnTo>
                  <a:pt x="158118" y="461642"/>
                </a:lnTo>
                <a:lnTo>
                  <a:pt x="192632" y="467443"/>
                </a:lnTo>
                <a:lnTo>
                  <a:pt x="230462" y="473328"/>
                </a:lnTo>
                <a:lnTo>
                  <a:pt x="270426" y="479250"/>
                </a:lnTo>
                <a:lnTo>
                  <a:pt x="311339" y="485190"/>
                </a:lnTo>
                <a:lnTo>
                  <a:pt x="350028" y="491137"/>
                </a:lnTo>
                <a:lnTo>
                  <a:pt x="385082" y="497088"/>
                </a:lnTo>
                <a:lnTo>
                  <a:pt x="426137" y="506016"/>
                </a:lnTo>
                <a:lnTo>
                  <a:pt x="467179" y="515276"/>
                </a:lnTo>
                <a:lnTo>
                  <a:pt x="476546" y="516158"/>
                </a:lnTo>
                <a:lnTo>
                  <a:pt x="478821" y="515754"/>
                </a:lnTo>
                <a:lnTo>
                  <a:pt x="443919" y="505338"/>
                </a:lnTo>
                <a:lnTo>
                  <a:pt x="406088" y="496886"/>
                </a:lnTo>
                <a:lnTo>
                  <a:pt x="375271" y="493690"/>
                </a:lnTo>
                <a:lnTo>
                  <a:pt x="340739" y="492269"/>
                </a:lnTo>
                <a:lnTo>
                  <a:pt x="302240" y="491637"/>
                </a:lnTo>
                <a:lnTo>
                  <a:pt x="264624" y="491357"/>
                </a:lnTo>
                <a:lnTo>
                  <a:pt x="227070" y="491232"/>
                </a:lnTo>
                <a:lnTo>
                  <a:pt x="187228" y="491176"/>
                </a:lnTo>
                <a:lnTo>
                  <a:pt x="149016" y="491152"/>
                </a:lnTo>
                <a:lnTo>
                  <a:pt x="113181" y="492133"/>
                </a:lnTo>
                <a:lnTo>
                  <a:pt x="80718" y="495877"/>
                </a:lnTo>
                <a:lnTo>
                  <a:pt x="39291" y="498822"/>
                </a:lnTo>
                <a:lnTo>
                  <a:pt x="11362" y="504436"/>
                </a:lnTo>
                <a:lnTo>
                  <a:pt x="5980" y="507938"/>
                </a:lnTo>
                <a:lnTo>
                  <a:pt x="2392" y="512259"/>
                </a:lnTo>
                <a:lnTo>
                  <a:pt x="0" y="517123"/>
                </a:lnTo>
                <a:lnTo>
                  <a:pt x="4359" y="521358"/>
                </a:lnTo>
                <a:lnTo>
                  <a:pt x="37943" y="533051"/>
                </a:lnTo>
                <a:lnTo>
                  <a:pt x="80746" y="547650"/>
                </a:lnTo>
                <a:lnTo>
                  <a:pt x="113597" y="555278"/>
                </a:lnTo>
                <a:lnTo>
                  <a:pt x="153332" y="561975"/>
                </a:lnTo>
                <a:lnTo>
                  <a:pt x="196459" y="569251"/>
                </a:lnTo>
                <a:lnTo>
                  <a:pt x="238777" y="579099"/>
                </a:lnTo>
                <a:lnTo>
                  <a:pt x="280736" y="590091"/>
                </a:lnTo>
                <a:lnTo>
                  <a:pt x="322536" y="600598"/>
                </a:lnTo>
                <a:lnTo>
                  <a:pt x="364265" y="608577"/>
                </a:lnTo>
                <a:lnTo>
                  <a:pt x="400670" y="618074"/>
                </a:lnTo>
                <a:lnTo>
                  <a:pt x="432395" y="627919"/>
                </a:lnTo>
                <a:lnTo>
                  <a:pt x="471575" y="639039"/>
                </a:lnTo>
                <a:lnTo>
                  <a:pt x="511817" y="649983"/>
                </a:lnTo>
                <a:lnTo>
                  <a:pt x="512258" y="650610"/>
                </a:lnTo>
                <a:lnTo>
                  <a:pt x="504809" y="651309"/>
                </a:lnTo>
                <a:lnTo>
                  <a:pt x="462101" y="642081"/>
                </a:lnTo>
                <a:lnTo>
                  <a:pt x="419302" y="633755"/>
                </a:lnTo>
                <a:lnTo>
                  <a:pt x="386105" y="627942"/>
                </a:lnTo>
                <a:lnTo>
                  <a:pt x="351507" y="622051"/>
                </a:lnTo>
                <a:lnTo>
                  <a:pt x="313641" y="618772"/>
                </a:lnTo>
                <a:lnTo>
                  <a:pt x="273660" y="616322"/>
                </a:lnTo>
                <a:lnTo>
                  <a:pt x="232740" y="611927"/>
                </a:lnTo>
                <a:lnTo>
                  <a:pt x="194048" y="609311"/>
                </a:lnTo>
                <a:lnTo>
                  <a:pt x="158000" y="609141"/>
                </a:lnTo>
                <a:lnTo>
                  <a:pt x="125442" y="612372"/>
                </a:lnTo>
                <a:lnTo>
                  <a:pt x="83962" y="615029"/>
                </a:lnTo>
                <a:lnTo>
                  <a:pt x="51276" y="620558"/>
                </a:lnTo>
                <a:lnTo>
                  <a:pt x="39976" y="625715"/>
                </a:lnTo>
                <a:lnTo>
                  <a:pt x="36962" y="628478"/>
                </a:lnTo>
                <a:lnTo>
                  <a:pt x="40906" y="632306"/>
                </a:lnTo>
                <a:lnTo>
                  <a:pt x="73908" y="646181"/>
                </a:lnTo>
                <a:lnTo>
                  <a:pt x="116538" y="657017"/>
                </a:lnTo>
                <a:lnTo>
                  <a:pt x="149348" y="663417"/>
                </a:lnTo>
                <a:lnTo>
                  <a:pt x="186420" y="672214"/>
                </a:lnTo>
                <a:lnTo>
                  <a:pt x="226047" y="681746"/>
                </a:lnTo>
                <a:lnTo>
                  <a:pt x="266810" y="689290"/>
                </a:lnTo>
                <a:lnTo>
                  <a:pt x="308078" y="698596"/>
                </a:lnTo>
                <a:lnTo>
                  <a:pt x="347586" y="708354"/>
                </a:lnTo>
                <a:lnTo>
                  <a:pt x="381681" y="715999"/>
                </a:lnTo>
                <a:lnTo>
                  <a:pt x="413372" y="722702"/>
                </a:lnTo>
                <a:lnTo>
                  <a:pt x="453812" y="732057"/>
                </a:lnTo>
                <a:lnTo>
                  <a:pt x="471888" y="736123"/>
                </a:lnTo>
                <a:lnTo>
                  <a:pt x="476708" y="735819"/>
                </a:lnTo>
                <a:lnTo>
                  <a:pt x="479922" y="734624"/>
                </a:lnTo>
                <a:lnTo>
                  <a:pt x="477103" y="731844"/>
                </a:lnTo>
                <a:lnTo>
                  <a:pt x="449434" y="719440"/>
                </a:lnTo>
                <a:lnTo>
                  <a:pt x="408824" y="709041"/>
                </a:lnTo>
                <a:lnTo>
                  <a:pt x="376488" y="702744"/>
                </a:lnTo>
                <a:lnTo>
                  <a:pt x="339626" y="696637"/>
                </a:lnTo>
                <a:lnTo>
                  <a:pt x="300092" y="691609"/>
                </a:lnTo>
                <a:lnTo>
                  <a:pt x="259370" y="689374"/>
                </a:lnTo>
                <a:lnTo>
                  <a:pt x="220766" y="685735"/>
                </a:lnTo>
                <a:lnTo>
                  <a:pt x="183765" y="681802"/>
                </a:lnTo>
                <a:lnTo>
                  <a:pt x="147477" y="680054"/>
                </a:lnTo>
                <a:lnTo>
                  <a:pt x="114151" y="679278"/>
                </a:lnTo>
                <a:lnTo>
                  <a:pt x="72789" y="678839"/>
                </a:lnTo>
                <a:lnTo>
                  <a:pt x="36887" y="678692"/>
                </a:lnTo>
                <a:lnTo>
                  <a:pt x="79601" y="681307"/>
                </a:lnTo>
                <a:lnTo>
                  <a:pt x="109119" y="684794"/>
                </a:lnTo>
                <a:lnTo>
                  <a:pt x="145389" y="686346"/>
                </a:lnTo>
                <a:lnTo>
                  <a:pt x="184660" y="692327"/>
                </a:lnTo>
                <a:lnTo>
                  <a:pt x="226257" y="700607"/>
                </a:lnTo>
                <a:lnTo>
                  <a:pt x="248462" y="704204"/>
                </a:lnTo>
                <a:lnTo>
                  <a:pt x="271203" y="707594"/>
                </a:lnTo>
                <a:lnTo>
                  <a:pt x="314992" y="714007"/>
                </a:lnTo>
                <a:lnTo>
                  <a:pt x="357604" y="721157"/>
                </a:lnTo>
                <a:lnTo>
                  <a:pt x="399694" y="730949"/>
                </a:lnTo>
                <a:lnTo>
                  <a:pt x="433614" y="736624"/>
                </a:lnTo>
                <a:lnTo>
                  <a:pt x="478247" y="740267"/>
                </a:lnTo>
                <a:lnTo>
                  <a:pt x="481940" y="739574"/>
                </a:lnTo>
                <a:lnTo>
                  <a:pt x="482417" y="738119"/>
                </a:lnTo>
                <a:lnTo>
                  <a:pt x="480751" y="736158"/>
                </a:lnTo>
                <a:lnTo>
                  <a:pt x="464185" y="728655"/>
                </a:lnTo>
                <a:lnTo>
                  <a:pt x="430944" y="720150"/>
                </a:lnTo>
                <a:lnTo>
                  <a:pt x="401201" y="714296"/>
                </a:lnTo>
                <a:lnTo>
                  <a:pt x="368138" y="708386"/>
                </a:lnTo>
                <a:lnTo>
                  <a:pt x="333600" y="702452"/>
                </a:lnTo>
                <a:lnTo>
                  <a:pt x="298406" y="699154"/>
                </a:lnTo>
                <a:lnTo>
                  <a:pt x="262921" y="696697"/>
                </a:lnTo>
                <a:lnTo>
                  <a:pt x="227305" y="692296"/>
                </a:lnTo>
                <a:lnTo>
                  <a:pt x="183266" y="688981"/>
                </a:lnTo>
                <a:lnTo>
                  <a:pt x="129161" y="68758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1" name="SMARTInkShape-Group78"/>
          <p:cNvGrpSpPr/>
          <p:nvPr/>
        </p:nvGrpSpPr>
        <p:grpSpPr>
          <a:xfrm>
            <a:off x="3312914" y="3768328"/>
            <a:ext cx="3875485" cy="1759150"/>
            <a:chOff x="3312914" y="3768328"/>
            <a:chExt cx="3875485" cy="1759150"/>
          </a:xfrm>
        </p:grpSpPr>
        <p:sp>
          <p:nvSpPr>
            <p:cNvPr id="89" name="SMARTInkShape-312"/>
            <p:cNvSpPr/>
            <p:nvPr/>
          </p:nvSpPr>
          <p:spPr>
            <a:xfrm>
              <a:off x="3312914" y="3768328"/>
              <a:ext cx="2214564" cy="1500189"/>
            </a:xfrm>
            <a:custGeom>
              <a:avLst/>
              <a:gdLst/>
              <a:ahLst/>
              <a:cxnLst/>
              <a:rect l="0" t="0" r="0" b="0"/>
              <a:pathLst>
                <a:path w="2214564" h="1500189">
                  <a:moveTo>
                    <a:pt x="0" y="1500188"/>
                  </a:moveTo>
                  <a:lnTo>
                    <a:pt x="37287" y="1458160"/>
                  </a:lnTo>
                  <a:lnTo>
                    <a:pt x="77927" y="1418303"/>
                  </a:lnTo>
                  <a:lnTo>
                    <a:pt x="116940" y="1381108"/>
                  </a:lnTo>
                  <a:lnTo>
                    <a:pt x="154619" y="1347791"/>
                  </a:lnTo>
                  <a:lnTo>
                    <a:pt x="195245" y="1312548"/>
                  </a:lnTo>
                  <a:lnTo>
                    <a:pt x="238070" y="1275930"/>
                  </a:lnTo>
                  <a:lnTo>
                    <a:pt x="278867" y="1234154"/>
                  </a:lnTo>
                  <a:lnTo>
                    <a:pt x="313145" y="1206057"/>
                  </a:lnTo>
                  <a:lnTo>
                    <a:pt x="348437" y="1176235"/>
                  </a:lnTo>
                  <a:lnTo>
                    <a:pt x="384030" y="1142265"/>
                  </a:lnTo>
                  <a:lnTo>
                    <a:pt x="422357" y="1109709"/>
                  </a:lnTo>
                  <a:lnTo>
                    <a:pt x="462486" y="1078566"/>
                  </a:lnTo>
                  <a:lnTo>
                    <a:pt x="502158" y="1041557"/>
                  </a:lnTo>
                  <a:lnTo>
                    <a:pt x="545332" y="1001818"/>
                  </a:lnTo>
                  <a:lnTo>
                    <a:pt x="589544" y="962262"/>
                  </a:lnTo>
                  <a:lnTo>
                    <a:pt x="634062" y="921768"/>
                  </a:lnTo>
                  <a:lnTo>
                    <a:pt x="678672" y="881989"/>
                  </a:lnTo>
                  <a:lnTo>
                    <a:pt x="720663" y="841429"/>
                  </a:lnTo>
                  <a:lnTo>
                    <a:pt x="760887" y="801630"/>
                  </a:lnTo>
                  <a:lnTo>
                    <a:pt x="804224" y="758419"/>
                  </a:lnTo>
                  <a:lnTo>
                    <a:pt x="848484" y="714195"/>
                  </a:lnTo>
                  <a:lnTo>
                    <a:pt x="890371" y="672320"/>
                  </a:lnTo>
                  <a:lnTo>
                    <a:pt x="930564" y="632130"/>
                  </a:lnTo>
                  <a:lnTo>
                    <a:pt x="971246" y="588803"/>
                  </a:lnTo>
                  <a:lnTo>
                    <a:pt x="1008435" y="547192"/>
                  </a:lnTo>
                  <a:lnTo>
                    <a:pt x="1044589" y="509727"/>
                  </a:lnTo>
                  <a:lnTo>
                    <a:pt x="1080438" y="473491"/>
                  </a:lnTo>
                  <a:lnTo>
                    <a:pt x="1116194" y="434973"/>
                  </a:lnTo>
                  <a:lnTo>
                    <a:pt x="1151925" y="397433"/>
                  </a:lnTo>
                  <a:lnTo>
                    <a:pt x="1194813" y="353341"/>
                  </a:lnTo>
                  <a:lnTo>
                    <a:pt x="1227584" y="318235"/>
                  </a:lnTo>
                  <a:lnTo>
                    <a:pt x="1267084" y="283090"/>
                  </a:lnTo>
                  <a:lnTo>
                    <a:pt x="1303550" y="242634"/>
                  </a:lnTo>
                  <a:lnTo>
                    <a:pt x="1334676" y="205686"/>
                  </a:lnTo>
                  <a:lnTo>
                    <a:pt x="1375719" y="163420"/>
                  </a:lnTo>
                  <a:lnTo>
                    <a:pt x="1412762" y="125186"/>
                  </a:lnTo>
                  <a:lnTo>
                    <a:pt x="1455474" y="83197"/>
                  </a:lnTo>
                  <a:lnTo>
                    <a:pt x="1467416" y="73687"/>
                  </a:lnTo>
                  <a:lnTo>
                    <a:pt x="1502048" y="34250"/>
                  </a:lnTo>
                  <a:lnTo>
                    <a:pt x="1523068" y="13881"/>
                  </a:lnTo>
                  <a:lnTo>
                    <a:pt x="1529539" y="11130"/>
                  </a:lnTo>
                  <a:lnTo>
                    <a:pt x="1531662" y="11389"/>
                  </a:lnTo>
                  <a:lnTo>
                    <a:pt x="1533077" y="12554"/>
                  </a:lnTo>
                  <a:lnTo>
                    <a:pt x="1534649" y="16493"/>
                  </a:lnTo>
                  <a:lnTo>
                    <a:pt x="1538303" y="29753"/>
                  </a:lnTo>
                  <a:lnTo>
                    <a:pt x="1541932" y="41005"/>
                  </a:lnTo>
                  <a:lnTo>
                    <a:pt x="1544968" y="62090"/>
                  </a:lnTo>
                  <a:lnTo>
                    <a:pt x="1559992" y="106156"/>
                  </a:lnTo>
                  <a:lnTo>
                    <a:pt x="1574637" y="146933"/>
                  </a:lnTo>
                  <a:lnTo>
                    <a:pt x="1604534" y="190389"/>
                  </a:lnTo>
                  <a:lnTo>
                    <a:pt x="1620181" y="207334"/>
                  </a:lnTo>
                  <a:lnTo>
                    <a:pt x="1658619" y="235173"/>
                  </a:lnTo>
                  <a:lnTo>
                    <a:pt x="1692033" y="255217"/>
                  </a:lnTo>
                  <a:lnTo>
                    <a:pt x="1729451" y="270530"/>
                  </a:lnTo>
                  <a:lnTo>
                    <a:pt x="1772949" y="280799"/>
                  </a:lnTo>
                  <a:lnTo>
                    <a:pt x="1805961" y="283550"/>
                  </a:lnTo>
                  <a:lnTo>
                    <a:pt x="1843795" y="285098"/>
                  </a:lnTo>
                  <a:lnTo>
                    <a:pt x="1883245" y="279484"/>
                  </a:lnTo>
                  <a:lnTo>
                    <a:pt x="1919701" y="274700"/>
                  </a:lnTo>
                  <a:lnTo>
                    <a:pt x="1946618" y="264617"/>
                  </a:lnTo>
                  <a:lnTo>
                    <a:pt x="1985176" y="243831"/>
                  </a:lnTo>
                  <a:lnTo>
                    <a:pt x="2022665" y="216864"/>
                  </a:lnTo>
                  <a:lnTo>
                    <a:pt x="2063358" y="184821"/>
                  </a:lnTo>
                  <a:lnTo>
                    <a:pt x="2106675" y="140776"/>
                  </a:lnTo>
                  <a:lnTo>
                    <a:pt x="2143060" y="98826"/>
                  </a:lnTo>
                  <a:lnTo>
                    <a:pt x="2177104" y="56590"/>
                  </a:lnTo>
                  <a:lnTo>
                    <a:pt x="2202379" y="15877"/>
                  </a:lnTo>
                  <a:lnTo>
                    <a:pt x="221456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313"/>
            <p:cNvSpPr/>
            <p:nvPr/>
          </p:nvSpPr>
          <p:spPr>
            <a:xfrm>
              <a:off x="5563195" y="3804046"/>
              <a:ext cx="1625204" cy="1723432"/>
            </a:xfrm>
            <a:custGeom>
              <a:avLst/>
              <a:gdLst/>
              <a:ahLst/>
              <a:cxnLst/>
              <a:rect l="0" t="0" r="0" b="0"/>
              <a:pathLst>
                <a:path w="1625204" h="1723432">
                  <a:moveTo>
                    <a:pt x="0" y="0"/>
                  </a:moveTo>
                  <a:lnTo>
                    <a:pt x="0" y="4741"/>
                  </a:lnTo>
                  <a:lnTo>
                    <a:pt x="12359" y="41035"/>
                  </a:lnTo>
                  <a:lnTo>
                    <a:pt x="25160" y="82935"/>
                  </a:lnTo>
                  <a:lnTo>
                    <a:pt x="37882" y="119493"/>
                  </a:lnTo>
                  <a:lnTo>
                    <a:pt x="54219" y="159099"/>
                  </a:lnTo>
                  <a:lnTo>
                    <a:pt x="71627" y="198615"/>
                  </a:lnTo>
                  <a:lnTo>
                    <a:pt x="89353" y="241742"/>
                  </a:lnTo>
                  <a:lnTo>
                    <a:pt x="109818" y="285941"/>
                  </a:lnTo>
                  <a:lnTo>
                    <a:pt x="125207" y="316593"/>
                  </a:lnTo>
                  <a:lnTo>
                    <a:pt x="138660" y="350060"/>
                  </a:lnTo>
                  <a:lnTo>
                    <a:pt x="153900" y="382131"/>
                  </a:lnTo>
                  <a:lnTo>
                    <a:pt x="170596" y="413915"/>
                  </a:lnTo>
                  <a:lnTo>
                    <a:pt x="187938" y="447884"/>
                  </a:lnTo>
                  <a:lnTo>
                    <a:pt x="205566" y="485472"/>
                  </a:lnTo>
                  <a:lnTo>
                    <a:pt x="224316" y="525328"/>
                  </a:lnTo>
                  <a:lnTo>
                    <a:pt x="245878" y="566193"/>
                  </a:lnTo>
                  <a:lnTo>
                    <a:pt x="266045" y="607506"/>
                  </a:lnTo>
                  <a:lnTo>
                    <a:pt x="285922" y="648026"/>
                  </a:lnTo>
                  <a:lnTo>
                    <a:pt x="307985" y="685880"/>
                  </a:lnTo>
                  <a:lnTo>
                    <a:pt x="331020" y="725192"/>
                  </a:lnTo>
                  <a:lnTo>
                    <a:pt x="355478" y="765816"/>
                  </a:lnTo>
                  <a:lnTo>
                    <a:pt x="382887" y="807023"/>
                  </a:lnTo>
                  <a:lnTo>
                    <a:pt x="411603" y="848487"/>
                  </a:lnTo>
                  <a:lnTo>
                    <a:pt x="440904" y="890066"/>
                  </a:lnTo>
                  <a:lnTo>
                    <a:pt x="470463" y="931697"/>
                  </a:lnTo>
                  <a:lnTo>
                    <a:pt x="500136" y="973351"/>
                  </a:lnTo>
                  <a:lnTo>
                    <a:pt x="530853" y="1014023"/>
                  </a:lnTo>
                  <a:lnTo>
                    <a:pt x="564349" y="1051943"/>
                  </a:lnTo>
                  <a:lnTo>
                    <a:pt x="596433" y="1091285"/>
                  </a:lnTo>
                  <a:lnTo>
                    <a:pt x="628222" y="1130931"/>
                  </a:lnTo>
                  <a:lnTo>
                    <a:pt x="662194" y="1168394"/>
                  </a:lnTo>
                  <a:lnTo>
                    <a:pt x="697137" y="1204889"/>
                  </a:lnTo>
                  <a:lnTo>
                    <a:pt x="733503" y="1239959"/>
                  </a:lnTo>
                  <a:lnTo>
                    <a:pt x="772816" y="1272083"/>
                  </a:lnTo>
                  <a:lnTo>
                    <a:pt x="813439" y="1302897"/>
                  </a:lnTo>
                  <a:lnTo>
                    <a:pt x="853654" y="1333128"/>
                  </a:lnTo>
                  <a:lnTo>
                    <a:pt x="891371" y="1363101"/>
                  </a:lnTo>
                  <a:lnTo>
                    <a:pt x="930623" y="1387667"/>
                  </a:lnTo>
                  <a:lnTo>
                    <a:pt x="971219" y="1409498"/>
                  </a:lnTo>
                  <a:lnTo>
                    <a:pt x="1012414" y="1432431"/>
                  </a:lnTo>
                  <a:lnTo>
                    <a:pt x="1053873" y="1455853"/>
                  </a:lnTo>
                  <a:lnTo>
                    <a:pt x="1095451" y="1478499"/>
                  </a:lnTo>
                  <a:lnTo>
                    <a:pt x="1137081" y="1498487"/>
                  </a:lnTo>
                  <a:lnTo>
                    <a:pt x="1178734" y="1517291"/>
                  </a:lnTo>
                  <a:lnTo>
                    <a:pt x="1220397" y="1535571"/>
                  </a:lnTo>
                  <a:lnTo>
                    <a:pt x="1262065" y="1553617"/>
                  </a:lnTo>
                  <a:lnTo>
                    <a:pt x="1303735" y="1571559"/>
                  </a:lnTo>
                  <a:lnTo>
                    <a:pt x="1344414" y="1589456"/>
                  </a:lnTo>
                  <a:lnTo>
                    <a:pt x="1382338" y="1607331"/>
                  </a:lnTo>
                  <a:lnTo>
                    <a:pt x="1419036" y="1625198"/>
                  </a:lnTo>
                  <a:lnTo>
                    <a:pt x="1455191" y="1642068"/>
                  </a:lnTo>
                  <a:lnTo>
                    <a:pt x="1491103" y="1656181"/>
                  </a:lnTo>
                  <a:lnTo>
                    <a:pt x="1524262" y="1671713"/>
                  </a:lnTo>
                  <a:lnTo>
                    <a:pt x="1565529" y="1694547"/>
                  </a:lnTo>
                  <a:lnTo>
                    <a:pt x="1625203" y="17234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 name="SMARTInkShape-Group79"/>
          <p:cNvGrpSpPr/>
          <p:nvPr/>
        </p:nvGrpSpPr>
        <p:grpSpPr>
          <a:xfrm>
            <a:off x="4232756" y="4009429"/>
            <a:ext cx="1214332" cy="2080571"/>
            <a:chOff x="4232756" y="4009429"/>
            <a:chExt cx="1214332" cy="2080571"/>
          </a:xfrm>
        </p:grpSpPr>
        <p:sp>
          <p:nvSpPr>
            <p:cNvPr id="92" name="SMARTInkShape-314"/>
            <p:cNvSpPr/>
            <p:nvPr/>
          </p:nvSpPr>
          <p:spPr>
            <a:xfrm>
              <a:off x="4661296" y="4009429"/>
              <a:ext cx="392420" cy="1044775"/>
            </a:xfrm>
            <a:custGeom>
              <a:avLst/>
              <a:gdLst/>
              <a:ahLst/>
              <a:cxnLst/>
              <a:rect l="0" t="0" r="0" b="0"/>
              <a:pathLst>
                <a:path w="392420" h="1044775">
                  <a:moveTo>
                    <a:pt x="0" y="1044774"/>
                  </a:moveTo>
                  <a:lnTo>
                    <a:pt x="0" y="1040034"/>
                  </a:lnTo>
                  <a:lnTo>
                    <a:pt x="2646" y="1035060"/>
                  </a:lnTo>
                  <a:lnTo>
                    <a:pt x="23353" y="1013730"/>
                  </a:lnTo>
                  <a:lnTo>
                    <a:pt x="65784" y="977193"/>
                  </a:lnTo>
                  <a:lnTo>
                    <a:pt x="102848" y="934132"/>
                  </a:lnTo>
                  <a:lnTo>
                    <a:pt x="126702" y="892509"/>
                  </a:lnTo>
                  <a:lnTo>
                    <a:pt x="149162" y="857159"/>
                  </a:lnTo>
                  <a:lnTo>
                    <a:pt x="171715" y="815377"/>
                  </a:lnTo>
                  <a:lnTo>
                    <a:pt x="189399" y="774786"/>
                  </a:lnTo>
                  <a:lnTo>
                    <a:pt x="205940" y="740543"/>
                  </a:lnTo>
                  <a:lnTo>
                    <a:pt x="223407" y="705262"/>
                  </a:lnTo>
                  <a:lnTo>
                    <a:pt x="241151" y="669673"/>
                  </a:lnTo>
                  <a:lnTo>
                    <a:pt x="256331" y="633993"/>
                  </a:lnTo>
                  <a:lnTo>
                    <a:pt x="267112" y="598285"/>
                  </a:lnTo>
                  <a:lnTo>
                    <a:pt x="279236" y="562569"/>
                  </a:lnTo>
                  <a:lnTo>
                    <a:pt x="292750" y="526851"/>
                  </a:lnTo>
                  <a:lnTo>
                    <a:pt x="303038" y="491133"/>
                  </a:lnTo>
                  <a:lnTo>
                    <a:pt x="312371" y="455414"/>
                  </a:lnTo>
                  <a:lnTo>
                    <a:pt x="324065" y="419696"/>
                  </a:lnTo>
                  <a:lnTo>
                    <a:pt x="341054" y="376811"/>
                  </a:lnTo>
                  <a:lnTo>
                    <a:pt x="353964" y="333540"/>
                  </a:lnTo>
                  <a:lnTo>
                    <a:pt x="363424" y="292655"/>
                  </a:lnTo>
                  <a:lnTo>
                    <a:pt x="370326" y="251395"/>
                  </a:lnTo>
                  <a:lnTo>
                    <a:pt x="375107" y="214583"/>
                  </a:lnTo>
                  <a:lnTo>
                    <a:pt x="384577" y="173356"/>
                  </a:lnTo>
                  <a:lnTo>
                    <a:pt x="390439" y="132393"/>
                  </a:lnTo>
                  <a:lnTo>
                    <a:pt x="392419" y="88329"/>
                  </a:lnTo>
                  <a:lnTo>
                    <a:pt x="391818" y="48243"/>
                  </a:lnTo>
                  <a:lnTo>
                    <a:pt x="38397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315"/>
            <p:cNvSpPr/>
            <p:nvPr/>
          </p:nvSpPr>
          <p:spPr>
            <a:xfrm>
              <a:off x="5107781" y="4018359"/>
              <a:ext cx="339307" cy="1821656"/>
            </a:xfrm>
            <a:custGeom>
              <a:avLst/>
              <a:gdLst/>
              <a:ahLst/>
              <a:cxnLst/>
              <a:rect l="0" t="0" r="0" b="0"/>
              <a:pathLst>
                <a:path w="339307" h="1821656">
                  <a:moveTo>
                    <a:pt x="258961" y="1821655"/>
                  </a:moveTo>
                  <a:lnTo>
                    <a:pt x="272263" y="1808354"/>
                  </a:lnTo>
                  <a:lnTo>
                    <a:pt x="274795" y="1803177"/>
                  </a:lnTo>
                  <a:lnTo>
                    <a:pt x="275470" y="1800407"/>
                  </a:lnTo>
                  <a:lnTo>
                    <a:pt x="290981" y="1772831"/>
                  </a:lnTo>
                  <a:lnTo>
                    <a:pt x="304177" y="1732290"/>
                  </a:lnTo>
                  <a:lnTo>
                    <a:pt x="308823" y="1720422"/>
                  </a:lnTo>
                  <a:lnTo>
                    <a:pt x="322036" y="1678780"/>
                  </a:lnTo>
                  <a:lnTo>
                    <a:pt x="326681" y="1665882"/>
                  </a:lnTo>
                  <a:lnTo>
                    <a:pt x="331064" y="1622061"/>
                  </a:lnTo>
                  <a:lnTo>
                    <a:pt x="338044" y="1580141"/>
                  </a:lnTo>
                  <a:lnTo>
                    <a:pt x="339160" y="1542920"/>
                  </a:lnTo>
                  <a:lnTo>
                    <a:pt x="339306" y="1506072"/>
                  </a:lnTo>
                  <a:lnTo>
                    <a:pt x="336677" y="1472796"/>
                  </a:lnTo>
                  <a:lnTo>
                    <a:pt x="331225" y="1434808"/>
                  </a:lnTo>
                  <a:lnTo>
                    <a:pt x="330507" y="1397394"/>
                  </a:lnTo>
                  <a:lnTo>
                    <a:pt x="323345" y="1359356"/>
                  </a:lnTo>
                  <a:lnTo>
                    <a:pt x="317099" y="1329164"/>
                  </a:lnTo>
                  <a:lnTo>
                    <a:pt x="306071" y="1292764"/>
                  </a:lnTo>
                  <a:lnTo>
                    <a:pt x="301693" y="1270057"/>
                  </a:lnTo>
                  <a:lnTo>
                    <a:pt x="291324" y="1244607"/>
                  </a:lnTo>
                  <a:lnTo>
                    <a:pt x="261751" y="1202554"/>
                  </a:lnTo>
                  <a:lnTo>
                    <a:pt x="224855" y="1162596"/>
                  </a:lnTo>
                  <a:lnTo>
                    <a:pt x="203341" y="1136554"/>
                  </a:lnTo>
                  <a:lnTo>
                    <a:pt x="158819" y="1107346"/>
                  </a:lnTo>
                  <a:lnTo>
                    <a:pt x="147977" y="1102350"/>
                  </a:lnTo>
                  <a:lnTo>
                    <a:pt x="107106" y="1088872"/>
                  </a:lnTo>
                  <a:lnTo>
                    <a:pt x="91928" y="1082976"/>
                  </a:lnTo>
                  <a:lnTo>
                    <a:pt x="51348" y="1072487"/>
                  </a:lnTo>
                  <a:lnTo>
                    <a:pt x="38806" y="1070845"/>
                  </a:lnTo>
                  <a:lnTo>
                    <a:pt x="11105" y="1063011"/>
                  </a:lnTo>
                  <a:lnTo>
                    <a:pt x="424" y="1054081"/>
                  </a:lnTo>
                  <a:lnTo>
                    <a:pt x="0" y="1010862"/>
                  </a:lnTo>
                  <a:lnTo>
                    <a:pt x="0" y="966891"/>
                  </a:lnTo>
                  <a:lnTo>
                    <a:pt x="992" y="943473"/>
                  </a:lnTo>
                  <a:lnTo>
                    <a:pt x="8102" y="907843"/>
                  </a:lnTo>
                  <a:lnTo>
                    <a:pt x="9676" y="889989"/>
                  </a:lnTo>
                  <a:lnTo>
                    <a:pt x="16586" y="855486"/>
                  </a:lnTo>
                  <a:lnTo>
                    <a:pt x="22488" y="811205"/>
                  </a:lnTo>
                  <a:lnTo>
                    <a:pt x="26411" y="766589"/>
                  </a:lnTo>
                  <a:lnTo>
                    <a:pt x="32851" y="728988"/>
                  </a:lnTo>
                  <a:lnTo>
                    <a:pt x="34869" y="686955"/>
                  </a:lnTo>
                  <a:lnTo>
                    <a:pt x="38198" y="644577"/>
                  </a:lnTo>
                  <a:lnTo>
                    <a:pt x="43374" y="607543"/>
                  </a:lnTo>
                  <a:lnTo>
                    <a:pt x="44272" y="566304"/>
                  </a:lnTo>
                  <a:lnTo>
                    <a:pt x="44481" y="533472"/>
                  </a:lnTo>
                  <a:lnTo>
                    <a:pt x="44599" y="489456"/>
                  </a:lnTo>
                  <a:lnTo>
                    <a:pt x="44633" y="449626"/>
                  </a:lnTo>
                  <a:lnTo>
                    <a:pt x="44644" y="405413"/>
                  </a:lnTo>
                  <a:lnTo>
                    <a:pt x="44648" y="369823"/>
                  </a:lnTo>
                  <a:lnTo>
                    <a:pt x="44649" y="331131"/>
                  </a:lnTo>
                  <a:lnTo>
                    <a:pt x="39908" y="289605"/>
                  </a:lnTo>
                  <a:lnTo>
                    <a:pt x="37581" y="256706"/>
                  </a:lnTo>
                  <a:lnTo>
                    <a:pt x="36547" y="222240"/>
                  </a:lnTo>
                  <a:lnTo>
                    <a:pt x="36086" y="187078"/>
                  </a:lnTo>
                  <a:lnTo>
                    <a:pt x="35829" y="148035"/>
                  </a:lnTo>
                  <a:lnTo>
                    <a:pt x="35751" y="108134"/>
                  </a:lnTo>
                  <a:lnTo>
                    <a:pt x="35728" y="69633"/>
                  </a:lnTo>
                  <a:lnTo>
                    <a:pt x="35720" y="29189"/>
                  </a:lnTo>
                  <a:lnTo>
                    <a:pt x="3571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316"/>
            <p:cNvSpPr/>
            <p:nvPr/>
          </p:nvSpPr>
          <p:spPr>
            <a:xfrm>
              <a:off x="4232756" y="5045273"/>
              <a:ext cx="1062550" cy="1044727"/>
            </a:xfrm>
            <a:custGeom>
              <a:avLst/>
              <a:gdLst/>
              <a:ahLst/>
              <a:cxnLst/>
              <a:rect l="0" t="0" r="0" b="0"/>
              <a:pathLst>
                <a:path w="1062550" h="1044727">
                  <a:moveTo>
                    <a:pt x="1062549" y="759023"/>
                  </a:moveTo>
                  <a:lnTo>
                    <a:pt x="1062549" y="773245"/>
                  </a:lnTo>
                  <a:lnTo>
                    <a:pt x="1057256" y="785517"/>
                  </a:lnTo>
                  <a:lnTo>
                    <a:pt x="1033433" y="828573"/>
                  </a:lnTo>
                  <a:lnTo>
                    <a:pt x="1005687" y="867107"/>
                  </a:lnTo>
                  <a:lnTo>
                    <a:pt x="976188" y="910950"/>
                  </a:lnTo>
                  <a:lnTo>
                    <a:pt x="936744" y="945780"/>
                  </a:lnTo>
                  <a:lnTo>
                    <a:pt x="896917" y="970208"/>
                  </a:lnTo>
                  <a:lnTo>
                    <a:pt x="862550" y="988174"/>
                  </a:lnTo>
                  <a:lnTo>
                    <a:pt x="827232" y="1006065"/>
                  </a:lnTo>
                  <a:lnTo>
                    <a:pt x="791632" y="1019194"/>
                  </a:lnTo>
                  <a:lnTo>
                    <a:pt x="751208" y="1029367"/>
                  </a:lnTo>
                  <a:lnTo>
                    <a:pt x="712551" y="1038666"/>
                  </a:lnTo>
                  <a:lnTo>
                    <a:pt x="671222" y="1042964"/>
                  </a:lnTo>
                  <a:lnTo>
                    <a:pt x="627556" y="1044236"/>
                  </a:lnTo>
                  <a:lnTo>
                    <a:pt x="583200" y="1044615"/>
                  </a:lnTo>
                  <a:lnTo>
                    <a:pt x="543377" y="1044726"/>
                  </a:lnTo>
                  <a:lnTo>
                    <a:pt x="501703" y="1040020"/>
                  </a:lnTo>
                  <a:lnTo>
                    <a:pt x="457936" y="1037082"/>
                  </a:lnTo>
                  <a:lnTo>
                    <a:pt x="418288" y="1026730"/>
                  </a:lnTo>
                  <a:lnTo>
                    <a:pt x="376665" y="1015835"/>
                  </a:lnTo>
                  <a:lnTo>
                    <a:pt x="337655" y="1001582"/>
                  </a:lnTo>
                  <a:lnTo>
                    <a:pt x="300960" y="989532"/>
                  </a:lnTo>
                  <a:lnTo>
                    <a:pt x="264951" y="974938"/>
                  </a:lnTo>
                  <a:lnTo>
                    <a:pt x="229147" y="953305"/>
                  </a:lnTo>
                  <a:lnTo>
                    <a:pt x="193403" y="932785"/>
                  </a:lnTo>
                  <a:lnTo>
                    <a:pt x="152899" y="901936"/>
                  </a:lnTo>
                  <a:lnTo>
                    <a:pt x="116234" y="873059"/>
                  </a:lnTo>
                  <a:lnTo>
                    <a:pt x="72376" y="830190"/>
                  </a:lnTo>
                  <a:lnTo>
                    <a:pt x="52694" y="802601"/>
                  </a:lnTo>
                  <a:lnTo>
                    <a:pt x="34007" y="760870"/>
                  </a:lnTo>
                  <a:lnTo>
                    <a:pt x="16241" y="718929"/>
                  </a:lnTo>
                  <a:lnTo>
                    <a:pt x="11037" y="684195"/>
                  </a:lnTo>
                  <a:lnTo>
                    <a:pt x="3141" y="643039"/>
                  </a:lnTo>
                  <a:lnTo>
                    <a:pt x="872" y="609343"/>
                  </a:lnTo>
                  <a:lnTo>
                    <a:pt x="199" y="574224"/>
                  </a:lnTo>
                  <a:lnTo>
                    <a:pt x="0" y="539675"/>
                  </a:lnTo>
                  <a:lnTo>
                    <a:pt x="2579" y="498186"/>
                  </a:lnTo>
                  <a:lnTo>
                    <a:pt x="9634" y="463788"/>
                  </a:lnTo>
                  <a:lnTo>
                    <a:pt x="15363" y="428460"/>
                  </a:lnTo>
                  <a:lnTo>
                    <a:pt x="22039" y="385708"/>
                  </a:lnTo>
                  <a:lnTo>
                    <a:pt x="33904" y="341471"/>
                  </a:lnTo>
                  <a:lnTo>
                    <a:pt x="51682" y="297162"/>
                  </a:lnTo>
                  <a:lnTo>
                    <a:pt x="65042" y="259451"/>
                  </a:lnTo>
                  <a:lnTo>
                    <a:pt x="78228" y="223339"/>
                  </a:lnTo>
                  <a:lnTo>
                    <a:pt x="98912" y="187542"/>
                  </a:lnTo>
                  <a:lnTo>
                    <a:pt x="129001" y="149015"/>
                  </a:lnTo>
                  <a:lnTo>
                    <a:pt x="172730" y="105111"/>
                  </a:lnTo>
                  <a:lnTo>
                    <a:pt x="217298" y="69535"/>
                  </a:lnTo>
                  <a:lnTo>
                    <a:pt x="261939" y="41844"/>
                  </a:lnTo>
                  <a:lnTo>
                    <a:pt x="305595" y="21112"/>
                  </a:lnTo>
                  <a:lnTo>
                    <a:pt x="327489" y="11631"/>
                  </a:lnTo>
                  <a:lnTo>
                    <a:pt x="369247" y="2898"/>
                  </a:lnTo>
                  <a:lnTo>
                    <a:pt x="41068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6" name="SMARTInkShape-317"/>
          <p:cNvSpPr/>
          <p:nvPr/>
        </p:nvSpPr>
        <p:spPr>
          <a:xfrm>
            <a:off x="4064551" y="4947470"/>
            <a:ext cx="569957" cy="953282"/>
          </a:xfrm>
          <a:custGeom>
            <a:avLst/>
            <a:gdLst/>
            <a:ahLst/>
            <a:cxnLst/>
            <a:rect l="0" t="0" r="0" b="0"/>
            <a:pathLst>
              <a:path w="569957" h="953282">
                <a:moveTo>
                  <a:pt x="569956" y="71014"/>
                </a:moveTo>
                <a:lnTo>
                  <a:pt x="569956" y="66274"/>
                </a:lnTo>
                <a:lnTo>
                  <a:pt x="568965" y="64877"/>
                </a:lnTo>
                <a:lnTo>
                  <a:pt x="567311" y="63947"/>
                </a:lnTo>
                <a:lnTo>
                  <a:pt x="565216" y="63326"/>
                </a:lnTo>
                <a:lnTo>
                  <a:pt x="521952" y="37198"/>
                </a:lnTo>
                <a:lnTo>
                  <a:pt x="492516" y="15689"/>
                </a:lnTo>
                <a:lnTo>
                  <a:pt x="452102" y="4397"/>
                </a:lnTo>
                <a:lnTo>
                  <a:pt x="409618" y="0"/>
                </a:lnTo>
                <a:lnTo>
                  <a:pt x="401791" y="2411"/>
                </a:lnTo>
                <a:lnTo>
                  <a:pt x="393422" y="7302"/>
                </a:lnTo>
                <a:lnTo>
                  <a:pt x="397570" y="13263"/>
                </a:lnTo>
                <a:lnTo>
                  <a:pt x="427626" y="41996"/>
                </a:lnTo>
                <a:lnTo>
                  <a:pt x="469915" y="68957"/>
                </a:lnTo>
                <a:lnTo>
                  <a:pt x="488438" y="79301"/>
                </a:lnTo>
                <a:lnTo>
                  <a:pt x="487830" y="79515"/>
                </a:lnTo>
                <a:lnTo>
                  <a:pt x="484508" y="79753"/>
                </a:lnTo>
                <a:lnTo>
                  <a:pt x="443711" y="67498"/>
                </a:lnTo>
                <a:lnTo>
                  <a:pt x="401850" y="55032"/>
                </a:lnTo>
                <a:lnTo>
                  <a:pt x="367130" y="42025"/>
                </a:lnTo>
                <a:lnTo>
                  <a:pt x="327781" y="36625"/>
                </a:lnTo>
                <a:lnTo>
                  <a:pt x="291861" y="35374"/>
                </a:lnTo>
                <a:lnTo>
                  <a:pt x="289309" y="36339"/>
                </a:lnTo>
                <a:lnTo>
                  <a:pt x="287609" y="37975"/>
                </a:lnTo>
                <a:lnTo>
                  <a:pt x="286475" y="40059"/>
                </a:lnTo>
                <a:lnTo>
                  <a:pt x="286711" y="42439"/>
                </a:lnTo>
                <a:lnTo>
                  <a:pt x="302387" y="69221"/>
                </a:lnTo>
                <a:lnTo>
                  <a:pt x="314036" y="82567"/>
                </a:lnTo>
                <a:lnTo>
                  <a:pt x="315006" y="85661"/>
                </a:lnTo>
                <a:lnTo>
                  <a:pt x="314661" y="88716"/>
                </a:lnTo>
                <a:lnTo>
                  <a:pt x="313440" y="91745"/>
                </a:lnTo>
                <a:lnTo>
                  <a:pt x="311633" y="93765"/>
                </a:lnTo>
                <a:lnTo>
                  <a:pt x="306979" y="96008"/>
                </a:lnTo>
                <a:lnTo>
                  <a:pt x="289301" y="97272"/>
                </a:lnTo>
                <a:lnTo>
                  <a:pt x="252404" y="90665"/>
                </a:lnTo>
                <a:lnTo>
                  <a:pt x="208803" y="89227"/>
                </a:lnTo>
                <a:lnTo>
                  <a:pt x="182367" y="89935"/>
                </a:lnTo>
                <a:lnTo>
                  <a:pt x="170814" y="93644"/>
                </a:lnTo>
                <a:lnTo>
                  <a:pt x="166940" y="96023"/>
                </a:lnTo>
                <a:lnTo>
                  <a:pt x="162635" y="101311"/>
                </a:lnTo>
                <a:lnTo>
                  <a:pt x="162479" y="105102"/>
                </a:lnTo>
                <a:lnTo>
                  <a:pt x="164952" y="114607"/>
                </a:lnTo>
                <a:lnTo>
                  <a:pt x="172004" y="122802"/>
                </a:lnTo>
                <a:lnTo>
                  <a:pt x="213894" y="159076"/>
                </a:lnTo>
                <a:lnTo>
                  <a:pt x="258174" y="197170"/>
                </a:lnTo>
                <a:lnTo>
                  <a:pt x="259906" y="200760"/>
                </a:lnTo>
                <a:lnTo>
                  <a:pt x="260068" y="204143"/>
                </a:lnTo>
                <a:lnTo>
                  <a:pt x="259185" y="207392"/>
                </a:lnTo>
                <a:lnTo>
                  <a:pt x="257604" y="209558"/>
                </a:lnTo>
                <a:lnTo>
                  <a:pt x="255557" y="211002"/>
                </a:lnTo>
                <a:lnTo>
                  <a:pt x="253201" y="211964"/>
                </a:lnTo>
                <a:lnTo>
                  <a:pt x="216356" y="206031"/>
                </a:lnTo>
                <a:lnTo>
                  <a:pt x="178788" y="199034"/>
                </a:lnTo>
                <a:lnTo>
                  <a:pt x="142111" y="196425"/>
                </a:lnTo>
                <a:lnTo>
                  <a:pt x="134072" y="198852"/>
                </a:lnTo>
                <a:lnTo>
                  <a:pt x="130539" y="200887"/>
                </a:lnTo>
                <a:lnTo>
                  <a:pt x="129176" y="204229"/>
                </a:lnTo>
                <a:lnTo>
                  <a:pt x="130307" y="213234"/>
                </a:lnTo>
                <a:lnTo>
                  <a:pt x="141262" y="234200"/>
                </a:lnTo>
                <a:lnTo>
                  <a:pt x="183448" y="274166"/>
                </a:lnTo>
                <a:lnTo>
                  <a:pt x="226385" y="317798"/>
                </a:lnTo>
                <a:lnTo>
                  <a:pt x="228743" y="323901"/>
                </a:lnTo>
                <a:lnTo>
                  <a:pt x="228379" y="325926"/>
                </a:lnTo>
                <a:lnTo>
                  <a:pt x="227144" y="327276"/>
                </a:lnTo>
                <a:lnTo>
                  <a:pt x="225329" y="328175"/>
                </a:lnTo>
                <a:lnTo>
                  <a:pt x="208553" y="329442"/>
                </a:lnTo>
                <a:lnTo>
                  <a:pt x="171073" y="322740"/>
                </a:lnTo>
                <a:lnTo>
                  <a:pt x="137211" y="314508"/>
                </a:lnTo>
                <a:lnTo>
                  <a:pt x="97633" y="312589"/>
                </a:lnTo>
                <a:lnTo>
                  <a:pt x="84538" y="314972"/>
                </a:lnTo>
                <a:lnTo>
                  <a:pt x="79656" y="316996"/>
                </a:lnTo>
                <a:lnTo>
                  <a:pt x="76402" y="319338"/>
                </a:lnTo>
                <a:lnTo>
                  <a:pt x="72787" y="324586"/>
                </a:lnTo>
                <a:lnTo>
                  <a:pt x="73807" y="328367"/>
                </a:lnTo>
                <a:lnTo>
                  <a:pt x="92348" y="351338"/>
                </a:lnTo>
                <a:lnTo>
                  <a:pt x="127600" y="392007"/>
                </a:lnTo>
                <a:lnTo>
                  <a:pt x="155265" y="420942"/>
                </a:lnTo>
                <a:lnTo>
                  <a:pt x="166992" y="443399"/>
                </a:lnTo>
                <a:lnTo>
                  <a:pt x="165384" y="444286"/>
                </a:lnTo>
                <a:lnTo>
                  <a:pt x="138423" y="445827"/>
                </a:lnTo>
                <a:lnTo>
                  <a:pt x="99894" y="439878"/>
                </a:lnTo>
                <a:lnTo>
                  <a:pt x="60015" y="437493"/>
                </a:lnTo>
                <a:lnTo>
                  <a:pt x="53386" y="439356"/>
                </a:lnTo>
                <a:lnTo>
                  <a:pt x="43375" y="446720"/>
                </a:lnTo>
                <a:lnTo>
                  <a:pt x="38264" y="453960"/>
                </a:lnTo>
                <a:lnTo>
                  <a:pt x="36901" y="457280"/>
                </a:lnTo>
                <a:lnTo>
                  <a:pt x="38033" y="466260"/>
                </a:lnTo>
                <a:lnTo>
                  <a:pt x="39724" y="471435"/>
                </a:lnTo>
                <a:lnTo>
                  <a:pt x="56325" y="492935"/>
                </a:lnTo>
                <a:lnTo>
                  <a:pt x="93746" y="524884"/>
                </a:lnTo>
                <a:lnTo>
                  <a:pt x="122304" y="548098"/>
                </a:lnTo>
                <a:lnTo>
                  <a:pt x="144963" y="575179"/>
                </a:lnTo>
                <a:lnTo>
                  <a:pt x="147906" y="582160"/>
                </a:lnTo>
                <a:lnTo>
                  <a:pt x="146707" y="584419"/>
                </a:lnTo>
                <a:lnTo>
                  <a:pt x="143923" y="585926"/>
                </a:lnTo>
                <a:lnTo>
                  <a:pt x="120456" y="588341"/>
                </a:lnTo>
                <a:lnTo>
                  <a:pt x="82013" y="582681"/>
                </a:lnTo>
                <a:lnTo>
                  <a:pt x="42153" y="580358"/>
                </a:lnTo>
                <a:lnTo>
                  <a:pt x="16034" y="584851"/>
                </a:lnTo>
                <a:lnTo>
                  <a:pt x="6269" y="589766"/>
                </a:lnTo>
                <a:lnTo>
                  <a:pt x="3665" y="592466"/>
                </a:lnTo>
                <a:lnTo>
                  <a:pt x="771" y="600758"/>
                </a:lnTo>
                <a:lnTo>
                  <a:pt x="0" y="605746"/>
                </a:lnTo>
                <a:lnTo>
                  <a:pt x="4434" y="619228"/>
                </a:lnTo>
                <a:lnTo>
                  <a:pt x="23450" y="647396"/>
                </a:lnTo>
                <a:lnTo>
                  <a:pt x="64010" y="690076"/>
                </a:lnTo>
                <a:lnTo>
                  <a:pt x="106828" y="733022"/>
                </a:lnTo>
                <a:lnTo>
                  <a:pt x="111114" y="739955"/>
                </a:lnTo>
                <a:lnTo>
                  <a:pt x="113527" y="749438"/>
                </a:lnTo>
                <a:lnTo>
                  <a:pt x="114342" y="756790"/>
                </a:lnTo>
                <a:lnTo>
                  <a:pt x="113417" y="757393"/>
                </a:lnTo>
                <a:lnTo>
                  <a:pt x="102097" y="758441"/>
                </a:lnTo>
                <a:lnTo>
                  <a:pt x="88806" y="758553"/>
                </a:lnTo>
                <a:lnTo>
                  <a:pt x="80615" y="755934"/>
                </a:lnTo>
                <a:lnTo>
                  <a:pt x="73667" y="752453"/>
                </a:lnTo>
                <a:lnTo>
                  <a:pt x="58476" y="750220"/>
                </a:lnTo>
                <a:lnTo>
                  <a:pt x="27121" y="749680"/>
                </a:lnTo>
                <a:lnTo>
                  <a:pt x="21061" y="754414"/>
                </a:lnTo>
                <a:lnTo>
                  <a:pt x="20471" y="755809"/>
                </a:lnTo>
                <a:lnTo>
                  <a:pt x="21071" y="756740"/>
                </a:lnTo>
                <a:lnTo>
                  <a:pt x="22463" y="757360"/>
                </a:lnTo>
                <a:lnTo>
                  <a:pt x="23391" y="758766"/>
                </a:lnTo>
                <a:lnTo>
                  <a:pt x="25688" y="765484"/>
                </a:lnTo>
                <a:lnTo>
                  <a:pt x="42343" y="784299"/>
                </a:lnTo>
                <a:lnTo>
                  <a:pt x="81930" y="809955"/>
                </a:lnTo>
                <a:lnTo>
                  <a:pt x="110402" y="834150"/>
                </a:lnTo>
                <a:lnTo>
                  <a:pt x="119159" y="838532"/>
                </a:lnTo>
                <a:lnTo>
                  <a:pt x="123304" y="847474"/>
                </a:lnTo>
                <a:lnTo>
                  <a:pt x="123422" y="843031"/>
                </a:lnTo>
                <a:lnTo>
                  <a:pt x="122447" y="841676"/>
                </a:lnTo>
                <a:lnTo>
                  <a:pt x="118717" y="840171"/>
                </a:lnTo>
                <a:lnTo>
                  <a:pt x="102733" y="836480"/>
                </a:lnTo>
                <a:lnTo>
                  <a:pt x="89546" y="829300"/>
                </a:lnTo>
                <a:lnTo>
                  <a:pt x="82597" y="824749"/>
                </a:lnTo>
                <a:lnTo>
                  <a:pt x="73107" y="822187"/>
                </a:lnTo>
                <a:lnTo>
                  <a:pt x="53808" y="821150"/>
                </a:lnTo>
                <a:lnTo>
                  <a:pt x="53217" y="822128"/>
                </a:lnTo>
                <a:lnTo>
                  <a:pt x="52560" y="825861"/>
                </a:lnTo>
                <a:lnTo>
                  <a:pt x="54914" y="830827"/>
                </a:lnTo>
                <a:lnTo>
                  <a:pt x="86046" y="868119"/>
                </a:lnTo>
                <a:lnTo>
                  <a:pt x="125907" y="896383"/>
                </a:lnTo>
                <a:lnTo>
                  <a:pt x="169312" y="935492"/>
                </a:lnTo>
                <a:lnTo>
                  <a:pt x="176257" y="941398"/>
                </a:lnTo>
                <a:lnTo>
                  <a:pt x="182651" y="944023"/>
                </a:lnTo>
                <a:lnTo>
                  <a:pt x="193099" y="945847"/>
                </a:lnTo>
                <a:lnTo>
                  <a:pt x="187423" y="946069"/>
                </a:lnTo>
                <a:lnTo>
                  <a:pt x="182322" y="946099"/>
                </a:lnTo>
                <a:lnTo>
                  <a:pt x="176748" y="943467"/>
                </a:lnTo>
                <a:lnTo>
                  <a:pt x="136118" y="912197"/>
                </a:lnTo>
                <a:lnTo>
                  <a:pt x="116490" y="898852"/>
                </a:lnTo>
                <a:lnTo>
                  <a:pt x="76343" y="885021"/>
                </a:lnTo>
                <a:lnTo>
                  <a:pt x="74194" y="885545"/>
                </a:lnTo>
                <a:lnTo>
                  <a:pt x="72760" y="886886"/>
                </a:lnTo>
                <a:lnTo>
                  <a:pt x="71805" y="888773"/>
                </a:lnTo>
                <a:lnTo>
                  <a:pt x="72160" y="890031"/>
                </a:lnTo>
                <a:lnTo>
                  <a:pt x="73389" y="890869"/>
                </a:lnTo>
                <a:lnTo>
                  <a:pt x="75201" y="891428"/>
                </a:lnTo>
                <a:lnTo>
                  <a:pt x="82490" y="896955"/>
                </a:lnTo>
                <a:lnTo>
                  <a:pt x="99420" y="917662"/>
                </a:lnTo>
                <a:lnTo>
                  <a:pt x="143423" y="943082"/>
                </a:lnTo>
                <a:lnTo>
                  <a:pt x="156918" y="953281"/>
                </a:lnTo>
                <a:lnTo>
                  <a:pt x="157676" y="952879"/>
                </a:lnTo>
                <a:lnTo>
                  <a:pt x="158992" y="947209"/>
                </a:lnTo>
                <a:lnTo>
                  <a:pt x="117204" y="917473"/>
                </a:lnTo>
                <a:lnTo>
                  <a:pt x="78824" y="89254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318"/>
          <p:cNvSpPr/>
          <p:nvPr/>
        </p:nvSpPr>
        <p:spPr>
          <a:xfrm>
            <a:off x="5357813" y="5089922"/>
            <a:ext cx="288538" cy="705446"/>
          </a:xfrm>
          <a:custGeom>
            <a:avLst/>
            <a:gdLst/>
            <a:ahLst/>
            <a:cxnLst/>
            <a:rect l="0" t="0" r="0" b="0"/>
            <a:pathLst>
              <a:path w="288538" h="705446">
                <a:moveTo>
                  <a:pt x="0" y="0"/>
                </a:moveTo>
                <a:lnTo>
                  <a:pt x="14258" y="992"/>
                </a:lnTo>
                <a:lnTo>
                  <a:pt x="32500" y="7688"/>
                </a:lnTo>
                <a:lnTo>
                  <a:pt x="74095" y="31198"/>
                </a:lnTo>
                <a:lnTo>
                  <a:pt x="95516" y="37472"/>
                </a:lnTo>
                <a:lnTo>
                  <a:pt x="102975" y="41458"/>
                </a:lnTo>
                <a:lnTo>
                  <a:pt x="115516" y="44524"/>
                </a:lnTo>
                <a:lnTo>
                  <a:pt x="111176" y="44611"/>
                </a:lnTo>
                <a:lnTo>
                  <a:pt x="106297" y="41986"/>
                </a:lnTo>
                <a:lnTo>
                  <a:pt x="69686" y="14837"/>
                </a:lnTo>
                <a:lnTo>
                  <a:pt x="60406" y="11554"/>
                </a:lnTo>
                <a:lnTo>
                  <a:pt x="33141" y="9083"/>
                </a:lnTo>
                <a:lnTo>
                  <a:pt x="31023" y="10024"/>
                </a:lnTo>
                <a:lnTo>
                  <a:pt x="29612" y="11644"/>
                </a:lnTo>
                <a:lnTo>
                  <a:pt x="28043" y="16089"/>
                </a:lnTo>
                <a:lnTo>
                  <a:pt x="26954" y="29924"/>
                </a:lnTo>
                <a:lnTo>
                  <a:pt x="28883" y="32848"/>
                </a:lnTo>
                <a:lnTo>
                  <a:pt x="43591" y="47314"/>
                </a:lnTo>
                <a:lnTo>
                  <a:pt x="52116" y="57739"/>
                </a:lnTo>
                <a:lnTo>
                  <a:pt x="73650" y="73773"/>
                </a:lnTo>
                <a:lnTo>
                  <a:pt x="111636" y="96537"/>
                </a:lnTo>
                <a:lnTo>
                  <a:pt x="149748" y="122539"/>
                </a:lnTo>
                <a:lnTo>
                  <a:pt x="194131" y="149998"/>
                </a:lnTo>
                <a:lnTo>
                  <a:pt x="195764" y="151269"/>
                </a:lnTo>
                <a:lnTo>
                  <a:pt x="153676" y="129413"/>
                </a:lnTo>
                <a:lnTo>
                  <a:pt x="131413" y="114633"/>
                </a:lnTo>
                <a:lnTo>
                  <a:pt x="88069" y="97879"/>
                </a:lnTo>
                <a:lnTo>
                  <a:pt x="82525" y="95018"/>
                </a:lnTo>
                <a:lnTo>
                  <a:pt x="78830" y="95096"/>
                </a:lnTo>
                <a:lnTo>
                  <a:pt x="76365" y="97131"/>
                </a:lnTo>
                <a:lnTo>
                  <a:pt x="74722" y="100473"/>
                </a:lnTo>
                <a:lnTo>
                  <a:pt x="74619" y="103694"/>
                </a:lnTo>
                <a:lnTo>
                  <a:pt x="77150" y="109917"/>
                </a:lnTo>
                <a:lnTo>
                  <a:pt x="121443" y="144414"/>
                </a:lnTo>
                <a:lnTo>
                  <a:pt x="157030" y="167474"/>
                </a:lnTo>
                <a:lnTo>
                  <a:pt x="195720" y="188303"/>
                </a:lnTo>
                <a:lnTo>
                  <a:pt x="240135" y="209516"/>
                </a:lnTo>
                <a:lnTo>
                  <a:pt x="248076" y="213365"/>
                </a:lnTo>
                <a:lnTo>
                  <a:pt x="211125" y="196183"/>
                </a:lnTo>
                <a:lnTo>
                  <a:pt x="169244" y="181535"/>
                </a:lnTo>
                <a:lnTo>
                  <a:pt x="151618" y="175602"/>
                </a:lnTo>
                <a:lnTo>
                  <a:pt x="143743" y="175607"/>
                </a:lnTo>
                <a:lnTo>
                  <a:pt x="129700" y="180904"/>
                </a:lnTo>
                <a:lnTo>
                  <a:pt x="122137" y="187227"/>
                </a:lnTo>
                <a:lnTo>
                  <a:pt x="120120" y="190303"/>
                </a:lnTo>
                <a:lnTo>
                  <a:pt x="120760" y="195329"/>
                </a:lnTo>
                <a:lnTo>
                  <a:pt x="131140" y="215633"/>
                </a:lnTo>
                <a:lnTo>
                  <a:pt x="164979" y="258998"/>
                </a:lnTo>
                <a:lnTo>
                  <a:pt x="205940" y="296056"/>
                </a:lnTo>
                <a:lnTo>
                  <a:pt x="247458" y="329795"/>
                </a:lnTo>
                <a:lnTo>
                  <a:pt x="282877" y="366063"/>
                </a:lnTo>
                <a:lnTo>
                  <a:pt x="288442" y="376015"/>
                </a:lnTo>
                <a:lnTo>
                  <a:pt x="288537" y="378669"/>
                </a:lnTo>
                <a:lnTo>
                  <a:pt x="287608" y="380438"/>
                </a:lnTo>
                <a:lnTo>
                  <a:pt x="278637" y="377112"/>
                </a:lnTo>
                <a:lnTo>
                  <a:pt x="243884" y="358808"/>
                </a:lnTo>
                <a:lnTo>
                  <a:pt x="201779" y="344204"/>
                </a:lnTo>
                <a:lnTo>
                  <a:pt x="189560" y="341495"/>
                </a:lnTo>
                <a:lnTo>
                  <a:pt x="178175" y="342937"/>
                </a:lnTo>
                <a:lnTo>
                  <a:pt x="172361" y="344709"/>
                </a:lnTo>
                <a:lnTo>
                  <a:pt x="168484" y="347877"/>
                </a:lnTo>
                <a:lnTo>
                  <a:pt x="164179" y="356687"/>
                </a:lnTo>
                <a:lnTo>
                  <a:pt x="170203" y="372509"/>
                </a:lnTo>
                <a:lnTo>
                  <a:pt x="193582" y="410264"/>
                </a:lnTo>
                <a:lnTo>
                  <a:pt x="229204" y="451870"/>
                </a:lnTo>
                <a:lnTo>
                  <a:pt x="244887" y="475145"/>
                </a:lnTo>
                <a:lnTo>
                  <a:pt x="247746" y="483365"/>
                </a:lnTo>
                <a:lnTo>
                  <a:pt x="247515" y="485955"/>
                </a:lnTo>
                <a:lnTo>
                  <a:pt x="246369" y="487681"/>
                </a:lnTo>
                <a:lnTo>
                  <a:pt x="244613" y="488831"/>
                </a:lnTo>
                <a:lnTo>
                  <a:pt x="202708" y="481115"/>
                </a:lnTo>
                <a:lnTo>
                  <a:pt x="171450" y="474822"/>
                </a:lnTo>
                <a:lnTo>
                  <a:pt x="160204" y="476607"/>
                </a:lnTo>
                <a:lnTo>
                  <a:pt x="154428" y="478473"/>
                </a:lnTo>
                <a:lnTo>
                  <a:pt x="150576" y="481700"/>
                </a:lnTo>
                <a:lnTo>
                  <a:pt x="146298" y="490578"/>
                </a:lnTo>
                <a:lnTo>
                  <a:pt x="147042" y="501138"/>
                </a:lnTo>
                <a:lnTo>
                  <a:pt x="159298" y="536106"/>
                </a:lnTo>
                <a:lnTo>
                  <a:pt x="190896" y="575236"/>
                </a:lnTo>
                <a:lnTo>
                  <a:pt x="214390" y="610601"/>
                </a:lnTo>
                <a:lnTo>
                  <a:pt x="242104" y="651945"/>
                </a:lnTo>
                <a:lnTo>
                  <a:pt x="246507" y="661163"/>
                </a:lnTo>
                <a:lnTo>
                  <a:pt x="245697" y="665009"/>
                </a:lnTo>
                <a:lnTo>
                  <a:pt x="239505" y="671929"/>
                </a:lnTo>
                <a:lnTo>
                  <a:pt x="230139" y="675666"/>
                </a:lnTo>
                <a:lnTo>
                  <a:pt x="224862" y="676662"/>
                </a:lnTo>
                <a:lnTo>
                  <a:pt x="216355" y="675123"/>
                </a:lnTo>
                <a:lnTo>
                  <a:pt x="212698" y="673325"/>
                </a:lnTo>
                <a:lnTo>
                  <a:pt x="168738" y="670043"/>
                </a:lnTo>
                <a:lnTo>
                  <a:pt x="147341" y="674560"/>
                </a:lnTo>
                <a:lnTo>
                  <a:pt x="133173" y="682183"/>
                </a:lnTo>
                <a:lnTo>
                  <a:pt x="107156" y="70544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319"/>
          <p:cNvSpPr/>
          <p:nvPr/>
        </p:nvSpPr>
        <p:spPr>
          <a:xfrm>
            <a:off x="4572000" y="4804171"/>
            <a:ext cx="107157" cy="107158"/>
          </a:xfrm>
          <a:custGeom>
            <a:avLst/>
            <a:gdLst/>
            <a:ahLst/>
            <a:cxnLst/>
            <a:rect l="0" t="0" r="0" b="0"/>
            <a:pathLst>
              <a:path w="107157" h="107158">
                <a:moveTo>
                  <a:pt x="0" y="107157"/>
                </a:moveTo>
                <a:lnTo>
                  <a:pt x="4740" y="107157"/>
                </a:lnTo>
                <a:lnTo>
                  <a:pt x="9713" y="104511"/>
                </a:lnTo>
                <a:lnTo>
                  <a:pt x="46285" y="76705"/>
                </a:lnTo>
                <a:lnTo>
                  <a:pt x="76246" y="46519"/>
                </a:lnTo>
                <a:lnTo>
                  <a:pt x="107156"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320"/>
          <p:cNvSpPr/>
          <p:nvPr/>
        </p:nvSpPr>
        <p:spPr>
          <a:xfrm>
            <a:off x="1143000" y="5232797"/>
            <a:ext cx="2205633" cy="142876"/>
          </a:xfrm>
          <a:custGeom>
            <a:avLst/>
            <a:gdLst/>
            <a:ahLst/>
            <a:cxnLst/>
            <a:rect l="0" t="0" r="0" b="0"/>
            <a:pathLst>
              <a:path w="2205633" h="142876">
                <a:moveTo>
                  <a:pt x="2205632" y="0"/>
                </a:moveTo>
                <a:lnTo>
                  <a:pt x="2163133" y="0"/>
                </a:lnTo>
                <a:lnTo>
                  <a:pt x="2154332" y="2645"/>
                </a:lnTo>
                <a:lnTo>
                  <a:pt x="2146122" y="6136"/>
                </a:lnTo>
                <a:lnTo>
                  <a:pt x="2107233" y="15833"/>
                </a:lnTo>
                <a:lnTo>
                  <a:pt x="2071481" y="24722"/>
                </a:lnTo>
                <a:lnTo>
                  <a:pt x="2034569" y="38815"/>
                </a:lnTo>
                <a:lnTo>
                  <a:pt x="1991136" y="46526"/>
                </a:lnTo>
                <a:lnTo>
                  <a:pt x="1955565" y="56925"/>
                </a:lnTo>
                <a:lnTo>
                  <a:pt x="1913739" y="68534"/>
                </a:lnTo>
                <a:lnTo>
                  <a:pt x="1875785" y="80381"/>
                </a:lnTo>
                <a:lnTo>
                  <a:pt x="1834884" y="92275"/>
                </a:lnTo>
                <a:lnTo>
                  <a:pt x="1794724" y="104180"/>
                </a:lnTo>
                <a:lnTo>
                  <a:pt x="1761200" y="112117"/>
                </a:lnTo>
                <a:lnTo>
                  <a:pt x="1726132" y="115902"/>
                </a:lnTo>
                <a:lnTo>
                  <a:pt x="1690606" y="121875"/>
                </a:lnTo>
                <a:lnTo>
                  <a:pt x="1654945" y="125076"/>
                </a:lnTo>
                <a:lnTo>
                  <a:pt x="1618251" y="130876"/>
                </a:lnTo>
                <a:lnTo>
                  <a:pt x="1577392" y="134028"/>
                </a:lnTo>
                <a:lnTo>
                  <a:pt x="1539710" y="139813"/>
                </a:lnTo>
                <a:lnTo>
                  <a:pt x="1502417" y="141968"/>
                </a:lnTo>
                <a:lnTo>
                  <a:pt x="1460389" y="142606"/>
                </a:lnTo>
                <a:lnTo>
                  <a:pt x="1417509" y="142795"/>
                </a:lnTo>
                <a:lnTo>
                  <a:pt x="1378235" y="142851"/>
                </a:lnTo>
                <a:lnTo>
                  <a:pt x="1335621" y="142867"/>
                </a:lnTo>
                <a:lnTo>
                  <a:pt x="1291574" y="142873"/>
                </a:lnTo>
                <a:lnTo>
                  <a:pt x="1247104" y="142874"/>
                </a:lnTo>
                <a:lnTo>
                  <a:pt x="1202509" y="142875"/>
                </a:lnTo>
                <a:lnTo>
                  <a:pt x="1157876" y="142875"/>
                </a:lnTo>
                <a:lnTo>
                  <a:pt x="1113232" y="141883"/>
                </a:lnTo>
                <a:lnTo>
                  <a:pt x="1068585" y="136738"/>
                </a:lnTo>
                <a:lnTo>
                  <a:pt x="1023938" y="134773"/>
                </a:lnTo>
                <a:lnTo>
                  <a:pt x="979289" y="133198"/>
                </a:lnTo>
                <a:lnTo>
                  <a:pt x="934641" y="127880"/>
                </a:lnTo>
                <a:lnTo>
                  <a:pt x="889992" y="125864"/>
                </a:lnTo>
                <a:lnTo>
                  <a:pt x="845344" y="124273"/>
                </a:lnTo>
                <a:lnTo>
                  <a:pt x="800695" y="117961"/>
                </a:lnTo>
                <a:lnTo>
                  <a:pt x="770929" y="112618"/>
                </a:lnTo>
                <a:lnTo>
                  <a:pt x="738518" y="109584"/>
                </a:lnTo>
                <a:lnTo>
                  <a:pt x="705262" y="107243"/>
                </a:lnTo>
                <a:lnTo>
                  <a:pt x="673944" y="102896"/>
                </a:lnTo>
                <a:lnTo>
                  <a:pt x="640843" y="97656"/>
                </a:lnTo>
                <a:lnTo>
                  <a:pt x="607280" y="92019"/>
                </a:lnTo>
                <a:lnTo>
                  <a:pt x="575827" y="86207"/>
                </a:lnTo>
                <a:lnTo>
                  <a:pt x="542665" y="80316"/>
                </a:lnTo>
                <a:lnTo>
                  <a:pt x="509075" y="74391"/>
                </a:lnTo>
                <a:lnTo>
                  <a:pt x="477610" y="68450"/>
                </a:lnTo>
                <a:lnTo>
                  <a:pt x="444443" y="59857"/>
                </a:lnTo>
                <a:lnTo>
                  <a:pt x="410851" y="51406"/>
                </a:lnTo>
                <a:lnTo>
                  <a:pt x="379384" y="47652"/>
                </a:lnTo>
                <a:lnTo>
                  <a:pt x="346217" y="43337"/>
                </a:lnTo>
                <a:lnTo>
                  <a:pt x="311632" y="37120"/>
                </a:lnTo>
                <a:lnTo>
                  <a:pt x="276417" y="27742"/>
                </a:lnTo>
                <a:lnTo>
                  <a:pt x="243568" y="22252"/>
                </a:lnTo>
                <a:lnTo>
                  <a:pt x="212432" y="18819"/>
                </a:lnTo>
                <a:lnTo>
                  <a:pt x="168005" y="12300"/>
                </a:lnTo>
                <a:lnTo>
                  <a:pt x="128272" y="9928"/>
                </a:lnTo>
                <a:lnTo>
                  <a:pt x="86513" y="9226"/>
                </a:lnTo>
                <a:lnTo>
                  <a:pt x="50548" y="9018"/>
                </a:lnTo>
                <a:lnTo>
                  <a:pt x="8717" y="8937"/>
                </a:lnTo>
                <a:lnTo>
                  <a:pt x="0" y="89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6" name="SMARTInkShape-Group84"/>
          <p:cNvGrpSpPr/>
          <p:nvPr/>
        </p:nvGrpSpPr>
        <p:grpSpPr>
          <a:xfrm>
            <a:off x="401836" y="5125641"/>
            <a:ext cx="1991321" cy="1116211"/>
            <a:chOff x="401836" y="5125641"/>
            <a:chExt cx="1991321" cy="1116211"/>
          </a:xfrm>
        </p:grpSpPr>
        <p:sp>
          <p:nvSpPr>
            <p:cNvPr id="100" name="SMARTInkShape-321"/>
            <p:cNvSpPr/>
            <p:nvPr/>
          </p:nvSpPr>
          <p:spPr>
            <a:xfrm>
              <a:off x="1839515" y="5634632"/>
              <a:ext cx="553642" cy="26790"/>
            </a:xfrm>
            <a:custGeom>
              <a:avLst/>
              <a:gdLst/>
              <a:ahLst/>
              <a:cxnLst/>
              <a:rect l="0" t="0" r="0" b="0"/>
              <a:pathLst>
                <a:path w="553642" h="26790">
                  <a:moveTo>
                    <a:pt x="553641" y="0"/>
                  </a:moveTo>
                  <a:lnTo>
                    <a:pt x="519302" y="0"/>
                  </a:lnTo>
                  <a:lnTo>
                    <a:pt x="482061" y="0"/>
                  </a:lnTo>
                  <a:lnTo>
                    <a:pt x="444348" y="0"/>
                  </a:lnTo>
                  <a:lnTo>
                    <a:pt x="408038" y="0"/>
                  </a:lnTo>
                  <a:lnTo>
                    <a:pt x="372145" y="0"/>
                  </a:lnTo>
                  <a:lnTo>
                    <a:pt x="336374" y="0"/>
                  </a:lnTo>
                  <a:lnTo>
                    <a:pt x="300640" y="0"/>
                  </a:lnTo>
                  <a:lnTo>
                    <a:pt x="264917" y="0"/>
                  </a:lnTo>
                  <a:lnTo>
                    <a:pt x="229196" y="0"/>
                  </a:lnTo>
                  <a:lnTo>
                    <a:pt x="188737" y="0"/>
                  </a:lnTo>
                  <a:lnTo>
                    <a:pt x="150070" y="0"/>
                  </a:lnTo>
                  <a:lnTo>
                    <a:pt x="105601" y="6137"/>
                  </a:lnTo>
                  <a:lnTo>
                    <a:pt x="61386" y="9095"/>
                  </a:lnTo>
                  <a:lnTo>
                    <a:pt x="0" y="267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322"/>
            <p:cNvSpPr/>
            <p:nvPr/>
          </p:nvSpPr>
          <p:spPr>
            <a:xfrm>
              <a:off x="634008" y="5576314"/>
              <a:ext cx="348259" cy="40460"/>
            </a:xfrm>
            <a:custGeom>
              <a:avLst/>
              <a:gdLst/>
              <a:ahLst/>
              <a:cxnLst/>
              <a:rect l="0" t="0" r="0" b="0"/>
              <a:pathLst>
                <a:path w="348259" h="40460">
                  <a:moveTo>
                    <a:pt x="0" y="4740"/>
                  </a:moveTo>
                  <a:lnTo>
                    <a:pt x="4740" y="0"/>
                  </a:lnTo>
                  <a:lnTo>
                    <a:pt x="17651" y="319"/>
                  </a:lnTo>
                  <a:lnTo>
                    <a:pt x="52524" y="3430"/>
                  </a:lnTo>
                  <a:lnTo>
                    <a:pt x="95268" y="6998"/>
                  </a:lnTo>
                  <a:lnTo>
                    <a:pt x="123701" y="11697"/>
                  </a:lnTo>
                  <a:lnTo>
                    <a:pt x="159488" y="17092"/>
                  </a:lnTo>
                  <a:lnTo>
                    <a:pt x="195899" y="20152"/>
                  </a:lnTo>
                  <a:lnTo>
                    <a:pt x="228949" y="22504"/>
                  </a:lnTo>
                  <a:lnTo>
                    <a:pt x="264290" y="28414"/>
                  </a:lnTo>
                  <a:lnTo>
                    <a:pt x="307324" y="35860"/>
                  </a:lnTo>
                  <a:lnTo>
                    <a:pt x="348258" y="404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323"/>
            <p:cNvSpPr/>
            <p:nvPr/>
          </p:nvSpPr>
          <p:spPr>
            <a:xfrm>
              <a:off x="884039" y="5509617"/>
              <a:ext cx="224938" cy="205384"/>
            </a:xfrm>
            <a:custGeom>
              <a:avLst/>
              <a:gdLst/>
              <a:ahLst/>
              <a:cxnLst/>
              <a:rect l="0" t="0" r="0" b="0"/>
              <a:pathLst>
                <a:path w="224938" h="205384">
                  <a:moveTo>
                    <a:pt x="26789" y="0"/>
                  </a:moveTo>
                  <a:lnTo>
                    <a:pt x="50638" y="9713"/>
                  </a:lnTo>
                  <a:lnTo>
                    <a:pt x="94606" y="37181"/>
                  </a:lnTo>
                  <a:lnTo>
                    <a:pt x="133230" y="59561"/>
                  </a:lnTo>
                  <a:lnTo>
                    <a:pt x="177507" y="84131"/>
                  </a:lnTo>
                  <a:lnTo>
                    <a:pt x="215940" y="113987"/>
                  </a:lnTo>
                  <a:lnTo>
                    <a:pt x="224296" y="128050"/>
                  </a:lnTo>
                  <a:lnTo>
                    <a:pt x="224937" y="133985"/>
                  </a:lnTo>
                  <a:lnTo>
                    <a:pt x="223380" y="138933"/>
                  </a:lnTo>
                  <a:lnTo>
                    <a:pt x="220358" y="143224"/>
                  </a:lnTo>
                  <a:lnTo>
                    <a:pt x="197142" y="154002"/>
                  </a:lnTo>
                  <a:lnTo>
                    <a:pt x="160870" y="160398"/>
                  </a:lnTo>
                  <a:lnTo>
                    <a:pt x="122397" y="167539"/>
                  </a:lnTo>
                  <a:lnTo>
                    <a:pt x="81614" y="173985"/>
                  </a:lnTo>
                  <a:lnTo>
                    <a:pt x="45887" y="179668"/>
                  </a:lnTo>
                  <a:lnTo>
                    <a:pt x="0" y="2053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324"/>
            <p:cNvSpPr/>
            <p:nvPr/>
          </p:nvSpPr>
          <p:spPr>
            <a:xfrm>
              <a:off x="401836" y="5125641"/>
              <a:ext cx="669727" cy="89298"/>
            </a:xfrm>
            <a:custGeom>
              <a:avLst/>
              <a:gdLst/>
              <a:ahLst/>
              <a:cxnLst/>
              <a:rect l="0" t="0" r="0" b="0"/>
              <a:pathLst>
                <a:path w="669727" h="89298">
                  <a:moveTo>
                    <a:pt x="669726" y="89297"/>
                  </a:moveTo>
                  <a:lnTo>
                    <a:pt x="660613" y="88303"/>
                  </a:lnTo>
                  <a:lnTo>
                    <a:pt x="623653" y="80201"/>
                  </a:lnTo>
                  <a:lnTo>
                    <a:pt x="579787" y="74475"/>
                  </a:lnTo>
                  <a:lnTo>
                    <a:pt x="540331" y="71344"/>
                  </a:lnTo>
                  <a:lnTo>
                    <a:pt x="502513" y="64574"/>
                  </a:lnTo>
                  <a:lnTo>
                    <a:pt x="459337" y="56285"/>
                  </a:lnTo>
                  <a:lnTo>
                    <a:pt x="426400" y="50481"/>
                  </a:lnTo>
                  <a:lnTo>
                    <a:pt x="391917" y="47240"/>
                  </a:lnTo>
                  <a:lnTo>
                    <a:pt x="356748" y="44808"/>
                  </a:lnTo>
                  <a:lnTo>
                    <a:pt x="321273" y="40419"/>
                  </a:lnTo>
                  <a:lnTo>
                    <a:pt x="288309" y="37808"/>
                  </a:lnTo>
                  <a:lnTo>
                    <a:pt x="257122" y="35654"/>
                  </a:lnTo>
                  <a:lnTo>
                    <a:pt x="226724" y="31390"/>
                  </a:lnTo>
                  <a:lnTo>
                    <a:pt x="196678" y="26188"/>
                  </a:lnTo>
                  <a:lnTo>
                    <a:pt x="166787" y="21561"/>
                  </a:lnTo>
                  <a:lnTo>
                    <a:pt x="123061" y="17963"/>
                  </a:lnTo>
                  <a:lnTo>
                    <a:pt x="85521" y="12047"/>
                  </a:lnTo>
                  <a:lnTo>
                    <a:pt x="41138" y="4599"/>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SMARTInkShape-325"/>
            <p:cNvSpPr/>
            <p:nvPr/>
          </p:nvSpPr>
          <p:spPr>
            <a:xfrm>
              <a:off x="1089422" y="5206008"/>
              <a:ext cx="910829" cy="1035844"/>
            </a:xfrm>
            <a:custGeom>
              <a:avLst/>
              <a:gdLst/>
              <a:ahLst/>
              <a:cxnLst/>
              <a:rect l="0" t="0" r="0" b="0"/>
              <a:pathLst>
                <a:path w="910829" h="1035844">
                  <a:moveTo>
                    <a:pt x="0" y="0"/>
                  </a:moveTo>
                  <a:lnTo>
                    <a:pt x="0" y="12428"/>
                  </a:lnTo>
                  <a:lnTo>
                    <a:pt x="24858" y="51721"/>
                  </a:lnTo>
                  <a:lnTo>
                    <a:pt x="53716" y="90914"/>
                  </a:lnTo>
                  <a:lnTo>
                    <a:pt x="90491" y="135150"/>
                  </a:lnTo>
                  <a:lnTo>
                    <a:pt x="125251" y="179420"/>
                  </a:lnTo>
                  <a:lnTo>
                    <a:pt x="154520" y="214556"/>
                  </a:lnTo>
                  <a:lnTo>
                    <a:pt x="188328" y="252749"/>
                  </a:lnTo>
                  <a:lnTo>
                    <a:pt x="223480" y="295484"/>
                  </a:lnTo>
                  <a:lnTo>
                    <a:pt x="247160" y="325795"/>
                  </a:lnTo>
                  <a:lnTo>
                    <a:pt x="270914" y="359111"/>
                  </a:lnTo>
                  <a:lnTo>
                    <a:pt x="297346" y="391114"/>
                  </a:lnTo>
                  <a:lnTo>
                    <a:pt x="325630" y="421875"/>
                  </a:lnTo>
                  <a:lnTo>
                    <a:pt x="354738" y="452083"/>
                  </a:lnTo>
                  <a:lnTo>
                    <a:pt x="384210" y="484691"/>
                  </a:lnTo>
                  <a:lnTo>
                    <a:pt x="413846" y="518035"/>
                  </a:lnTo>
                  <a:lnTo>
                    <a:pt x="443554" y="549391"/>
                  </a:lnTo>
                  <a:lnTo>
                    <a:pt x="475940" y="579864"/>
                  </a:lnTo>
                  <a:lnTo>
                    <a:pt x="509185" y="609944"/>
                  </a:lnTo>
                  <a:lnTo>
                    <a:pt x="540497" y="639849"/>
                  </a:lnTo>
                  <a:lnTo>
                    <a:pt x="573596" y="669676"/>
                  </a:lnTo>
                  <a:lnTo>
                    <a:pt x="607158" y="700461"/>
                  </a:lnTo>
                  <a:lnTo>
                    <a:pt x="638611" y="733988"/>
                  </a:lnTo>
                  <a:lnTo>
                    <a:pt x="669126" y="766085"/>
                  </a:lnTo>
                  <a:lnTo>
                    <a:pt x="699225" y="795897"/>
                  </a:lnTo>
                  <a:lnTo>
                    <a:pt x="743069" y="835984"/>
                  </a:lnTo>
                  <a:lnTo>
                    <a:pt x="781636" y="877847"/>
                  </a:lnTo>
                  <a:lnTo>
                    <a:pt x="818199" y="915828"/>
                  </a:lnTo>
                  <a:lnTo>
                    <a:pt x="853176" y="951225"/>
                  </a:lnTo>
                  <a:lnTo>
                    <a:pt x="886872" y="990356"/>
                  </a:lnTo>
                  <a:lnTo>
                    <a:pt x="910828" y="10358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326"/>
            <p:cNvSpPr/>
            <p:nvPr/>
          </p:nvSpPr>
          <p:spPr>
            <a:xfrm>
              <a:off x="1707616" y="5545336"/>
              <a:ext cx="203338" cy="205383"/>
            </a:xfrm>
            <a:custGeom>
              <a:avLst/>
              <a:gdLst/>
              <a:ahLst/>
              <a:cxnLst/>
              <a:rect l="0" t="0" r="0" b="0"/>
              <a:pathLst>
                <a:path w="203338" h="205383">
                  <a:moveTo>
                    <a:pt x="203337" y="0"/>
                  </a:moveTo>
                  <a:lnTo>
                    <a:pt x="198597" y="0"/>
                  </a:lnTo>
                  <a:lnTo>
                    <a:pt x="197200" y="992"/>
                  </a:lnTo>
                  <a:lnTo>
                    <a:pt x="196269" y="2645"/>
                  </a:lnTo>
                  <a:lnTo>
                    <a:pt x="195648" y="4740"/>
                  </a:lnTo>
                  <a:lnTo>
                    <a:pt x="193250" y="6136"/>
                  </a:lnTo>
                  <a:lnTo>
                    <a:pt x="181387" y="9094"/>
                  </a:lnTo>
                  <a:lnTo>
                    <a:pt x="139370" y="34040"/>
                  </a:lnTo>
                  <a:lnTo>
                    <a:pt x="100141" y="51372"/>
                  </a:lnTo>
                  <a:lnTo>
                    <a:pt x="57312" y="66887"/>
                  </a:lnTo>
                  <a:lnTo>
                    <a:pt x="41203" y="71399"/>
                  </a:lnTo>
                  <a:lnTo>
                    <a:pt x="24121" y="80019"/>
                  </a:lnTo>
                  <a:lnTo>
                    <a:pt x="2510" y="100769"/>
                  </a:lnTo>
                  <a:lnTo>
                    <a:pt x="0" y="107858"/>
                  </a:lnTo>
                  <a:lnTo>
                    <a:pt x="310" y="114570"/>
                  </a:lnTo>
                  <a:lnTo>
                    <a:pt x="7582" y="130850"/>
                  </a:lnTo>
                  <a:lnTo>
                    <a:pt x="10326" y="134858"/>
                  </a:lnTo>
                  <a:lnTo>
                    <a:pt x="54527" y="155549"/>
                  </a:lnTo>
                  <a:lnTo>
                    <a:pt x="87477" y="171876"/>
                  </a:lnTo>
                  <a:lnTo>
                    <a:pt x="125793" y="183438"/>
                  </a:lnTo>
                  <a:lnTo>
                    <a:pt x="176548" y="2053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7" name="SMARTInkShape-327"/>
          <p:cNvSpPr/>
          <p:nvPr/>
        </p:nvSpPr>
        <p:spPr>
          <a:xfrm>
            <a:off x="1556102" y="5608526"/>
            <a:ext cx="1136555" cy="482376"/>
          </a:xfrm>
          <a:custGeom>
            <a:avLst/>
            <a:gdLst/>
            <a:ahLst/>
            <a:cxnLst/>
            <a:rect l="0" t="0" r="0" b="0"/>
            <a:pathLst>
              <a:path w="1136555" h="482376">
                <a:moveTo>
                  <a:pt x="122679" y="106474"/>
                </a:moveTo>
                <a:lnTo>
                  <a:pt x="127419" y="120695"/>
                </a:lnTo>
                <a:lnTo>
                  <a:pt x="161282" y="155144"/>
                </a:lnTo>
                <a:lnTo>
                  <a:pt x="205555" y="198616"/>
                </a:lnTo>
                <a:lnTo>
                  <a:pt x="249540" y="242365"/>
                </a:lnTo>
                <a:lnTo>
                  <a:pt x="289142" y="280904"/>
                </a:lnTo>
                <a:lnTo>
                  <a:pt x="330862" y="317458"/>
                </a:lnTo>
                <a:lnTo>
                  <a:pt x="368799" y="353424"/>
                </a:lnTo>
                <a:lnTo>
                  <a:pt x="404184" y="389216"/>
                </a:lnTo>
                <a:lnTo>
                  <a:pt x="443309" y="431574"/>
                </a:lnTo>
                <a:lnTo>
                  <a:pt x="487694" y="465940"/>
                </a:lnTo>
                <a:lnTo>
                  <a:pt x="507431" y="481314"/>
                </a:lnTo>
                <a:lnTo>
                  <a:pt x="512134" y="482375"/>
                </a:lnTo>
                <a:lnTo>
                  <a:pt x="516261" y="482090"/>
                </a:lnTo>
                <a:lnTo>
                  <a:pt x="517028" y="477932"/>
                </a:lnTo>
                <a:lnTo>
                  <a:pt x="508626" y="454109"/>
                </a:lnTo>
                <a:lnTo>
                  <a:pt x="482319" y="410001"/>
                </a:lnTo>
                <a:lnTo>
                  <a:pt x="443295" y="365424"/>
                </a:lnTo>
                <a:lnTo>
                  <a:pt x="408261" y="329713"/>
                </a:lnTo>
                <a:lnTo>
                  <a:pt x="371685" y="287859"/>
                </a:lnTo>
                <a:lnTo>
                  <a:pt x="327271" y="247254"/>
                </a:lnTo>
                <a:lnTo>
                  <a:pt x="289463" y="213009"/>
                </a:lnTo>
                <a:lnTo>
                  <a:pt x="249487" y="177727"/>
                </a:lnTo>
                <a:lnTo>
                  <a:pt x="209861" y="144784"/>
                </a:lnTo>
                <a:lnTo>
                  <a:pt x="169347" y="116171"/>
                </a:lnTo>
                <a:lnTo>
                  <a:pt x="132207" y="88841"/>
                </a:lnTo>
                <a:lnTo>
                  <a:pt x="88842" y="57681"/>
                </a:lnTo>
                <a:lnTo>
                  <a:pt x="45205" y="26344"/>
                </a:lnTo>
                <a:lnTo>
                  <a:pt x="19071" y="7083"/>
                </a:lnTo>
                <a:lnTo>
                  <a:pt x="0" y="0"/>
                </a:lnTo>
                <a:lnTo>
                  <a:pt x="7837" y="13741"/>
                </a:lnTo>
                <a:lnTo>
                  <a:pt x="44446" y="54619"/>
                </a:lnTo>
                <a:lnTo>
                  <a:pt x="87241" y="97771"/>
                </a:lnTo>
                <a:lnTo>
                  <a:pt x="127475" y="133308"/>
                </a:lnTo>
                <a:lnTo>
                  <a:pt x="161913" y="160065"/>
                </a:lnTo>
                <a:lnTo>
                  <a:pt x="201993" y="191585"/>
                </a:lnTo>
                <a:lnTo>
                  <a:pt x="240548" y="221319"/>
                </a:lnTo>
                <a:lnTo>
                  <a:pt x="277107" y="253722"/>
                </a:lnTo>
                <a:lnTo>
                  <a:pt x="313074" y="283717"/>
                </a:lnTo>
                <a:lnTo>
                  <a:pt x="348867" y="316196"/>
                </a:lnTo>
                <a:lnTo>
                  <a:pt x="384607" y="346216"/>
                </a:lnTo>
                <a:lnTo>
                  <a:pt x="420333" y="373961"/>
                </a:lnTo>
                <a:lnTo>
                  <a:pt x="459839" y="402874"/>
                </a:lnTo>
                <a:lnTo>
                  <a:pt x="498812" y="433730"/>
                </a:lnTo>
                <a:lnTo>
                  <a:pt x="515356" y="442226"/>
                </a:lnTo>
                <a:lnTo>
                  <a:pt x="531282" y="444742"/>
                </a:lnTo>
                <a:lnTo>
                  <a:pt x="533987" y="441127"/>
                </a:lnTo>
                <a:lnTo>
                  <a:pt x="534347" y="426527"/>
                </a:lnTo>
                <a:lnTo>
                  <a:pt x="524231" y="400734"/>
                </a:lnTo>
                <a:lnTo>
                  <a:pt x="503035" y="364360"/>
                </a:lnTo>
                <a:lnTo>
                  <a:pt x="477093" y="319986"/>
                </a:lnTo>
                <a:lnTo>
                  <a:pt x="449610" y="284831"/>
                </a:lnTo>
                <a:lnTo>
                  <a:pt x="418977" y="249279"/>
                </a:lnTo>
                <a:lnTo>
                  <a:pt x="388404" y="213610"/>
                </a:lnTo>
                <a:lnTo>
                  <a:pt x="347257" y="170741"/>
                </a:lnTo>
                <a:lnTo>
                  <a:pt x="310466" y="140740"/>
                </a:lnTo>
                <a:lnTo>
                  <a:pt x="270329" y="109651"/>
                </a:lnTo>
                <a:lnTo>
                  <a:pt x="265761" y="106606"/>
                </a:lnTo>
                <a:lnTo>
                  <a:pt x="262715" y="105571"/>
                </a:lnTo>
                <a:lnTo>
                  <a:pt x="260685" y="105871"/>
                </a:lnTo>
                <a:lnTo>
                  <a:pt x="261316" y="109049"/>
                </a:lnTo>
                <a:lnTo>
                  <a:pt x="271685" y="126750"/>
                </a:lnTo>
                <a:lnTo>
                  <a:pt x="308193" y="161743"/>
                </a:lnTo>
                <a:lnTo>
                  <a:pt x="352653" y="203234"/>
                </a:lnTo>
                <a:lnTo>
                  <a:pt x="388816" y="237890"/>
                </a:lnTo>
                <a:lnTo>
                  <a:pt x="430509" y="274286"/>
                </a:lnTo>
                <a:lnTo>
                  <a:pt x="474282" y="315057"/>
                </a:lnTo>
                <a:lnTo>
                  <a:pt x="517679" y="352712"/>
                </a:lnTo>
                <a:lnTo>
                  <a:pt x="556114" y="388012"/>
                </a:lnTo>
                <a:lnTo>
                  <a:pt x="591645" y="417765"/>
                </a:lnTo>
                <a:lnTo>
                  <a:pt x="630821" y="449194"/>
                </a:lnTo>
                <a:lnTo>
                  <a:pt x="662482" y="465544"/>
                </a:lnTo>
                <a:lnTo>
                  <a:pt x="675461" y="466813"/>
                </a:lnTo>
                <a:lnTo>
                  <a:pt x="681700" y="465762"/>
                </a:lnTo>
                <a:lnTo>
                  <a:pt x="684868" y="460100"/>
                </a:lnTo>
                <a:lnTo>
                  <a:pt x="685742" y="440582"/>
                </a:lnTo>
                <a:lnTo>
                  <a:pt x="675914" y="411182"/>
                </a:lnTo>
                <a:lnTo>
                  <a:pt x="654816" y="367453"/>
                </a:lnTo>
                <a:lnTo>
                  <a:pt x="636434" y="332409"/>
                </a:lnTo>
                <a:lnTo>
                  <a:pt x="612577" y="296889"/>
                </a:lnTo>
                <a:lnTo>
                  <a:pt x="585665" y="260238"/>
                </a:lnTo>
                <a:lnTo>
                  <a:pt x="553989" y="220384"/>
                </a:lnTo>
                <a:lnTo>
                  <a:pt x="516116" y="179245"/>
                </a:lnTo>
                <a:lnTo>
                  <a:pt x="477144" y="135423"/>
                </a:lnTo>
                <a:lnTo>
                  <a:pt x="435163" y="106010"/>
                </a:lnTo>
                <a:lnTo>
                  <a:pt x="432205" y="105172"/>
                </a:lnTo>
                <a:lnTo>
                  <a:pt x="430233" y="105606"/>
                </a:lnTo>
                <a:lnTo>
                  <a:pt x="429910" y="106888"/>
                </a:lnTo>
                <a:lnTo>
                  <a:pt x="432198" y="110956"/>
                </a:lnTo>
                <a:lnTo>
                  <a:pt x="469292" y="144611"/>
                </a:lnTo>
                <a:lnTo>
                  <a:pt x="508315" y="185518"/>
                </a:lnTo>
                <a:lnTo>
                  <a:pt x="547607" y="219081"/>
                </a:lnTo>
                <a:lnTo>
                  <a:pt x="589676" y="250302"/>
                </a:lnTo>
                <a:lnTo>
                  <a:pt x="628709" y="289099"/>
                </a:lnTo>
                <a:lnTo>
                  <a:pt x="670261" y="325178"/>
                </a:lnTo>
                <a:lnTo>
                  <a:pt x="708148" y="355161"/>
                </a:lnTo>
                <a:lnTo>
                  <a:pt x="743518" y="382895"/>
                </a:lnTo>
                <a:lnTo>
                  <a:pt x="782638" y="413642"/>
                </a:lnTo>
                <a:lnTo>
                  <a:pt x="819029" y="429859"/>
                </a:lnTo>
                <a:lnTo>
                  <a:pt x="831689" y="431109"/>
                </a:lnTo>
                <a:lnTo>
                  <a:pt x="836454" y="430053"/>
                </a:lnTo>
                <a:lnTo>
                  <a:pt x="838638" y="424389"/>
                </a:lnTo>
                <a:lnTo>
                  <a:pt x="838420" y="404865"/>
                </a:lnTo>
                <a:lnTo>
                  <a:pt x="823066" y="365176"/>
                </a:lnTo>
                <a:lnTo>
                  <a:pt x="805680" y="331734"/>
                </a:lnTo>
                <a:lnTo>
                  <a:pt x="773640" y="287525"/>
                </a:lnTo>
                <a:lnTo>
                  <a:pt x="738648" y="245093"/>
                </a:lnTo>
                <a:lnTo>
                  <a:pt x="711985" y="210274"/>
                </a:lnTo>
                <a:lnTo>
                  <a:pt x="676310" y="171075"/>
                </a:lnTo>
                <a:lnTo>
                  <a:pt x="636410" y="136908"/>
                </a:lnTo>
                <a:lnTo>
                  <a:pt x="599084" y="113008"/>
                </a:lnTo>
                <a:lnTo>
                  <a:pt x="597048" y="113807"/>
                </a:lnTo>
                <a:lnTo>
                  <a:pt x="597675" y="117315"/>
                </a:lnTo>
                <a:lnTo>
                  <a:pt x="603664" y="128160"/>
                </a:lnTo>
                <a:lnTo>
                  <a:pt x="643185" y="170233"/>
                </a:lnTo>
                <a:lnTo>
                  <a:pt x="675983" y="198125"/>
                </a:lnTo>
                <a:lnTo>
                  <a:pt x="715687" y="235935"/>
                </a:lnTo>
                <a:lnTo>
                  <a:pt x="754020" y="272715"/>
                </a:lnTo>
                <a:lnTo>
                  <a:pt x="796356" y="308748"/>
                </a:lnTo>
                <a:lnTo>
                  <a:pt x="839327" y="344560"/>
                </a:lnTo>
                <a:lnTo>
                  <a:pt x="877636" y="379313"/>
                </a:lnTo>
                <a:lnTo>
                  <a:pt x="913129" y="408904"/>
                </a:lnTo>
                <a:lnTo>
                  <a:pt x="952292" y="440277"/>
                </a:lnTo>
                <a:lnTo>
                  <a:pt x="979210" y="451876"/>
                </a:lnTo>
                <a:lnTo>
                  <a:pt x="984411" y="450844"/>
                </a:lnTo>
                <a:lnTo>
                  <a:pt x="995481" y="444405"/>
                </a:lnTo>
                <a:lnTo>
                  <a:pt x="998235" y="438917"/>
                </a:lnTo>
                <a:lnTo>
                  <a:pt x="998648" y="424882"/>
                </a:lnTo>
                <a:lnTo>
                  <a:pt x="989837" y="390626"/>
                </a:lnTo>
                <a:lnTo>
                  <a:pt x="967371" y="346672"/>
                </a:lnTo>
                <a:lnTo>
                  <a:pt x="945781" y="311589"/>
                </a:lnTo>
                <a:lnTo>
                  <a:pt x="924171" y="276059"/>
                </a:lnTo>
                <a:lnTo>
                  <a:pt x="901562" y="240395"/>
                </a:lnTo>
                <a:lnTo>
                  <a:pt x="871404" y="197530"/>
                </a:lnTo>
                <a:lnTo>
                  <a:pt x="837776" y="155254"/>
                </a:lnTo>
                <a:lnTo>
                  <a:pt x="799676" y="114044"/>
                </a:lnTo>
                <a:lnTo>
                  <a:pt x="787725" y="102874"/>
                </a:lnTo>
                <a:lnTo>
                  <a:pt x="781065" y="99913"/>
                </a:lnTo>
                <a:lnTo>
                  <a:pt x="780876" y="99124"/>
                </a:lnTo>
                <a:lnTo>
                  <a:pt x="785959" y="98246"/>
                </a:lnTo>
                <a:lnTo>
                  <a:pt x="830411" y="133845"/>
                </a:lnTo>
                <a:lnTo>
                  <a:pt x="864521" y="162870"/>
                </a:lnTo>
                <a:lnTo>
                  <a:pt x="902408" y="196606"/>
                </a:lnTo>
                <a:lnTo>
                  <a:pt x="945054" y="231737"/>
                </a:lnTo>
                <a:lnTo>
                  <a:pt x="989108" y="267282"/>
                </a:lnTo>
                <a:lnTo>
                  <a:pt x="1030935" y="300303"/>
                </a:lnTo>
                <a:lnTo>
                  <a:pt x="1065818" y="326293"/>
                </a:lnTo>
                <a:lnTo>
                  <a:pt x="1104271" y="348112"/>
                </a:lnTo>
                <a:lnTo>
                  <a:pt x="1119859" y="350129"/>
                </a:lnTo>
                <a:lnTo>
                  <a:pt x="1131417" y="347718"/>
                </a:lnTo>
                <a:lnTo>
                  <a:pt x="1134499" y="345686"/>
                </a:lnTo>
                <a:lnTo>
                  <a:pt x="1136554" y="343339"/>
                </a:lnTo>
                <a:lnTo>
                  <a:pt x="1129965" y="306853"/>
                </a:lnTo>
                <a:lnTo>
                  <a:pt x="1115445" y="266277"/>
                </a:lnTo>
                <a:lnTo>
                  <a:pt x="1098575" y="224378"/>
                </a:lnTo>
                <a:lnTo>
                  <a:pt x="1076268" y="180544"/>
                </a:lnTo>
                <a:lnTo>
                  <a:pt x="1050808" y="140878"/>
                </a:lnTo>
                <a:lnTo>
                  <a:pt x="1024412" y="103989"/>
                </a:lnTo>
                <a:lnTo>
                  <a:pt x="995955" y="64091"/>
                </a:lnTo>
                <a:lnTo>
                  <a:pt x="969937" y="34514"/>
                </a:lnTo>
                <a:lnTo>
                  <a:pt x="969299" y="34688"/>
                </a:lnTo>
                <a:lnTo>
                  <a:pt x="992359" y="73612"/>
                </a:lnTo>
                <a:lnTo>
                  <a:pt x="1019132" y="114204"/>
                </a:lnTo>
                <a:lnTo>
                  <a:pt x="1051367" y="15112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2" name="SMARTInkShape-Group86"/>
          <p:cNvGrpSpPr/>
          <p:nvPr/>
        </p:nvGrpSpPr>
        <p:grpSpPr>
          <a:xfrm>
            <a:off x="6634757" y="4027289"/>
            <a:ext cx="1384103" cy="678657"/>
            <a:chOff x="6634757" y="4027289"/>
            <a:chExt cx="1384103" cy="678657"/>
          </a:xfrm>
        </p:grpSpPr>
        <p:sp>
          <p:nvSpPr>
            <p:cNvPr id="108" name="SMARTInkShape-328"/>
            <p:cNvSpPr/>
            <p:nvPr/>
          </p:nvSpPr>
          <p:spPr>
            <a:xfrm>
              <a:off x="6634757" y="4027289"/>
              <a:ext cx="1330524" cy="80368"/>
            </a:xfrm>
            <a:custGeom>
              <a:avLst/>
              <a:gdLst/>
              <a:ahLst/>
              <a:cxnLst/>
              <a:rect l="0" t="0" r="0" b="0"/>
              <a:pathLst>
                <a:path w="1330524" h="80368">
                  <a:moveTo>
                    <a:pt x="0" y="8929"/>
                  </a:moveTo>
                  <a:lnTo>
                    <a:pt x="4741" y="8929"/>
                  </a:lnTo>
                  <a:lnTo>
                    <a:pt x="9714" y="6284"/>
                  </a:lnTo>
                  <a:lnTo>
                    <a:pt x="15232" y="2793"/>
                  </a:lnTo>
                  <a:lnTo>
                    <a:pt x="20991" y="1241"/>
                  </a:lnTo>
                  <a:lnTo>
                    <a:pt x="57813" y="164"/>
                  </a:lnTo>
                  <a:lnTo>
                    <a:pt x="97300" y="32"/>
                  </a:lnTo>
                  <a:lnTo>
                    <a:pt x="138331" y="4"/>
                  </a:lnTo>
                  <a:lnTo>
                    <a:pt x="182437" y="0"/>
                  </a:lnTo>
                  <a:lnTo>
                    <a:pt x="217546" y="0"/>
                  </a:lnTo>
                  <a:lnTo>
                    <a:pt x="253684" y="0"/>
                  </a:lnTo>
                  <a:lnTo>
                    <a:pt x="291573" y="0"/>
                  </a:lnTo>
                  <a:lnTo>
                    <a:pt x="332235" y="0"/>
                  </a:lnTo>
                  <a:lnTo>
                    <a:pt x="366000" y="0"/>
                  </a:lnTo>
                  <a:lnTo>
                    <a:pt x="406543" y="0"/>
                  </a:lnTo>
                  <a:lnTo>
                    <a:pt x="447990" y="0"/>
                  </a:lnTo>
                  <a:lnTo>
                    <a:pt x="481988" y="0"/>
                  </a:lnTo>
                  <a:lnTo>
                    <a:pt x="520615" y="992"/>
                  </a:lnTo>
                  <a:lnTo>
                    <a:pt x="563984" y="7067"/>
                  </a:lnTo>
                  <a:lnTo>
                    <a:pt x="604000" y="8378"/>
                  </a:lnTo>
                  <a:lnTo>
                    <a:pt x="636546" y="8684"/>
                  </a:lnTo>
                  <a:lnTo>
                    <a:pt x="670854" y="8820"/>
                  </a:lnTo>
                  <a:lnTo>
                    <a:pt x="709419" y="8897"/>
                  </a:lnTo>
                  <a:lnTo>
                    <a:pt x="753917" y="13660"/>
                  </a:lnTo>
                  <a:lnTo>
                    <a:pt x="795324" y="16615"/>
                  </a:lnTo>
                  <a:lnTo>
                    <a:pt x="837741" y="17613"/>
                  </a:lnTo>
                  <a:lnTo>
                    <a:pt x="877429" y="20457"/>
                  </a:lnTo>
                  <a:lnTo>
                    <a:pt x="918453" y="25538"/>
                  </a:lnTo>
                  <a:lnTo>
                    <a:pt x="947620" y="28879"/>
                  </a:lnTo>
                  <a:lnTo>
                    <a:pt x="983735" y="33671"/>
                  </a:lnTo>
                  <a:lnTo>
                    <a:pt x="1022938" y="39108"/>
                  </a:lnTo>
                  <a:lnTo>
                    <a:pt x="1065093" y="43007"/>
                  </a:lnTo>
                  <a:lnTo>
                    <a:pt x="1101175" y="48902"/>
                  </a:lnTo>
                  <a:lnTo>
                    <a:pt x="1141795" y="53647"/>
                  </a:lnTo>
                  <a:lnTo>
                    <a:pt x="1178482" y="60464"/>
                  </a:lnTo>
                  <a:lnTo>
                    <a:pt x="1213375" y="64548"/>
                  </a:lnTo>
                  <a:lnTo>
                    <a:pt x="1250835" y="69396"/>
                  </a:lnTo>
                  <a:lnTo>
                    <a:pt x="1330523" y="803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SMARTInkShape-329"/>
            <p:cNvSpPr/>
            <p:nvPr/>
          </p:nvSpPr>
          <p:spPr>
            <a:xfrm>
              <a:off x="6670476" y="4196953"/>
              <a:ext cx="1303735" cy="116087"/>
            </a:xfrm>
            <a:custGeom>
              <a:avLst/>
              <a:gdLst/>
              <a:ahLst/>
              <a:cxnLst/>
              <a:rect l="0" t="0" r="0" b="0"/>
              <a:pathLst>
                <a:path w="1303735" h="116087">
                  <a:moveTo>
                    <a:pt x="0" y="0"/>
                  </a:moveTo>
                  <a:lnTo>
                    <a:pt x="37592" y="0"/>
                  </a:lnTo>
                  <a:lnTo>
                    <a:pt x="75874" y="0"/>
                  </a:lnTo>
                  <a:lnTo>
                    <a:pt x="119317" y="0"/>
                  </a:lnTo>
                  <a:lnTo>
                    <a:pt x="162777" y="0"/>
                  </a:lnTo>
                  <a:lnTo>
                    <a:pt x="199502" y="0"/>
                  </a:lnTo>
                  <a:lnTo>
                    <a:pt x="233075" y="0"/>
                  </a:lnTo>
                  <a:lnTo>
                    <a:pt x="275236" y="0"/>
                  </a:lnTo>
                  <a:lnTo>
                    <a:pt x="307880" y="0"/>
                  </a:lnTo>
                  <a:lnTo>
                    <a:pt x="347428" y="0"/>
                  </a:lnTo>
                  <a:lnTo>
                    <a:pt x="385825" y="4740"/>
                  </a:lnTo>
                  <a:lnTo>
                    <a:pt x="428219" y="8102"/>
                  </a:lnTo>
                  <a:lnTo>
                    <a:pt x="463121" y="8684"/>
                  </a:lnTo>
                  <a:lnTo>
                    <a:pt x="504440" y="8857"/>
                  </a:lnTo>
                  <a:lnTo>
                    <a:pt x="545126" y="9900"/>
                  </a:lnTo>
                  <a:lnTo>
                    <a:pt x="586097" y="15993"/>
                  </a:lnTo>
                  <a:lnTo>
                    <a:pt x="626758" y="19952"/>
                  </a:lnTo>
                  <a:lnTo>
                    <a:pt x="670720" y="25438"/>
                  </a:lnTo>
                  <a:lnTo>
                    <a:pt x="706291" y="26389"/>
                  </a:lnTo>
                  <a:lnTo>
                    <a:pt x="743509" y="31411"/>
                  </a:lnTo>
                  <a:lnTo>
                    <a:pt x="779672" y="34442"/>
                  </a:lnTo>
                  <a:lnTo>
                    <a:pt x="816165" y="35466"/>
                  </a:lnTo>
                  <a:lnTo>
                    <a:pt x="852132" y="36636"/>
                  </a:lnTo>
                  <a:lnTo>
                    <a:pt x="896485" y="43397"/>
                  </a:lnTo>
                  <a:lnTo>
                    <a:pt x="930281" y="49018"/>
                  </a:lnTo>
                  <a:lnTo>
                    <a:pt x="973871" y="53669"/>
                  </a:lnTo>
                  <a:lnTo>
                    <a:pt x="1011970" y="59448"/>
                  </a:lnTo>
                  <a:lnTo>
                    <a:pt x="1044976" y="61601"/>
                  </a:lnTo>
                  <a:lnTo>
                    <a:pt x="1083308" y="63231"/>
                  </a:lnTo>
                  <a:lnTo>
                    <a:pt x="1123934" y="69522"/>
                  </a:lnTo>
                  <a:lnTo>
                    <a:pt x="1160622" y="75800"/>
                  </a:lnTo>
                  <a:lnTo>
                    <a:pt x="1198517" y="80457"/>
                  </a:lnTo>
                  <a:lnTo>
                    <a:pt x="1234635" y="87229"/>
                  </a:lnTo>
                  <a:lnTo>
                    <a:pt x="1277449" y="101322"/>
                  </a:lnTo>
                  <a:lnTo>
                    <a:pt x="1303734" y="1160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SMARTInkShape-330"/>
            <p:cNvSpPr/>
            <p:nvPr/>
          </p:nvSpPr>
          <p:spPr>
            <a:xfrm>
              <a:off x="6706195" y="4379332"/>
              <a:ext cx="1312665" cy="139090"/>
            </a:xfrm>
            <a:custGeom>
              <a:avLst/>
              <a:gdLst/>
              <a:ahLst/>
              <a:cxnLst/>
              <a:rect l="0" t="0" r="0" b="0"/>
              <a:pathLst>
                <a:path w="1312665" h="139090">
                  <a:moveTo>
                    <a:pt x="0" y="5144"/>
                  </a:moveTo>
                  <a:lnTo>
                    <a:pt x="38160" y="5144"/>
                  </a:lnTo>
                  <a:lnTo>
                    <a:pt x="76267" y="5144"/>
                  </a:lnTo>
                  <a:lnTo>
                    <a:pt x="120016" y="5144"/>
                  </a:lnTo>
                  <a:lnTo>
                    <a:pt x="155595" y="5144"/>
                  </a:lnTo>
                  <a:lnTo>
                    <a:pt x="192395" y="4152"/>
                  </a:lnTo>
                  <a:lnTo>
                    <a:pt x="229867" y="0"/>
                  </a:lnTo>
                  <a:lnTo>
                    <a:pt x="268971" y="3179"/>
                  </a:lnTo>
                  <a:lnTo>
                    <a:pt x="309409" y="4756"/>
                  </a:lnTo>
                  <a:lnTo>
                    <a:pt x="349975" y="5030"/>
                  </a:lnTo>
                  <a:lnTo>
                    <a:pt x="388123" y="7756"/>
                  </a:lnTo>
                  <a:lnTo>
                    <a:pt x="430788" y="13242"/>
                  </a:lnTo>
                  <a:lnTo>
                    <a:pt x="470062" y="13910"/>
                  </a:lnTo>
                  <a:lnTo>
                    <a:pt x="513333" y="16671"/>
                  </a:lnTo>
                  <a:lnTo>
                    <a:pt x="553273" y="21128"/>
                  </a:lnTo>
                  <a:lnTo>
                    <a:pt x="585612" y="22448"/>
                  </a:lnTo>
                  <a:lnTo>
                    <a:pt x="629260" y="25484"/>
                  </a:lnTo>
                  <a:lnTo>
                    <a:pt x="662655" y="29067"/>
                  </a:lnTo>
                  <a:lnTo>
                    <a:pt x="697342" y="30660"/>
                  </a:lnTo>
                  <a:lnTo>
                    <a:pt x="740592" y="32674"/>
                  </a:lnTo>
                  <a:lnTo>
                    <a:pt x="776770" y="38952"/>
                  </a:lnTo>
                  <a:lnTo>
                    <a:pt x="811576" y="40297"/>
                  </a:lnTo>
                  <a:lnTo>
                    <a:pt x="841911" y="41604"/>
                  </a:lnTo>
                  <a:lnTo>
                    <a:pt x="884896" y="47918"/>
                  </a:lnTo>
                  <a:lnTo>
                    <a:pt x="919350" y="56072"/>
                  </a:lnTo>
                  <a:lnTo>
                    <a:pt x="961089" y="64772"/>
                  </a:lnTo>
                  <a:lnTo>
                    <a:pt x="993689" y="70672"/>
                  </a:lnTo>
                  <a:lnTo>
                    <a:pt x="1031291" y="74831"/>
                  </a:lnTo>
                  <a:lnTo>
                    <a:pt x="1070663" y="82373"/>
                  </a:lnTo>
                  <a:lnTo>
                    <a:pt x="1107104" y="87538"/>
                  </a:lnTo>
                  <a:lnTo>
                    <a:pt x="1147754" y="94524"/>
                  </a:lnTo>
                  <a:lnTo>
                    <a:pt x="1182884" y="101301"/>
                  </a:lnTo>
                  <a:lnTo>
                    <a:pt x="1226929" y="110656"/>
                  </a:lnTo>
                  <a:lnTo>
                    <a:pt x="1269570" y="124585"/>
                  </a:lnTo>
                  <a:lnTo>
                    <a:pt x="1312664" y="1390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Shape-331"/>
            <p:cNvSpPr/>
            <p:nvPr/>
          </p:nvSpPr>
          <p:spPr>
            <a:xfrm>
              <a:off x="6732984" y="4582171"/>
              <a:ext cx="1151930" cy="123775"/>
            </a:xfrm>
            <a:custGeom>
              <a:avLst/>
              <a:gdLst/>
              <a:ahLst/>
              <a:cxnLst/>
              <a:rect l="0" t="0" r="0" b="0"/>
              <a:pathLst>
                <a:path w="1151930" h="123775">
                  <a:moveTo>
                    <a:pt x="0" y="7688"/>
                  </a:moveTo>
                  <a:lnTo>
                    <a:pt x="7688" y="0"/>
                  </a:lnTo>
                  <a:lnTo>
                    <a:pt x="46107" y="6555"/>
                  </a:lnTo>
                  <a:lnTo>
                    <a:pt x="81350" y="12093"/>
                  </a:lnTo>
                  <a:lnTo>
                    <a:pt x="119294" y="15724"/>
                  </a:lnTo>
                  <a:lnTo>
                    <a:pt x="155511" y="17345"/>
                  </a:lnTo>
                  <a:lnTo>
                    <a:pt x="195422" y="23633"/>
                  </a:lnTo>
                  <a:lnTo>
                    <a:pt x="231968" y="25169"/>
                  </a:lnTo>
                  <a:lnTo>
                    <a:pt x="267850" y="31610"/>
                  </a:lnTo>
                  <a:lnTo>
                    <a:pt x="306248" y="33911"/>
                  </a:lnTo>
                  <a:lnTo>
                    <a:pt x="347016" y="39105"/>
                  </a:lnTo>
                  <a:lnTo>
                    <a:pt x="390859" y="43550"/>
                  </a:lnTo>
                  <a:lnTo>
                    <a:pt x="426916" y="49292"/>
                  </a:lnTo>
                  <a:lnTo>
                    <a:pt x="468577" y="51435"/>
                  </a:lnTo>
                  <a:lnTo>
                    <a:pt x="511349" y="52069"/>
                  </a:lnTo>
                  <a:lnTo>
                    <a:pt x="550591" y="53250"/>
                  </a:lnTo>
                  <a:lnTo>
                    <a:pt x="593196" y="58450"/>
                  </a:lnTo>
                  <a:lnTo>
                    <a:pt x="637240" y="61423"/>
                  </a:lnTo>
                  <a:lnTo>
                    <a:pt x="681708" y="67156"/>
                  </a:lnTo>
                  <a:lnTo>
                    <a:pt x="711432" y="68845"/>
                  </a:lnTo>
                  <a:lnTo>
                    <a:pt x="743825" y="69595"/>
                  </a:lnTo>
                  <a:lnTo>
                    <a:pt x="777073" y="70921"/>
                  </a:lnTo>
                  <a:lnTo>
                    <a:pt x="808387" y="74818"/>
                  </a:lnTo>
                  <a:lnTo>
                    <a:pt x="849166" y="77850"/>
                  </a:lnTo>
                  <a:lnTo>
                    <a:pt x="879454" y="81204"/>
                  </a:lnTo>
                  <a:lnTo>
                    <a:pt x="910774" y="85010"/>
                  </a:lnTo>
                  <a:lnTo>
                    <a:pt x="952705" y="88145"/>
                  </a:lnTo>
                  <a:lnTo>
                    <a:pt x="985002" y="92395"/>
                  </a:lnTo>
                  <a:lnTo>
                    <a:pt x="1016555" y="97590"/>
                  </a:lnTo>
                  <a:lnTo>
                    <a:pt x="1059563" y="103448"/>
                  </a:lnTo>
                  <a:lnTo>
                    <a:pt x="1102734" y="110476"/>
                  </a:lnTo>
                  <a:lnTo>
                    <a:pt x="1151929" y="1237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2" name="SMARTInkShape-Group87"/>
          <p:cNvGrpSpPr/>
          <p:nvPr/>
        </p:nvGrpSpPr>
        <p:grpSpPr>
          <a:xfrm>
            <a:off x="4484390" y="5206008"/>
            <a:ext cx="837705" cy="298156"/>
            <a:chOff x="4484390" y="5206008"/>
            <a:chExt cx="837705" cy="298156"/>
          </a:xfrm>
        </p:grpSpPr>
        <p:sp>
          <p:nvSpPr>
            <p:cNvPr id="113" name="SMARTInkShape-332"/>
            <p:cNvSpPr/>
            <p:nvPr/>
          </p:nvSpPr>
          <p:spPr>
            <a:xfrm>
              <a:off x="4484390" y="5233283"/>
              <a:ext cx="190982" cy="270881"/>
            </a:xfrm>
            <a:custGeom>
              <a:avLst/>
              <a:gdLst/>
              <a:ahLst/>
              <a:cxnLst/>
              <a:rect l="0" t="0" r="0" b="0"/>
              <a:pathLst>
                <a:path w="190982" h="270881">
                  <a:moveTo>
                    <a:pt x="185836" y="26303"/>
                  </a:moveTo>
                  <a:lnTo>
                    <a:pt x="185836" y="21563"/>
                  </a:lnTo>
                  <a:lnTo>
                    <a:pt x="186828" y="20166"/>
                  </a:lnTo>
                  <a:lnTo>
                    <a:pt x="188482" y="19235"/>
                  </a:lnTo>
                  <a:lnTo>
                    <a:pt x="190576" y="18615"/>
                  </a:lnTo>
                  <a:lnTo>
                    <a:pt x="190981" y="17208"/>
                  </a:lnTo>
                  <a:lnTo>
                    <a:pt x="188784" y="13000"/>
                  </a:lnTo>
                  <a:lnTo>
                    <a:pt x="181969" y="5053"/>
                  </a:lnTo>
                  <a:lnTo>
                    <a:pt x="173866" y="1975"/>
                  </a:lnTo>
                  <a:lnTo>
                    <a:pt x="143013" y="0"/>
                  </a:lnTo>
                  <a:lnTo>
                    <a:pt x="99693" y="5746"/>
                  </a:lnTo>
                  <a:lnTo>
                    <a:pt x="80082" y="7245"/>
                  </a:lnTo>
                  <a:lnTo>
                    <a:pt x="47566" y="22309"/>
                  </a:lnTo>
                  <a:lnTo>
                    <a:pt x="11129" y="52082"/>
                  </a:lnTo>
                  <a:lnTo>
                    <a:pt x="4009" y="61904"/>
                  </a:lnTo>
                  <a:lnTo>
                    <a:pt x="0" y="82492"/>
                  </a:lnTo>
                  <a:lnTo>
                    <a:pt x="1708" y="93609"/>
                  </a:lnTo>
                  <a:lnTo>
                    <a:pt x="3553" y="97963"/>
                  </a:lnTo>
                  <a:lnTo>
                    <a:pt x="6767" y="100865"/>
                  </a:lnTo>
                  <a:lnTo>
                    <a:pt x="15630" y="104089"/>
                  </a:lnTo>
                  <a:lnTo>
                    <a:pt x="26184" y="102877"/>
                  </a:lnTo>
                  <a:lnTo>
                    <a:pt x="36496" y="99031"/>
                  </a:lnTo>
                  <a:lnTo>
                    <a:pt x="77398" y="70068"/>
                  </a:lnTo>
                  <a:lnTo>
                    <a:pt x="101148" y="47206"/>
                  </a:lnTo>
                  <a:lnTo>
                    <a:pt x="112016" y="32386"/>
                  </a:lnTo>
                  <a:lnTo>
                    <a:pt x="121939" y="24707"/>
                  </a:lnTo>
                  <a:lnTo>
                    <a:pt x="125378" y="23255"/>
                  </a:lnTo>
                  <a:lnTo>
                    <a:pt x="127672" y="23279"/>
                  </a:lnTo>
                  <a:lnTo>
                    <a:pt x="136092" y="30446"/>
                  </a:lnTo>
                  <a:lnTo>
                    <a:pt x="144419" y="48035"/>
                  </a:lnTo>
                  <a:lnTo>
                    <a:pt x="148429" y="81580"/>
                  </a:lnTo>
                  <a:lnTo>
                    <a:pt x="149617" y="122938"/>
                  </a:lnTo>
                  <a:lnTo>
                    <a:pt x="142890" y="162947"/>
                  </a:lnTo>
                  <a:lnTo>
                    <a:pt x="134857" y="199522"/>
                  </a:lnTo>
                  <a:lnTo>
                    <a:pt x="120302" y="244096"/>
                  </a:lnTo>
                  <a:lnTo>
                    <a:pt x="111731" y="254730"/>
                  </a:lnTo>
                  <a:lnTo>
                    <a:pt x="90059" y="269641"/>
                  </a:lnTo>
                  <a:lnTo>
                    <a:pt x="85274" y="270880"/>
                  </a:lnTo>
                  <a:lnTo>
                    <a:pt x="81091" y="270714"/>
                  </a:lnTo>
                  <a:lnTo>
                    <a:pt x="67250" y="268058"/>
                  </a:lnTo>
                  <a:lnTo>
                    <a:pt x="64115" y="265856"/>
                  </a:lnTo>
                  <a:lnTo>
                    <a:pt x="51891" y="2495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333"/>
            <p:cNvSpPr/>
            <p:nvPr/>
          </p:nvSpPr>
          <p:spPr>
            <a:xfrm>
              <a:off x="4736519" y="5262741"/>
              <a:ext cx="49794" cy="152383"/>
            </a:xfrm>
            <a:custGeom>
              <a:avLst/>
              <a:gdLst/>
              <a:ahLst/>
              <a:cxnLst/>
              <a:rect l="0" t="0" r="0" b="0"/>
              <a:pathLst>
                <a:path w="49794" h="152383">
                  <a:moveTo>
                    <a:pt x="5145" y="104001"/>
                  </a:moveTo>
                  <a:lnTo>
                    <a:pt x="405" y="108741"/>
                  </a:lnTo>
                  <a:lnTo>
                    <a:pt x="0" y="111130"/>
                  </a:lnTo>
                  <a:lnTo>
                    <a:pt x="723" y="113714"/>
                  </a:lnTo>
                  <a:lnTo>
                    <a:pt x="2197" y="116429"/>
                  </a:lnTo>
                  <a:lnTo>
                    <a:pt x="4886" y="141501"/>
                  </a:lnTo>
                  <a:lnTo>
                    <a:pt x="5094" y="152382"/>
                  </a:lnTo>
                  <a:lnTo>
                    <a:pt x="5144" y="110516"/>
                  </a:lnTo>
                  <a:lnTo>
                    <a:pt x="7790" y="74089"/>
                  </a:lnTo>
                  <a:lnTo>
                    <a:pt x="17574" y="33710"/>
                  </a:lnTo>
                  <a:lnTo>
                    <a:pt x="22924" y="11329"/>
                  </a:lnTo>
                  <a:lnTo>
                    <a:pt x="27268" y="3943"/>
                  </a:lnTo>
                  <a:lnTo>
                    <a:pt x="32506" y="0"/>
                  </a:lnTo>
                  <a:lnTo>
                    <a:pt x="49793" y="57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SMARTInkShape-334"/>
            <p:cNvSpPr/>
            <p:nvPr/>
          </p:nvSpPr>
          <p:spPr>
            <a:xfrm>
              <a:off x="4831745" y="5291305"/>
              <a:ext cx="97444" cy="111157"/>
            </a:xfrm>
            <a:custGeom>
              <a:avLst/>
              <a:gdLst/>
              <a:ahLst/>
              <a:cxnLst/>
              <a:rect l="0" t="0" r="0" b="0"/>
              <a:pathLst>
                <a:path w="97444" h="111157">
                  <a:moveTo>
                    <a:pt x="97443" y="30789"/>
                  </a:moveTo>
                  <a:lnTo>
                    <a:pt x="97443" y="18360"/>
                  </a:lnTo>
                  <a:lnTo>
                    <a:pt x="94797" y="12697"/>
                  </a:lnTo>
                  <a:lnTo>
                    <a:pt x="92702" y="9798"/>
                  </a:lnTo>
                  <a:lnTo>
                    <a:pt x="80273" y="977"/>
                  </a:lnTo>
                  <a:lnTo>
                    <a:pt x="75082" y="0"/>
                  </a:lnTo>
                  <a:lnTo>
                    <a:pt x="64022" y="1561"/>
                  </a:lnTo>
                  <a:lnTo>
                    <a:pt x="24181" y="16214"/>
                  </a:lnTo>
                  <a:lnTo>
                    <a:pt x="12626" y="27288"/>
                  </a:lnTo>
                  <a:lnTo>
                    <a:pt x="5176" y="41140"/>
                  </a:lnTo>
                  <a:lnTo>
                    <a:pt x="0" y="62774"/>
                  </a:lnTo>
                  <a:lnTo>
                    <a:pt x="2211" y="67494"/>
                  </a:lnTo>
                  <a:lnTo>
                    <a:pt x="4189" y="70141"/>
                  </a:lnTo>
                  <a:lnTo>
                    <a:pt x="9033" y="73083"/>
                  </a:lnTo>
                  <a:lnTo>
                    <a:pt x="11714" y="73867"/>
                  </a:lnTo>
                  <a:lnTo>
                    <a:pt x="19984" y="72094"/>
                  </a:lnTo>
                  <a:lnTo>
                    <a:pt x="33150" y="65517"/>
                  </a:lnTo>
                  <a:lnTo>
                    <a:pt x="51229" y="49665"/>
                  </a:lnTo>
                  <a:lnTo>
                    <a:pt x="63355" y="28444"/>
                  </a:lnTo>
                  <a:lnTo>
                    <a:pt x="70012" y="6603"/>
                  </a:lnTo>
                  <a:lnTo>
                    <a:pt x="70226" y="6727"/>
                  </a:lnTo>
                  <a:lnTo>
                    <a:pt x="80359" y="50315"/>
                  </a:lnTo>
                  <a:lnTo>
                    <a:pt x="97443" y="1111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SMARTInkShape-335"/>
            <p:cNvSpPr/>
            <p:nvPr/>
          </p:nvSpPr>
          <p:spPr>
            <a:xfrm>
              <a:off x="4964906" y="5295305"/>
              <a:ext cx="107158" cy="116087"/>
            </a:xfrm>
            <a:custGeom>
              <a:avLst/>
              <a:gdLst/>
              <a:ahLst/>
              <a:cxnLst/>
              <a:rect l="0" t="0" r="0" b="0"/>
              <a:pathLst>
                <a:path w="107158" h="116087">
                  <a:moveTo>
                    <a:pt x="0" y="0"/>
                  </a:moveTo>
                  <a:lnTo>
                    <a:pt x="992" y="38346"/>
                  </a:lnTo>
                  <a:lnTo>
                    <a:pt x="7129" y="61302"/>
                  </a:lnTo>
                  <a:lnTo>
                    <a:pt x="17719" y="88691"/>
                  </a:lnTo>
                  <a:lnTo>
                    <a:pt x="22558" y="84376"/>
                  </a:lnTo>
                  <a:lnTo>
                    <a:pt x="24909" y="74211"/>
                  </a:lnTo>
                  <a:lnTo>
                    <a:pt x="26716" y="30057"/>
                  </a:lnTo>
                  <a:lnTo>
                    <a:pt x="26780" y="12103"/>
                  </a:lnTo>
                  <a:lnTo>
                    <a:pt x="27775" y="11046"/>
                  </a:lnTo>
                  <a:lnTo>
                    <a:pt x="31526" y="9870"/>
                  </a:lnTo>
                  <a:lnTo>
                    <a:pt x="32924" y="10548"/>
                  </a:lnTo>
                  <a:lnTo>
                    <a:pt x="33855" y="11993"/>
                  </a:lnTo>
                  <a:lnTo>
                    <a:pt x="48039" y="54802"/>
                  </a:lnTo>
                  <a:lnTo>
                    <a:pt x="66742" y="82409"/>
                  </a:lnTo>
                  <a:lnTo>
                    <a:pt x="107157" y="1160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SMARTInkShape-336"/>
            <p:cNvSpPr/>
            <p:nvPr/>
          </p:nvSpPr>
          <p:spPr>
            <a:xfrm>
              <a:off x="5072063" y="5331023"/>
              <a:ext cx="44649" cy="89298"/>
            </a:xfrm>
            <a:custGeom>
              <a:avLst/>
              <a:gdLst/>
              <a:ahLst/>
              <a:cxnLst/>
              <a:rect l="0" t="0" r="0" b="0"/>
              <a:pathLst>
                <a:path w="44649" h="89298">
                  <a:moveTo>
                    <a:pt x="0" y="0"/>
                  </a:moveTo>
                  <a:lnTo>
                    <a:pt x="991" y="9113"/>
                  </a:lnTo>
                  <a:lnTo>
                    <a:pt x="12428" y="41108"/>
                  </a:lnTo>
                  <a:lnTo>
                    <a:pt x="44648" y="892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SMARTInkShape-337"/>
            <p:cNvSpPr/>
            <p:nvPr/>
          </p:nvSpPr>
          <p:spPr>
            <a:xfrm>
              <a:off x="5072063" y="5206008"/>
              <a:ext cx="1" cy="8931"/>
            </a:xfrm>
            <a:custGeom>
              <a:avLst/>
              <a:gdLst/>
              <a:ahLst/>
              <a:cxnLst/>
              <a:rect l="0" t="0" r="0" b="0"/>
              <a:pathLst>
                <a:path w="1" h="8931">
                  <a:moveTo>
                    <a:pt x="0" y="893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SMARTInkShape-338"/>
            <p:cNvSpPr/>
            <p:nvPr/>
          </p:nvSpPr>
          <p:spPr>
            <a:xfrm>
              <a:off x="5170289" y="5223867"/>
              <a:ext cx="62509" cy="196454"/>
            </a:xfrm>
            <a:custGeom>
              <a:avLst/>
              <a:gdLst/>
              <a:ahLst/>
              <a:cxnLst/>
              <a:rect l="0" t="0" r="0" b="0"/>
              <a:pathLst>
                <a:path w="62509" h="196454">
                  <a:moveTo>
                    <a:pt x="0" y="0"/>
                  </a:moveTo>
                  <a:lnTo>
                    <a:pt x="0" y="21909"/>
                  </a:lnTo>
                  <a:lnTo>
                    <a:pt x="13266" y="60514"/>
                  </a:lnTo>
                  <a:lnTo>
                    <a:pt x="29553" y="102153"/>
                  </a:lnTo>
                  <a:lnTo>
                    <a:pt x="44620" y="138970"/>
                  </a:lnTo>
                  <a:lnTo>
                    <a:pt x="62508" y="1964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SMARTInkShape-339"/>
            <p:cNvSpPr/>
            <p:nvPr/>
          </p:nvSpPr>
          <p:spPr>
            <a:xfrm>
              <a:off x="5161359" y="5331023"/>
              <a:ext cx="89298" cy="62509"/>
            </a:xfrm>
            <a:custGeom>
              <a:avLst/>
              <a:gdLst/>
              <a:ahLst/>
              <a:cxnLst/>
              <a:rect l="0" t="0" r="0" b="0"/>
              <a:pathLst>
                <a:path w="89298" h="62509">
                  <a:moveTo>
                    <a:pt x="0" y="0"/>
                  </a:moveTo>
                  <a:lnTo>
                    <a:pt x="0" y="4740"/>
                  </a:lnTo>
                  <a:lnTo>
                    <a:pt x="40235" y="33420"/>
                  </a:lnTo>
                  <a:lnTo>
                    <a:pt x="89297" y="62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SMARTInkShape-340"/>
            <p:cNvSpPr/>
            <p:nvPr/>
          </p:nvSpPr>
          <p:spPr>
            <a:xfrm>
              <a:off x="5270157" y="5340503"/>
              <a:ext cx="51938" cy="124467"/>
            </a:xfrm>
            <a:custGeom>
              <a:avLst/>
              <a:gdLst/>
              <a:ahLst/>
              <a:cxnLst/>
              <a:rect l="0" t="0" r="0" b="0"/>
              <a:pathLst>
                <a:path w="51938" h="124467">
                  <a:moveTo>
                    <a:pt x="25148" y="44099"/>
                  </a:moveTo>
                  <a:lnTo>
                    <a:pt x="25148" y="1309"/>
                  </a:lnTo>
                  <a:lnTo>
                    <a:pt x="24156" y="689"/>
                  </a:lnTo>
                  <a:lnTo>
                    <a:pt x="20407" y="0"/>
                  </a:lnTo>
                  <a:lnTo>
                    <a:pt x="19010" y="809"/>
                  </a:lnTo>
                  <a:lnTo>
                    <a:pt x="18080" y="2340"/>
                  </a:lnTo>
                  <a:lnTo>
                    <a:pt x="17459" y="4353"/>
                  </a:lnTo>
                  <a:lnTo>
                    <a:pt x="3898" y="29936"/>
                  </a:lnTo>
                  <a:lnTo>
                    <a:pt x="0" y="54124"/>
                  </a:lnTo>
                  <a:lnTo>
                    <a:pt x="1734" y="66083"/>
                  </a:lnTo>
                  <a:lnTo>
                    <a:pt x="6804" y="75697"/>
                  </a:lnTo>
                  <a:lnTo>
                    <a:pt x="51937" y="1244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321741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0" cy="663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881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2588"/>
            <a:ext cx="9144000" cy="1569660"/>
          </a:xfrm>
          <a:prstGeom prst="rect">
            <a:avLst/>
          </a:prstGeom>
          <a:noFill/>
        </p:spPr>
        <p:txBody>
          <a:bodyPr wrap="square" rtlCol="0">
            <a:spAutoFit/>
          </a:bodyPr>
          <a:lstStyle/>
          <a:p>
            <a:r>
              <a:rPr lang="en-US" sz="3200" dirty="0" smtClean="0">
                <a:solidFill>
                  <a:srgbClr val="FFFF00"/>
                </a:solidFill>
                <a:latin typeface="Calibri" panose="020F0502020204030204" pitchFamily="34" charset="0"/>
              </a:rPr>
              <a:t>A </a:t>
            </a:r>
            <a:r>
              <a:rPr lang="en-US" sz="3200" b="1" u="sng" dirty="0" smtClean="0">
                <a:solidFill>
                  <a:srgbClr val="FFFF00"/>
                </a:solidFill>
                <a:latin typeface="Calibri" panose="020F0502020204030204" pitchFamily="34" charset="0"/>
              </a:rPr>
              <a:t>Geologic Column </a:t>
            </a:r>
            <a:r>
              <a:rPr lang="en-US" sz="3200" dirty="0" smtClean="0">
                <a:solidFill>
                  <a:srgbClr val="FFFF00"/>
                </a:solidFill>
                <a:latin typeface="Calibri" panose="020F0502020204030204" pitchFamily="34" charset="0"/>
              </a:rPr>
              <a:t>is a model of the rock record from a particular location. It is made up of the rock layers arranged according to their relative ages &amp; positions.</a:t>
            </a:r>
            <a:endParaRPr lang="en-US" sz="3200" dirty="0">
              <a:solidFill>
                <a:srgbClr val="FFFF00"/>
              </a:solidFill>
              <a:latin typeface="Calibri" panose="020F0502020204030204" pitchFamily="34" charset="0"/>
            </a:endParaRPr>
          </a:p>
        </p:txBody>
      </p:sp>
      <p:pic>
        <p:nvPicPr>
          <p:cNvPr id="15366" name="Picture 6" descr="http://capitaldistrictskeptics.files.wordpress.com/2010/03/grand_canyon_pz.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1183"/>
            <a:ext cx="9144000" cy="5046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885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fontScale="90000"/>
          </a:bodyPr>
          <a:lstStyle/>
          <a:p>
            <a:r>
              <a:rPr lang="en-US" dirty="0" smtClean="0"/>
              <a:t>Sedimentary Rock Formation </a:t>
            </a:r>
            <a:r>
              <a:rPr lang="en-US" dirty="0" err="1" smtClean="0"/>
              <a:t>Favs</a:t>
            </a:r>
            <a:r>
              <a:rPr lang="en-US" dirty="0"/>
              <a:t>.</a:t>
            </a:r>
            <a:r>
              <a:rPr lang="en-US" dirty="0" smtClean="0"/>
              <a:t>  </a:t>
            </a:r>
            <a:endParaRPr lang="en-US" dirty="0"/>
          </a:p>
        </p:txBody>
      </p:sp>
      <p:pic>
        <p:nvPicPr>
          <p:cNvPr id="4" name="Content Placeholder 3"/>
          <p:cNvPicPr>
            <a:picLocks noGrp="1" noChangeAspect="1"/>
          </p:cNvPicPr>
          <p:nvPr>
            <p:ph idx="1"/>
          </p:nvPr>
        </p:nvPicPr>
        <p:blipFill>
          <a:blip r:embed="rId2"/>
          <a:stretch>
            <a:fillRect/>
          </a:stretch>
        </p:blipFill>
        <p:spPr>
          <a:xfrm>
            <a:off x="152400" y="1219200"/>
            <a:ext cx="4267200" cy="3200400"/>
          </a:xfrm>
          <a:prstGeom prst="rect">
            <a:avLst/>
          </a:prstGeom>
        </p:spPr>
      </p:pic>
      <p:pic>
        <p:nvPicPr>
          <p:cNvPr id="1026" name="Picture 2" descr="http://o.aolcdn.com/os/mapquest/national-parks/photos/park-pano/canyonlands-national-pa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432110"/>
            <a:ext cx="6477000" cy="24258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1219200"/>
            <a:ext cx="4495800" cy="3200400"/>
          </a:xfrm>
          <a:prstGeom prst="rect">
            <a:avLst/>
          </a:prstGeom>
        </p:spPr>
      </p:pic>
    </p:spTree>
    <p:extLst>
      <p:ext uri="{BB962C8B-B14F-4D97-AF65-F5344CB8AC3E}">
        <p14:creationId xmlns:p14="http://schemas.microsoft.com/office/powerpoint/2010/main" val="536298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ashscience.weebly.com/uploads/1/3/5/7/13577302/69640385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2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280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PSC 121  Prince George’s Community College</a:t>
            </a:r>
          </a:p>
        </p:txBody>
      </p:sp>
      <p:sp>
        <p:nvSpPr>
          <p:cNvPr id="11266" name="Rectangle 2"/>
          <p:cNvSpPr>
            <a:spLocks noGrp="1" noChangeArrowheads="1"/>
          </p:cNvSpPr>
          <p:nvPr>
            <p:ph type="title"/>
          </p:nvPr>
        </p:nvSpPr>
        <p:spPr>
          <a:xfrm>
            <a:off x="457200" y="274638"/>
            <a:ext cx="8229600" cy="1554162"/>
          </a:xfrm>
        </p:spPr>
        <p:txBody>
          <a:bodyPr>
            <a:normAutofit fontScale="90000"/>
          </a:bodyPr>
          <a:lstStyle/>
          <a:p>
            <a:pPr eaLnBrk="1" hangingPunct="1">
              <a:defRPr/>
            </a:pPr>
            <a:r>
              <a:rPr lang="en-US" sz="3600" dirty="0" smtClean="0">
                <a:solidFill>
                  <a:srgbClr val="FFFF00"/>
                </a:solidFill>
              </a:rPr>
              <a:t>Before we start, understand uniformitarianism.  The longest word you will learn in Earth Science. </a:t>
            </a:r>
          </a:p>
        </p:txBody>
      </p:sp>
      <p:sp>
        <p:nvSpPr>
          <p:cNvPr id="11267" name="Rectangle 3"/>
          <p:cNvSpPr>
            <a:spLocks noGrp="1" noChangeArrowheads="1"/>
          </p:cNvSpPr>
          <p:nvPr>
            <p:ph type="body" idx="1"/>
          </p:nvPr>
        </p:nvSpPr>
        <p:spPr>
          <a:xfrm>
            <a:off x="457200" y="2057400"/>
            <a:ext cx="8229600" cy="4251960"/>
          </a:xfrm>
        </p:spPr>
        <p:txBody>
          <a:bodyPr/>
          <a:lstStyle/>
          <a:p>
            <a:pPr>
              <a:lnSpc>
                <a:spcPct val="90000"/>
              </a:lnSpc>
              <a:buNone/>
              <a:defRPr/>
            </a:pPr>
            <a:r>
              <a:rPr lang="en-US" sz="3200" b="1" u="sng" dirty="0" smtClean="0">
                <a:solidFill>
                  <a:srgbClr val="FFFF00"/>
                </a:solidFill>
              </a:rPr>
              <a:t>*Uniformitarianism</a:t>
            </a:r>
            <a:endParaRPr lang="en-US" sz="3200" b="1" u="sng" dirty="0">
              <a:solidFill>
                <a:srgbClr val="FFFF00"/>
              </a:solidFill>
            </a:endParaRPr>
          </a:p>
          <a:p>
            <a:pPr eaLnBrk="1" hangingPunct="1">
              <a:lnSpc>
                <a:spcPct val="90000"/>
              </a:lnSpc>
              <a:buFont typeface="Wingdings" pitchFamily="2" charset="2"/>
              <a:buNone/>
              <a:defRPr/>
            </a:pPr>
            <a:endParaRPr lang="en-US" dirty="0" smtClean="0">
              <a:solidFill>
                <a:srgbClr val="FFFF00"/>
              </a:solidFill>
            </a:endParaRPr>
          </a:p>
          <a:p>
            <a:pPr eaLnBrk="1" hangingPunct="1">
              <a:lnSpc>
                <a:spcPct val="90000"/>
              </a:lnSpc>
              <a:buFont typeface="Wingdings" pitchFamily="2" charset="2"/>
              <a:buNone/>
              <a:defRPr/>
            </a:pPr>
            <a:r>
              <a:rPr lang="en-US" sz="3200" dirty="0" smtClean="0">
                <a:solidFill>
                  <a:srgbClr val="FFFF00"/>
                </a:solidFill>
              </a:rPr>
              <a:t>- “The Past is key to the present.”  (James Hutton)</a:t>
            </a:r>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r>
              <a:rPr lang="en-US" dirty="0" smtClean="0">
                <a:solidFill>
                  <a:schemeClr val="hlink"/>
                </a:solidFill>
              </a:rPr>
              <a:t>              </a:t>
            </a:r>
          </a:p>
        </p:txBody>
      </p:sp>
      <p:sp>
        <p:nvSpPr>
          <p:cNvPr id="4" name="SMARTInkShape-72"/>
          <p:cNvSpPr/>
          <p:nvPr/>
        </p:nvSpPr>
        <p:spPr>
          <a:xfrm>
            <a:off x="205384" y="1875721"/>
            <a:ext cx="830461" cy="2214004"/>
          </a:xfrm>
          <a:custGeom>
            <a:avLst/>
            <a:gdLst/>
            <a:ahLst/>
            <a:cxnLst/>
            <a:rect l="0" t="0" r="0" b="0"/>
            <a:pathLst>
              <a:path w="830461" h="2214004">
                <a:moveTo>
                  <a:pt x="830460" y="2196216"/>
                </a:moveTo>
                <a:lnTo>
                  <a:pt x="825719" y="2200957"/>
                </a:lnTo>
                <a:lnTo>
                  <a:pt x="818100" y="2203284"/>
                </a:lnTo>
                <a:lnTo>
                  <a:pt x="774905" y="2205097"/>
                </a:lnTo>
                <a:lnTo>
                  <a:pt x="749507" y="2207778"/>
                </a:lnTo>
                <a:lnTo>
                  <a:pt x="714258" y="2212832"/>
                </a:lnTo>
                <a:lnTo>
                  <a:pt x="671503" y="2213830"/>
                </a:lnTo>
                <a:lnTo>
                  <a:pt x="636628" y="2214003"/>
                </a:lnTo>
                <a:lnTo>
                  <a:pt x="600167" y="2213062"/>
                </a:lnTo>
                <a:lnTo>
                  <a:pt x="559378" y="2206940"/>
                </a:lnTo>
                <a:lnTo>
                  <a:pt x="521715" y="2197850"/>
                </a:lnTo>
                <a:lnTo>
                  <a:pt x="486413" y="2184022"/>
                </a:lnTo>
                <a:lnTo>
                  <a:pt x="444669" y="2167312"/>
                </a:lnTo>
                <a:lnTo>
                  <a:pt x="412873" y="2148296"/>
                </a:lnTo>
                <a:lnTo>
                  <a:pt x="375462" y="2115203"/>
                </a:lnTo>
                <a:lnTo>
                  <a:pt x="346538" y="2072874"/>
                </a:lnTo>
                <a:lnTo>
                  <a:pt x="327793" y="2038072"/>
                </a:lnTo>
                <a:lnTo>
                  <a:pt x="310664" y="2000641"/>
                </a:lnTo>
                <a:lnTo>
                  <a:pt x="302445" y="1969395"/>
                </a:lnTo>
                <a:lnTo>
                  <a:pt x="292838" y="1938311"/>
                </a:lnTo>
                <a:lnTo>
                  <a:pt x="282947" y="1905974"/>
                </a:lnTo>
                <a:lnTo>
                  <a:pt x="275243" y="1868451"/>
                </a:lnTo>
                <a:lnTo>
                  <a:pt x="265866" y="1831269"/>
                </a:lnTo>
                <a:lnTo>
                  <a:pt x="256076" y="1793908"/>
                </a:lnTo>
                <a:lnTo>
                  <a:pt x="248418" y="1754152"/>
                </a:lnTo>
                <a:lnTo>
                  <a:pt x="241707" y="1713332"/>
                </a:lnTo>
                <a:lnTo>
                  <a:pt x="235417" y="1671047"/>
                </a:lnTo>
                <a:lnTo>
                  <a:pt x="232350" y="1648657"/>
                </a:lnTo>
                <a:lnTo>
                  <a:pt x="229314" y="1625794"/>
                </a:lnTo>
                <a:lnTo>
                  <a:pt x="226297" y="1602615"/>
                </a:lnTo>
                <a:lnTo>
                  <a:pt x="223294" y="1579224"/>
                </a:lnTo>
                <a:lnTo>
                  <a:pt x="220300" y="1555693"/>
                </a:lnTo>
                <a:lnTo>
                  <a:pt x="217312" y="1532068"/>
                </a:lnTo>
                <a:lnTo>
                  <a:pt x="214327" y="1508381"/>
                </a:lnTo>
                <a:lnTo>
                  <a:pt x="211345" y="1484651"/>
                </a:lnTo>
                <a:lnTo>
                  <a:pt x="208365" y="1459902"/>
                </a:lnTo>
                <a:lnTo>
                  <a:pt x="205386" y="1434473"/>
                </a:lnTo>
                <a:lnTo>
                  <a:pt x="202408" y="1408591"/>
                </a:lnTo>
                <a:lnTo>
                  <a:pt x="199431" y="1382406"/>
                </a:lnTo>
                <a:lnTo>
                  <a:pt x="196453" y="1356020"/>
                </a:lnTo>
                <a:lnTo>
                  <a:pt x="193476" y="1329499"/>
                </a:lnTo>
                <a:lnTo>
                  <a:pt x="189507" y="1302889"/>
                </a:lnTo>
                <a:lnTo>
                  <a:pt x="184877" y="1276220"/>
                </a:lnTo>
                <a:lnTo>
                  <a:pt x="179805" y="1249511"/>
                </a:lnTo>
                <a:lnTo>
                  <a:pt x="175432" y="1221782"/>
                </a:lnTo>
                <a:lnTo>
                  <a:pt x="171525" y="1193375"/>
                </a:lnTo>
                <a:lnTo>
                  <a:pt x="167928" y="1164515"/>
                </a:lnTo>
                <a:lnTo>
                  <a:pt x="163545" y="1136345"/>
                </a:lnTo>
                <a:lnTo>
                  <a:pt x="158639" y="1108635"/>
                </a:lnTo>
                <a:lnTo>
                  <a:pt x="153384" y="1081233"/>
                </a:lnTo>
                <a:lnTo>
                  <a:pt x="147896" y="1053042"/>
                </a:lnTo>
                <a:lnTo>
                  <a:pt x="142253" y="1024327"/>
                </a:lnTo>
                <a:lnTo>
                  <a:pt x="136507" y="995261"/>
                </a:lnTo>
                <a:lnTo>
                  <a:pt x="131684" y="966955"/>
                </a:lnTo>
                <a:lnTo>
                  <a:pt x="127476" y="939154"/>
                </a:lnTo>
                <a:lnTo>
                  <a:pt x="123679" y="911690"/>
                </a:lnTo>
                <a:lnTo>
                  <a:pt x="119163" y="883459"/>
                </a:lnTo>
                <a:lnTo>
                  <a:pt x="114168" y="854717"/>
                </a:lnTo>
                <a:lnTo>
                  <a:pt x="108854" y="825633"/>
                </a:lnTo>
                <a:lnTo>
                  <a:pt x="103327" y="797315"/>
                </a:lnTo>
                <a:lnTo>
                  <a:pt x="97658" y="769506"/>
                </a:lnTo>
                <a:lnTo>
                  <a:pt x="91894" y="742037"/>
                </a:lnTo>
                <a:lnTo>
                  <a:pt x="87059" y="715787"/>
                </a:lnTo>
                <a:lnTo>
                  <a:pt x="82844" y="690349"/>
                </a:lnTo>
                <a:lnTo>
                  <a:pt x="79041" y="665453"/>
                </a:lnTo>
                <a:lnTo>
                  <a:pt x="74522" y="639926"/>
                </a:lnTo>
                <a:lnTo>
                  <a:pt x="69525" y="613979"/>
                </a:lnTo>
                <a:lnTo>
                  <a:pt x="64209" y="587751"/>
                </a:lnTo>
                <a:lnTo>
                  <a:pt x="59673" y="562328"/>
                </a:lnTo>
                <a:lnTo>
                  <a:pt x="55656" y="537442"/>
                </a:lnTo>
                <a:lnTo>
                  <a:pt x="51987" y="512913"/>
                </a:lnTo>
                <a:lnTo>
                  <a:pt x="48548" y="489616"/>
                </a:lnTo>
                <a:lnTo>
                  <a:pt x="42081" y="445209"/>
                </a:lnTo>
                <a:lnTo>
                  <a:pt x="35900" y="402322"/>
                </a:lnTo>
                <a:lnTo>
                  <a:pt x="29846" y="361102"/>
                </a:lnTo>
                <a:lnTo>
                  <a:pt x="23847" y="322938"/>
                </a:lnTo>
                <a:lnTo>
                  <a:pt x="17874" y="286133"/>
                </a:lnTo>
                <a:lnTo>
                  <a:pt x="11912" y="250923"/>
                </a:lnTo>
                <a:lnTo>
                  <a:pt x="5955" y="218738"/>
                </a:lnTo>
                <a:lnTo>
                  <a:pt x="2646" y="187897"/>
                </a:lnTo>
                <a:lnTo>
                  <a:pt x="783" y="147935"/>
                </a:lnTo>
                <a:lnTo>
                  <a:pt x="154" y="107765"/>
                </a:lnTo>
                <a:lnTo>
                  <a:pt x="12" y="65617"/>
                </a:lnTo>
                <a:lnTo>
                  <a:pt x="0" y="41762"/>
                </a:lnTo>
                <a:lnTo>
                  <a:pt x="992" y="39585"/>
                </a:lnTo>
                <a:lnTo>
                  <a:pt x="2645" y="38134"/>
                </a:lnTo>
                <a:lnTo>
                  <a:pt x="7687" y="35805"/>
                </a:lnTo>
                <a:lnTo>
                  <a:pt x="13301" y="30661"/>
                </a:lnTo>
                <a:lnTo>
                  <a:pt x="21125" y="28240"/>
                </a:lnTo>
                <a:lnTo>
                  <a:pt x="64462" y="26416"/>
                </a:lnTo>
                <a:lnTo>
                  <a:pt x="106733" y="25333"/>
                </a:lnTo>
                <a:lnTo>
                  <a:pt x="149474" y="20172"/>
                </a:lnTo>
                <a:lnTo>
                  <a:pt x="185825" y="18617"/>
                </a:lnTo>
                <a:lnTo>
                  <a:pt x="227778" y="15280"/>
                </a:lnTo>
                <a:lnTo>
                  <a:pt x="250078" y="13001"/>
                </a:lnTo>
                <a:lnTo>
                  <a:pt x="274867" y="10489"/>
                </a:lnTo>
                <a:lnTo>
                  <a:pt x="301315" y="7823"/>
                </a:lnTo>
                <a:lnTo>
                  <a:pt x="328868" y="5053"/>
                </a:lnTo>
                <a:lnTo>
                  <a:pt x="357159" y="3206"/>
                </a:lnTo>
                <a:lnTo>
                  <a:pt x="385942" y="1975"/>
                </a:lnTo>
                <a:lnTo>
                  <a:pt x="415052" y="1155"/>
                </a:lnTo>
                <a:lnTo>
                  <a:pt x="444380" y="607"/>
                </a:lnTo>
                <a:lnTo>
                  <a:pt x="473855" y="243"/>
                </a:lnTo>
                <a:lnTo>
                  <a:pt x="503426" y="0"/>
                </a:lnTo>
                <a:lnTo>
                  <a:pt x="534055" y="830"/>
                </a:lnTo>
                <a:lnTo>
                  <a:pt x="565388" y="2375"/>
                </a:lnTo>
                <a:lnTo>
                  <a:pt x="597190" y="4398"/>
                </a:lnTo>
                <a:lnTo>
                  <a:pt x="626329" y="6739"/>
                </a:lnTo>
                <a:lnTo>
                  <a:pt x="653693" y="9291"/>
                </a:lnTo>
                <a:lnTo>
                  <a:pt x="679873" y="11985"/>
                </a:lnTo>
                <a:lnTo>
                  <a:pt x="722191" y="14978"/>
                </a:lnTo>
                <a:lnTo>
                  <a:pt x="776882" y="173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7835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dissolve">
                                      <p:cBhvr>
                                        <p:cTn id="12" dur="500"/>
                                        <p:tgtEl>
                                          <p:spTgt spid="112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dissolve">
                                      <p:cBhvr>
                                        <p:cTn id="17" dur="5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267">
                                            <p:txEl>
                                              <p:pRg st="4" end="4"/>
                                            </p:txEl>
                                          </p:spTgt>
                                        </p:tgtEl>
                                        <p:attrNameLst>
                                          <p:attrName>style.visibility</p:attrName>
                                        </p:attrNameLst>
                                      </p:cBhvr>
                                      <p:to>
                                        <p:strVal val="visible"/>
                                      </p:to>
                                    </p:set>
                                    <p:animEffect transition="in" filter="dissolve">
                                      <p:cBhvr>
                                        <p:cTn id="22"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09" y="76200"/>
            <a:ext cx="8686800" cy="4709160"/>
          </a:xfrm>
        </p:spPr>
        <p:txBody>
          <a:bodyPr>
            <a:normAutofit/>
          </a:bodyPr>
          <a:lstStyle/>
          <a:p>
            <a:pPr marL="137160" indent="0">
              <a:buNone/>
            </a:pPr>
            <a:r>
              <a:rPr lang="en-US" sz="3600" b="1" dirty="0">
                <a:solidFill>
                  <a:srgbClr val="FFFF00"/>
                </a:solidFill>
              </a:rPr>
              <a:t>*</a:t>
            </a:r>
            <a:r>
              <a:rPr lang="en-US" sz="3600" b="1" dirty="0" smtClean="0">
                <a:solidFill>
                  <a:srgbClr val="FFFF00"/>
                </a:solidFill>
              </a:rPr>
              <a:t>Relative Time</a:t>
            </a:r>
          </a:p>
          <a:p>
            <a:pPr marL="137160" indent="0">
              <a:buNone/>
            </a:pPr>
            <a:r>
              <a:rPr lang="en-US" b="1" dirty="0" smtClean="0">
                <a:solidFill>
                  <a:srgbClr val="FFFF00"/>
                </a:solidFill>
              </a:rPr>
              <a:t>	- </a:t>
            </a:r>
            <a:r>
              <a:rPr lang="en-US" dirty="0" smtClean="0">
                <a:solidFill>
                  <a:srgbClr val="FFFF00"/>
                </a:solidFill>
              </a:rPr>
              <a:t>process where rocks are placed in the 	sequence </a:t>
            </a:r>
            <a:r>
              <a:rPr lang="en-US" dirty="0">
                <a:solidFill>
                  <a:srgbClr val="FFFF00"/>
                </a:solidFill>
              </a:rPr>
              <a:t>that they </a:t>
            </a:r>
            <a:r>
              <a:rPr lang="en-US" dirty="0" smtClean="0">
                <a:solidFill>
                  <a:srgbClr val="FFFF00"/>
                </a:solidFill>
              </a:rPr>
              <a:t>formed. </a:t>
            </a:r>
          </a:p>
          <a:p>
            <a:pPr marL="137160" indent="0">
              <a:buNone/>
            </a:pPr>
            <a:endParaRPr lang="en-US" dirty="0" smtClean="0">
              <a:solidFill>
                <a:srgbClr val="FFFF00"/>
              </a:solidFill>
            </a:endParaRPr>
          </a:p>
        </p:txBody>
      </p:sp>
      <p:pic>
        <p:nvPicPr>
          <p:cNvPr id="5122" name="Picture 2" descr="https://encrypted-tbn0.gstatic.com/images?q=tbn:ANd9GcR5dHuXWI04ch_wiJI6myA4PwbViJKZ5KpVCku3S5NaGoNVmxc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 y="1981200"/>
            <a:ext cx="9144000"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5139" name="SMARTInkShape-Group13"/>
          <p:cNvGrpSpPr/>
          <p:nvPr/>
        </p:nvGrpSpPr>
        <p:grpSpPr>
          <a:xfrm>
            <a:off x="5768699" y="1089422"/>
            <a:ext cx="3250286" cy="553641"/>
            <a:chOff x="5768699" y="1089422"/>
            <a:chExt cx="3250286" cy="553641"/>
          </a:xfrm>
        </p:grpSpPr>
        <p:sp>
          <p:nvSpPr>
            <p:cNvPr id="63" name="SMARTInkShape-73"/>
            <p:cNvSpPr/>
            <p:nvPr/>
          </p:nvSpPr>
          <p:spPr>
            <a:xfrm>
              <a:off x="5768699" y="1276945"/>
              <a:ext cx="262976" cy="241004"/>
            </a:xfrm>
            <a:custGeom>
              <a:avLst/>
              <a:gdLst/>
              <a:ahLst/>
              <a:cxnLst/>
              <a:rect l="0" t="0" r="0" b="0"/>
              <a:pathLst>
                <a:path w="262976" h="241004">
                  <a:moveTo>
                    <a:pt x="80246" y="0"/>
                  </a:moveTo>
                  <a:lnTo>
                    <a:pt x="75506" y="0"/>
                  </a:lnTo>
                  <a:lnTo>
                    <a:pt x="74109" y="992"/>
                  </a:lnTo>
                  <a:lnTo>
                    <a:pt x="73179" y="2646"/>
                  </a:lnTo>
                  <a:lnTo>
                    <a:pt x="72558" y="4741"/>
                  </a:lnTo>
                  <a:lnTo>
                    <a:pt x="71151" y="6137"/>
                  </a:lnTo>
                  <a:lnTo>
                    <a:pt x="62294" y="9677"/>
                  </a:lnTo>
                  <a:lnTo>
                    <a:pt x="38494" y="33832"/>
                  </a:lnTo>
                  <a:lnTo>
                    <a:pt x="30613" y="48830"/>
                  </a:lnTo>
                  <a:lnTo>
                    <a:pt x="17185" y="89367"/>
                  </a:lnTo>
                  <a:lnTo>
                    <a:pt x="12531" y="102227"/>
                  </a:lnTo>
                  <a:lnTo>
                    <a:pt x="2999" y="145027"/>
                  </a:lnTo>
                  <a:lnTo>
                    <a:pt x="0" y="185756"/>
                  </a:lnTo>
                  <a:lnTo>
                    <a:pt x="2579" y="194345"/>
                  </a:lnTo>
                  <a:lnTo>
                    <a:pt x="15117" y="216203"/>
                  </a:lnTo>
                  <a:lnTo>
                    <a:pt x="51017" y="235397"/>
                  </a:lnTo>
                  <a:lnTo>
                    <a:pt x="74399" y="239975"/>
                  </a:lnTo>
                  <a:lnTo>
                    <a:pt x="116157" y="241003"/>
                  </a:lnTo>
                  <a:lnTo>
                    <a:pt x="135975" y="240080"/>
                  </a:lnTo>
                  <a:lnTo>
                    <a:pt x="175777" y="230076"/>
                  </a:lnTo>
                  <a:lnTo>
                    <a:pt x="194588" y="215112"/>
                  </a:lnTo>
                  <a:lnTo>
                    <a:pt x="220638" y="187237"/>
                  </a:lnTo>
                  <a:lnTo>
                    <a:pt x="251501" y="145835"/>
                  </a:lnTo>
                  <a:lnTo>
                    <a:pt x="262936" y="110131"/>
                  </a:lnTo>
                  <a:lnTo>
                    <a:pt x="262975" y="98226"/>
                  </a:lnTo>
                  <a:lnTo>
                    <a:pt x="254341" y="56555"/>
                  </a:lnTo>
                  <a:lnTo>
                    <a:pt x="246483" y="38696"/>
                  </a:lnTo>
                  <a:lnTo>
                    <a:pt x="238134" y="29435"/>
                  </a:lnTo>
                  <a:lnTo>
                    <a:pt x="227809" y="23004"/>
                  </a:lnTo>
                  <a:lnTo>
                    <a:pt x="184682" y="11093"/>
                  </a:lnTo>
                  <a:lnTo>
                    <a:pt x="143299" y="9120"/>
                  </a:lnTo>
                  <a:lnTo>
                    <a:pt x="98904" y="8935"/>
                  </a:lnTo>
                  <a:lnTo>
                    <a:pt x="71315"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20" name="SMARTInkShape-74"/>
            <p:cNvSpPr/>
            <p:nvPr/>
          </p:nvSpPr>
          <p:spPr>
            <a:xfrm>
              <a:off x="6090046" y="1205508"/>
              <a:ext cx="17861" cy="312540"/>
            </a:xfrm>
            <a:custGeom>
              <a:avLst/>
              <a:gdLst/>
              <a:ahLst/>
              <a:cxnLst/>
              <a:rect l="0" t="0" r="0" b="0"/>
              <a:pathLst>
                <a:path w="17861" h="312540">
                  <a:moveTo>
                    <a:pt x="17860" y="0"/>
                  </a:moveTo>
                  <a:lnTo>
                    <a:pt x="17860" y="4740"/>
                  </a:lnTo>
                  <a:lnTo>
                    <a:pt x="15214" y="9713"/>
                  </a:lnTo>
                  <a:lnTo>
                    <a:pt x="11723" y="15231"/>
                  </a:lnTo>
                  <a:lnTo>
                    <a:pt x="9481" y="26858"/>
                  </a:lnTo>
                  <a:lnTo>
                    <a:pt x="8963" y="64798"/>
                  </a:lnTo>
                  <a:lnTo>
                    <a:pt x="8935" y="107457"/>
                  </a:lnTo>
                  <a:lnTo>
                    <a:pt x="6287" y="134034"/>
                  </a:lnTo>
                  <a:lnTo>
                    <a:pt x="829" y="178605"/>
                  </a:lnTo>
                  <a:lnTo>
                    <a:pt x="109" y="223244"/>
                  </a:lnTo>
                  <a:lnTo>
                    <a:pt x="10" y="264391"/>
                  </a:lnTo>
                  <a:lnTo>
                    <a:pt x="0" y="306049"/>
                  </a:lnTo>
                  <a:lnTo>
                    <a:pt x="993" y="308212"/>
                  </a:lnTo>
                  <a:lnTo>
                    <a:pt x="2646" y="309655"/>
                  </a:lnTo>
                  <a:lnTo>
                    <a:pt x="8930" y="3125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21" name="SMARTInkShape-75"/>
            <p:cNvSpPr/>
            <p:nvPr/>
          </p:nvSpPr>
          <p:spPr>
            <a:xfrm>
              <a:off x="6197726" y="1241652"/>
              <a:ext cx="178071" cy="301775"/>
            </a:xfrm>
            <a:custGeom>
              <a:avLst/>
              <a:gdLst/>
              <a:ahLst/>
              <a:cxnLst/>
              <a:rect l="0" t="0" r="0" b="0"/>
              <a:pathLst>
                <a:path w="178071" h="301775">
                  <a:moveTo>
                    <a:pt x="124492" y="169239"/>
                  </a:moveTo>
                  <a:lnTo>
                    <a:pt x="111190" y="155936"/>
                  </a:lnTo>
                  <a:lnTo>
                    <a:pt x="106012" y="153404"/>
                  </a:lnTo>
                  <a:lnTo>
                    <a:pt x="62143" y="142629"/>
                  </a:lnTo>
                  <a:lnTo>
                    <a:pt x="59114" y="142569"/>
                  </a:lnTo>
                  <a:lnTo>
                    <a:pt x="53102" y="145149"/>
                  </a:lnTo>
                  <a:lnTo>
                    <a:pt x="41158" y="154889"/>
                  </a:lnTo>
                  <a:lnTo>
                    <a:pt x="23290" y="184691"/>
                  </a:lnTo>
                  <a:lnTo>
                    <a:pt x="5430" y="227579"/>
                  </a:lnTo>
                  <a:lnTo>
                    <a:pt x="653" y="252347"/>
                  </a:lnTo>
                  <a:lnTo>
                    <a:pt x="0" y="264384"/>
                  </a:lnTo>
                  <a:lnTo>
                    <a:pt x="2353" y="273702"/>
                  </a:lnTo>
                  <a:lnTo>
                    <a:pt x="11951" y="287769"/>
                  </a:lnTo>
                  <a:lnTo>
                    <a:pt x="17589" y="291372"/>
                  </a:lnTo>
                  <a:lnTo>
                    <a:pt x="23401" y="293966"/>
                  </a:lnTo>
                  <a:lnTo>
                    <a:pt x="32252" y="300012"/>
                  </a:lnTo>
                  <a:lnTo>
                    <a:pt x="38186" y="301774"/>
                  </a:lnTo>
                  <a:lnTo>
                    <a:pt x="46777" y="299912"/>
                  </a:lnTo>
                  <a:lnTo>
                    <a:pt x="68461" y="290631"/>
                  </a:lnTo>
                  <a:lnTo>
                    <a:pt x="77431" y="282391"/>
                  </a:lnTo>
                  <a:lnTo>
                    <a:pt x="100539" y="243481"/>
                  </a:lnTo>
                  <a:lnTo>
                    <a:pt x="115544" y="204151"/>
                  </a:lnTo>
                  <a:lnTo>
                    <a:pt x="121841" y="175284"/>
                  </a:lnTo>
                  <a:lnTo>
                    <a:pt x="123970" y="134714"/>
                  </a:lnTo>
                  <a:lnTo>
                    <a:pt x="123397" y="99029"/>
                  </a:lnTo>
                  <a:lnTo>
                    <a:pt x="116791" y="60872"/>
                  </a:lnTo>
                  <a:lnTo>
                    <a:pt x="113462" y="48977"/>
                  </a:lnTo>
                  <a:lnTo>
                    <a:pt x="100164" y="19713"/>
                  </a:lnTo>
                  <a:lnTo>
                    <a:pt x="99344" y="15977"/>
                  </a:lnTo>
                  <a:lnTo>
                    <a:pt x="97805" y="13486"/>
                  </a:lnTo>
                  <a:lnTo>
                    <a:pt x="95787" y="11825"/>
                  </a:lnTo>
                  <a:lnTo>
                    <a:pt x="93449" y="10718"/>
                  </a:lnTo>
                  <a:lnTo>
                    <a:pt x="91890" y="8988"/>
                  </a:lnTo>
                  <a:lnTo>
                    <a:pt x="89184" y="1010"/>
                  </a:lnTo>
                  <a:lnTo>
                    <a:pt x="86311" y="213"/>
                  </a:lnTo>
                  <a:lnTo>
                    <a:pt x="84155" y="0"/>
                  </a:lnTo>
                  <a:lnTo>
                    <a:pt x="83710" y="850"/>
                  </a:lnTo>
                  <a:lnTo>
                    <a:pt x="87910" y="7300"/>
                  </a:lnTo>
                  <a:lnTo>
                    <a:pt x="91386" y="47286"/>
                  </a:lnTo>
                  <a:lnTo>
                    <a:pt x="104001" y="89275"/>
                  </a:lnTo>
                  <a:lnTo>
                    <a:pt x="113844" y="133573"/>
                  </a:lnTo>
                  <a:lnTo>
                    <a:pt x="125050" y="178175"/>
                  </a:lnTo>
                  <a:lnTo>
                    <a:pt x="142401" y="222033"/>
                  </a:lnTo>
                  <a:lnTo>
                    <a:pt x="163190" y="259702"/>
                  </a:lnTo>
                  <a:lnTo>
                    <a:pt x="169142" y="264015"/>
                  </a:lnTo>
                  <a:lnTo>
                    <a:pt x="172118" y="265165"/>
                  </a:lnTo>
                  <a:lnTo>
                    <a:pt x="174102" y="266924"/>
                  </a:lnTo>
                  <a:lnTo>
                    <a:pt x="178070" y="2763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23" name="SMARTInkShape-76"/>
            <p:cNvSpPr/>
            <p:nvPr/>
          </p:nvSpPr>
          <p:spPr>
            <a:xfrm>
              <a:off x="6429375" y="1393077"/>
              <a:ext cx="89297" cy="149992"/>
            </a:xfrm>
            <a:custGeom>
              <a:avLst/>
              <a:gdLst/>
              <a:ahLst/>
              <a:cxnLst/>
              <a:rect l="0" t="0" r="0" b="0"/>
              <a:pathLst>
                <a:path w="89297" h="149992">
                  <a:moveTo>
                    <a:pt x="0" y="62462"/>
                  </a:moveTo>
                  <a:lnTo>
                    <a:pt x="21249" y="62462"/>
                  </a:lnTo>
                  <a:lnTo>
                    <a:pt x="26972" y="59816"/>
                  </a:lnTo>
                  <a:lnTo>
                    <a:pt x="32824" y="56325"/>
                  </a:lnTo>
                  <a:lnTo>
                    <a:pt x="41696" y="53368"/>
                  </a:lnTo>
                  <a:lnTo>
                    <a:pt x="50609" y="47641"/>
                  </a:lnTo>
                  <a:lnTo>
                    <a:pt x="59533" y="44511"/>
                  </a:lnTo>
                  <a:lnTo>
                    <a:pt x="65486" y="40262"/>
                  </a:lnTo>
                  <a:lnTo>
                    <a:pt x="68792" y="35067"/>
                  </a:lnTo>
                  <a:lnTo>
                    <a:pt x="71253" y="29450"/>
                  </a:lnTo>
                  <a:lnTo>
                    <a:pt x="77226" y="20710"/>
                  </a:lnTo>
                  <a:lnTo>
                    <a:pt x="79436" y="11837"/>
                  </a:lnTo>
                  <a:lnTo>
                    <a:pt x="79953" y="5897"/>
                  </a:lnTo>
                  <a:lnTo>
                    <a:pt x="79099" y="3916"/>
                  </a:lnTo>
                  <a:lnTo>
                    <a:pt x="77537" y="2595"/>
                  </a:lnTo>
                  <a:lnTo>
                    <a:pt x="73156" y="1128"/>
                  </a:lnTo>
                  <a:lnTo>
                    <a:pt x="50552" y="0"/>
                  </a:lnTo>
                  <a:lnTo>
                    <a:pt x="44626" y="2620"/>
                  </a:lnTo>
                  <a:lnTo>
                    <a:pt x="41658" y="4708"/>
                  </a:lnTo>
                  <a:lnTo>
                    <a:pt x="14883" y="43068"/>
                  </a:lnTo>
                  <a:lnTo>
                    <a:pt x="3141" y="83382"/>
                  </a:lnTo>
                  <a:lnTo>
                    <a:pt x="414" y="108334"/>
                  </a:lnTo>
                  <a:lnTo>
                    <a:pt x="2829" y="115261"/>
                  </a:lnTo>
                  <a:lnTo>
                    <a:pt x="29814" y="145792"/>
                  </a:lnTo>
                  <a:lnTo>
                    <a:pt x="35739" y="149107"/>
                  </a:lnTo>
                  <a:lnTo>
                    <a:pt x="38709" y="149991"/>
                  </a:lnTo>
                  <a:lnTo>
                    <a:pt x="41681" y="149588"/>
                  </a:lnTo>
                  <a:lnTo>
                    <a:pt x="51596" y="145273"/>
                  </a:lnTo>
                  <a:lnTo>
                    <a:pt x="65669" y="142561"/>
                  </a:lnTo>
                  <a:lnTo>
                    <a:pt x="76564" y="135915"/>
                  </a:lnTo>
                  <a:lnTo>
                    <a:pt x="89296" y="1249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24" name="SMARTInkShape-77"/>
            <p:cNvSpPr/>
            <p:nvPr/>
          </p:nvSpPr>
          <p:spPr>
            <a:xfrm>
              <a:off x="6599161" y="1384102"/>
              <a:ext cx="97982" cy="142875"/>
            </a:xfrm>
            <a:custGeom>
              <a:avLst/>
              <a:gdLst/>
              <a:ahLst/>
              <a:cxnLst/>
              <a:rect l="0" t="0" r="0" b="0"/>
              <a:pathLst>
                <a:path w="97982" h="142875">
                  <a:moveTo>
                    <a:pt x="53455" y="0"/>
                  </a:moveTo>
                  <a:lnTo>
                    <a:pt x="45768" y="0"/>
                  </a:lnTo>
                  <a:lnTo>
                    <a:pt x="14724" y="29811"/>
                  </a:lnTo>
                  <a:lnTo>
                    <a:pt x="11437" y="35738"/>
                  </a:lnTo>
                  <a:lnTo>
                    <a:pt x="10560" y="38708"/>
                  </a:lnTo>
                  <a:lnTo>
                    <a:pt x="8984" y="40688"/>
                  </a:lnTo>
                  <a:lnTo>
                    <a:pt x="3017" y="44467"/>
                  </a:lnTo>
                  <a:lnTo>
                    <a:pt x="0" y="53164"/>
                  </a:lnTo>
                  <a:lnTo>
                    <a:pt x="42379" y="53577"/>
                  </a:lnTo>
                  <a:lnTo>
                    <a:pt x="56568" y="54569"/>
                  </a:lnTo>
                  <a:lnTo>
                    <a:pt x="80079" y="64602"/>
                  </a:lnTo>
                  <a:lnTo>
                    <a:pt x="83110" y="66880"/>
                  </a:lnTo>
                  <a:lnTo>
                    <a:pt x="86479" y="72058"/>
                  </a:lnTo>
                  <a:lnTo>
                    <a:pt x="88969" y="77666"/>
                  </a:lnTo>
                  <a:lnTo>
                    <a:pt x="96705" y="87569"/>
                  </a:lnTo>
                  <a:lnTo>
                    <a:pt x="97690" y="93525"/>
                  </a:lnTo>
                  <a:lnTo>
                    <a:pt x="97981" y="101574"/>
                  </a:lnTo>
                  <a:lnTo>
                    <a:pt x="95403" y="107321"/>
                  </a:lnTo>
                  <a:lnTo>
                    <a:pt x="77111" y="128001"/>
                  </a:lnTo>
                  <a:lnTo>
                    <a:pt x="71245" y="131303"/>
                  </a:lnTo>
                  <a:lnTo>
                    <a:pt x="65331" y="133763"/>
                  </a:lnTo>
                  <a:lnTo>
                    <a:pt x="56423" y="139734"/>
                  </a:lnTo>
                  <a:lnTo>
                    <a:pt x="47500" y="141944"/>
                  </a:lnTo>
                  <a:lnTo>
                    <a:pt x="35596" y="1428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25" name="SMARTInkShape-78"/>
            <p:cNvSpPr/>
            <p:nvPr/>
          </p:nvSpPr>
          <p:spPr>
            <a:xfrm>
              <a:off x="6822280" y="1214437"/>
              <a:ext cx="1" cy="339330"/>
            </a:xfrm>
            <a:custGeom>
              <a:avLst/>
              <a:gdLst/>
              <a:ahLst/>
              <a:cxnLst/>
              <a:rect l="0" t="0" r="0" b="0"/>
              <a:pathLst>
                <a:path w="1" h="339330">
                  <a:moveTo>
                    <a:pt x="0" y="0"/>
                  </a:moveTo>
                  <a:lnTo>
                    <a:pt x="0" y="39333"/>
                  </a:lnTo>
                  <a:lnTo>
                    <a:pt x="0" y="81836"/>
                  </a:lnTo>
                  <a:lnTo>
                    <a:pt x="0" y="125894"/>
                  </a:lnTo>
                  <a:lnTo>
                    <a:pt x="0" y="160995"/>
                  </a:lnTo>
                  <a:lnTo>
                    <a:pt x="0" y="203671"/>
                  </a:lnTo>
                  <a:lnTo>
                    <a:pt x="0" y="240764"/>
                  </a:lnTo>
                  <a:lnTo>
                    <a:pt x="0" y="280965"/>
                  </a:lnTo>
                  <a:lnTo>
                    <a:pt x="0" y="325036"/>
                  </a:lnTo>
                  <a:lnTo>
                    <a:pt x="0" y="3393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26" name="SMARTInkShape-79"/>
            <p:cNvSpPr/>
            <p:nvPr/>
          </p:nvSpPr>
          <p:spPr>
            <a:xfrm>
              <a:off x="6741913" y="1330523"/>
              <a:ext cx="196454" cy="44650"/>
            </a:xfrm>
            <a:custGeom>
              <a:avLst/>
              <a:gdLst/>
              <a:ahLst/>
              <a:cxnLst/>
              <a:rect l="0" t="0" r="0" b="0"/>
              <a:pathLst>
                <a:path w="196454" h="44650">
                  <a:moveTo>
                    <a:pt x="0" y="44649"/>
                  </a:moveTo>
                  <a:lnTo>
                    <a:pt x="0" y="36960"/>
                  </a:lnTo>
                  <a:lnTo>
                    <a:pt x="992" y="36547"/>
                  </a:lnTo>
                  <a:lnTo>
                    <a:pt x="7689" y="35828"/>
                  </a:lnTo>
                  <a:lnTo>
                    <a:pt x="50880" y="14731"/>
                  </a:lnTo>
                  <a:lnTo>
                    <a:pt x="81598" y="10076"/>
                  </a:lnTo>
                  <a:lnTo>
                    <a:pt x="125179" y="9081"/>
                  </a:lnTo>
                  <a:lnTo>
                    <a:pt x="167040" y="1882"/>
                  </a:lnTo>
                  <a:lnTo>
                    <a:pt x="19645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27" name="SMARTInkShape-80"/>
            <p:cNvSpPr/>
            <p:nvPr/>
          </p:nvSpPr>
          <p:spPr>
            <a:xfrm>
              <a:off x="7036593" y="1375175"/>
              <a:ext cx="303610" cy="17857"/>
            </a:xfrm>
            <a:custGeom>
              <a:avLst/>
              <a:gdLst/>
              <a:ahLst/>
              <a:cxnLst/>
              <a:rect l="0" t="0" r="0" b="0"/>
              <a:pathLst>
                <a:path w="303610" h="17857">
                  <a:moveTo>
                    <a:pt x="0" y="17856"/>
                  </a:moveTo>
                  <a:lnTo>
                    <a:pt x="39147" y="17856"/>
                  </a:lnTo>
                  <a:lnTo>
                    <a:pt x="65243" y="15210"/>
                  </a:lnTo>
                  <a:lnTo>
                    <a:pt x="109258" y="9478"/>
                  </a:lnTo>
                  <a:lnTo>
                    <a:pt x="153852" y="8975"/>
                  </a:lnTo>
                  <a:lnTo>
                    <a:pt x="189595" y="7941"/>
                  </a:lnTo>
                  <a:lnTo>
                    <a:pt x="233350" y="365"/>
                  </a:lnTo>
                  <a:lnTo>
                    <a:pt x="275194" y="6"/>
                  </a:lnTo>
                  <a:lnTo>
                    <a:pt x="287362" y="0"/>
                  </a:lnTo>
                  <a:lnTo>
                    <a:pt x="289802" y="991"/>
                  </a:lnTo>
                  <a:lnTo>
                    <a:pt x="291428" y="2644"/>
                  </a:lnTo>
                  <a:lnTo>
                    <a:pt x="292512" y="4738"/>
                  </a:lnTo>
                  <a:lnTo>
                    <a:pt x="294227" y="6134"/>
                  </a:lnTo>
                  <a:lnTo>
                    <a:pt x="303609" y="89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28" name="SMARTInkShape-81"/>
            <p:cNvSpPr/>
            <p:nvPr/>
          </p:nvSpPr>
          <p:spPr>
            <a:xfrm>
              <a:off x="7241976" y="1294805"/>
              <a:ext cx="204816" cy="187524"/>
            </a:xfrm>
            <a:custGeom>
              <a:avLst/>
              <a:gdLst/>
              <a:ahLst/>
              <a:cxnLst/>
              <a:rect l="0" t="0" r="0" b="0"/>
              <a:pathLst>
                <a:path w="204816" h="187524">
                  <a:moveTo>
                    <a:pt x="0" y="0"/>
                  </a:moveTo>
                  <a:lnTo>
                    <a:pt x="25901" y="992"/>
                  </a:lnTo>
                  <a:lnTo>
                    <a:pt x="65014" y="15231"/>
                  </a:lnTo>
                  <a:lnTo>
                    <a:pt x="107299" y="32772"/>
                  </a:lnTo>
                  <a:lnTo>
                    <a:pt x="151639" y="53579"/>
                  </a:lnTo>
                  <a:lnTo>
                    <a:pt x="188726" y="74414"/>
                  </a:lnTo>
                  <a:lnTo>
                    <a:pt x="203463" y="87533"/>
                  </a:lnTo>
                  <a:lnTo>
                    <a:pt x="204530" y="91158"/>
                  </a:lnTo>
                  <a:lnTo>
                    <a:pt x="204815" y="93514"/>
                  </a:lnTo>
                  <a:lnTo>
                    <a:pt x="204012" y="95085"/>
                  </a:lnTo>
                  <a:lnTo>
                    <a:pt x="202485" y="96132"/>
                  </a:lnTo>
                  <a:lnTo>
                    <a:pt x="200474" y="96830"/>
                  </a:lnTo>
                  <a:lnTo>
                    <a:pt x="157376" y="123110"/>
                  </a:lnTo>
                  <a:lnTo>
                    <a:pt x="116064" y="151257"/>
                  </a:lnTo>
                  <a:lnTo>
                    <a:pt x="75589" y="175596"/>
                  </a:lnTo>
                  <a:lnTo>
                    <a:pt x="62508" y="18752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29" name="SMARTInkShape-82"/>
            <p:cNvSpPr/>
            <p:nvPr/>
          </p:nvSpPr>
          <p:spPr>
            <a:xfrm>
              <a:off x="7670601" y="1196578"/>
              <a:ext cx="26790" cy="250032"/>
            </a:xfrm>
            <a:custGeom>
              <a:avLst/>
              <a:gdLst/>
              <a:ahLst/>
              <a:cxnLst/>
              <a:rect l="0" t="0" r="0" b="0"/>
              <a:pathLst>
                <a:path w="26790" h="250032">
                  <a:moveTo>
                    <a:pt x="0" y="0"/>
                  </a:moveTo>
                  <a:lnTo>
                    <a:pt x="0" y="4741"/>
                  </a:lnTo>
                  <a:lnTo>
                    <a:pt x="2646" y="9714"/>
                  </a:lnTo>
                  <a:lnTo>
                    <a:pt x="4741" y="12429"/>
                  </a:lnTo>
                  <a:lnTo>
                    <a:pt x="7068" y="20738"/>
                  </a:lnTo>
                  <a:lnTo>
                    <a:pt x="15834" y="63545"/>
                  </a:lnTo>
                  <a:lnTo>
                    <a:pt x="17593" y="107293"/>
                  </a:lnTo>
                  <a:lnTo>
                    <a:pt x="17824" y="151823"/>
                  </a:lnTo>
                  <a:lnTo>
                    <a:pt x="17855" y="193810"/>
                  </a:lnTo>
                  <a:lnTo>
                    <a:pt x="17859" y="237896"/>
                  </a:lnTo>
                  <a:lnTo>
                    <a:pt x="20506" y="242323"/>
                  </a:lnTo>
                  <a:lnTo>
                    <a:pt x="26789" y="2500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30" name="SMARTInkShape-83"/>
            <p:cNvSpPr/>
            <p:nvPr/>
          </p:nvSpPr>
          <p:spPr>
            <a:xfrm>
              <a:off x="7599163" y="1214437"/>
              <a:ext cx="232173" cy="375048"/>
            </a:xfrm>
            <a:custGeom>
              <a:avLst/>
              <a:gdLst/>
              <a:ahLst/>
              <a:cxnLst/>
              <a:rect l="0" t="0" r="0" b="0"/>
              <a:pathLst>
                <a:path w="232173" h="375048">
                  <a:moveTo>
                    <a:pt x="232172" y="0"/>
                  </a:moveTo>
                  <a:lnTo>
                    <a:pt x="227433" y="0"/>
                  </a:lnTo>
                  <a:lnTo>
                    <a:pt x="222459" y="2646"/>
                  </a:lnTo>
                  <a:lnTo>
                    <a:pt x="202362" y="20991"/>
                  </a:lnTo>
                  <a:lnTo>
                    <a:pt x="172114" y="63567"/>
                  </a:lnTo>
                  <a:lnTo>
                    <a:pt x="148725" y="105565"/>
                  </a:lnTo>
                  <a:lnTo>
                    <a:pt x="129946" y="140309"/>
                  </a:lnTo>
                  <a:lnTo>
                    <a:pt x="106964" y="176731"/>
                  </a:lnTo>
                  <a:lnTo>
                    <a:pt x="86154" y="217509"/>
                  </a:lnTo>
                  <a:lnTo>
                    <a:pt x="62569" y="254176"/>
                  </a:lnTo>
                  <a:lnTo>
                    <a:pt x="38965" y="293735"/>
                  </a:lnTo>
                  <a:lnTo>
                    <a:pt x="21264" y="338212"/>
                  </a:lnTo>
                  <a:lnTo>
                    <a:pt x="9152" y="369543"/>
                  </a:lnTo>
                  <a:lnTo>
                    <a:pt x="7094" y="371378"/>
                  </a:lnTo>
                  <a:lnTo>
                    <a:pt x="0" y="3750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31" name="SMARTInkShape-84"/>
            <p:cNvSpPr/>
            <p:nvPr/>
          </p:nvSpPr>
          <p:spPr>
            <a:xfrm>
              <a:off x="7786687" y="1394334"/>
              <a:ext cx="119710" cy="158756"/>
            </a:xfrm>
            <a:custGeom>
              <a:avLst/>
              <a:gdLst/>
              <a:ahLst/>
              <a:cxnLst/>
              <a:rect l="0" t="0" r="0" b="0"/>
              <a:pathLst>
                <a:path w="119710" h="158756">
                  <a:moveTo>
                    <a:pt x="35718" y="43346"/>
                  </a:moveTo>
                  <a:lnTo>
                    <a:pt x="19469" y="72898"/>
                  </a:lnTo>
                  <a:lnTo>
                    <a:pt x="15425" y="97680"/>
                  </a:lnTo>
                  <a:lnTo>
                    <a:pt x="10855" y="115007"/>
                  </a:lnTo>
                  <a:lnTo>
                    <a:pt x="10777" y="126789"/>
                  </a:lnTo>
                  <a:lnTo>
                    <a:pt x="16313" y="143586"/>
                  </a:lnTo>
                  <a:lnTo>
                    <a:pt x="21472" y="151728"/>
                  </a:lnTo>
                  <a:lnTo>
                    <a:pt x="27072" y="156008"/>
                  </a:lnTo>
                  <a:lnTo>
                    <a:pt x="35803" y="158417"/>
                  </a:lnTo>
                  <a:lnTo>
                    <a:pt x="38751" y="158755"/>
                  </a:lnTo>
                  <a:lnTo>
                    <a:pt x="52382" y="154491"/>
                  </a:lnTo>
                  <a:lnTo>
                    <a:pt x="68629" y="143169"/>
                  </a:lnTo>
                  <a:lnTo>
                    <a:pt x="87272" y="122852"/>
                  </a:lnTo>
                  <a:lnTo>
                    <a:pt x="106979" y="80850"/>
                  </a:lnTo>
                  <a:lnTo>
                    <a:pt x="119027" y="50864"/>
                  </a:lnTo>
                  <a:lnTo>
                    <a:pt x="119709" y="36435"/>
                  </a:lnTo>
                  <a:lnTo>
                    <a:pt x="115571" y="12045"/>
                  </a:lnTo>
                  <a:lnTo>
                    <a:pt x="111558" y="5291"/>
                  </a:lnTo>
                  <a:lnTo>
                    <a:pt x="106467" y="1628"/>
                  </a:lnTo>
                  <a:lnTo>
                    <a:pt x="99904" y="0"/>
                  </a:lnTo>
                  <a:lnTo>
                    <a:pt x="84061" y="75"/>
                  </a:lnTo>
                  <a:lnTo>
                    <a:pt x="42388" y="13962"/>
                  </a:lnTo>
                  <a:lnTo>
                    <a:pt x="16741" y="28513"/>
                  </a:lnTo>
                  <a:lnTo>
                    <a:pt x="12401" y="34438"/>
                  </a:lnTo>
                  <a:lnTo>
                    <a:pt x="9481" y="40379"/>
                  </a:lnTo>
                  <a:lnTo>
                    <a:pt x="0" y="522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32" name="SMARTInkShape-85"/>
            <p:cNvSpPr/>
            <p:nvPr/>
          </p:nvSpPr>
          <p:spPr>
            <a:xfrm>
              <a:off x="7960151" y="1384102"/>
              <a:ext cx="130146" cy="142875"/>
            </a:xfrm>
            <a:custGeom>
              <a:avLst/>
              <a:gdLst/>
              <a:ahLst/>
              <a:cxnLst/>
              <a:rect l="0" t="0" r="0" b="0"/>
              <a:pathLst>
                <a:path w="130146" h="142875">
                  <a:moveTo>
                    <a:pt x="5129" y="0"/>
                  </a:moveTo>
                  <a:lnTo>
                    <a:pt x="5129" y="4740"/>
                  </a:lnTo>
                  <a:lnTo>
                    <a:pt x="7776" y="9713"/>
                  </a:lnTo>
                  <a:lnTo>
                    <a:pt x="9870" y="12428"/>
                  </a:lnTo>
                  <a:lnTo>
                    <a:pt x="10274" y="14239"/>
                  </a:lnTo>
                  <a:lnTo>
                    <a:pt x="9552" y="15445"/>
                  </a:lnTo>
                  <a:lnTo>
                    <a:pt x="8078" y="16250"/>
                  </a:lnTo>
                  <a:lnTo>
                    <a:pt x="6440" y="22435"/>
                  </a:lnTo>
                  <a:lnTo>
                    <a:pt x="5245" y="63693"/>
                  </a:lnTo>
                  <a:lnTo>
                    <a:pt x="4188" y="79902"/>
                  </a:lnTo>
                  <a:lnTo>
                    <a:pt x="0" y="100183"/>
                  </a:lnTo>
                  <a:lnTo>
                    <a:pt x="4257" y="126094"/>
                  </a:lnTo>
                  <a:lnTo>
                    <a:pt x="7387" y="133101"/>
                  </a:lnTo>
                  <a:lnTo>
                    <a:pt x="9611" y="136359"/>
                  </a:lnTo>
                  <a:lnTo>
                    <a:pt x="14729" y="139979"/>
                  </a:lnTo>
                  <a:lnTo>
                    <a:pt x="23188" y="142016"/>
                  </a:lnTo>
                  <a:lnTo>
                    <a:pt x="26097" y="142303"/>
                  </a:lnTo>
                  <a:lnTo>
                    <a:pt x="31978" y="139974"/>
                  </a:lnTo>
                  <a:lnTo>
                    <a:pt x="48577" y="130395"/>
                  </a:lnTo>
                  <a:lnTo>
                    <a:pt x="56851" y="119469"/>
                  </a:lnTo>
                  <a:lnTo>
                    <a:pt x="79051" y="78018"/>
                  </a:lnTo>
                  <a:lnTo>
                    <a:pt x="98539" y="42538"/>
                  </a:lnTo>
                  <a:lnTo>
                    <a:pt x="105051" y="20676"/>
                  </a:lnTo>
                  <a:lnTo>
                    <a:pt x="111862" y="9617"/>
                  </a:lnTo>
                  <a:lnTo>
                    <a:pt x="114927" y="52577"/>
                  </a:lnTo>
                  <a:lnTo>
                    <a:pt x="119352" y="73786"/>
                  </a:lnTo>
                  <a:lnTo>
                    <a:pt x="123699" y="115508"/>
                  </a:lnTo>
                  <a:lnTo>
                    <a:pt x="130145" y="1428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33" name="SMARTInkShape-86"/>
            <p:cNvSpPr/>
            <p:nvPr/>
          </p:nvSpPr>
          <p:spPr>
            <a:xfrm>
              <a:off x="8172505" y="1397295"/>
              <a:ext cx="105316" cy="156472"/>
            </a:xfrm>
            <a:custGeom>
              <a:avLst/>
              <a:gdLst/>
              <a:ahLst/>
              <a:cxnLst/>
              <a:rect l="0" t="0" r="0" b="0"/>
              <a:pathLst>
                <a:path w="105316" h="156472">
                  <a:moveTo>
                    <a:pt x="16018" y="4666"/>
                  </a:moveTo>
                  <a:lnTo>
                    <a:pt x="11278" y="9406"/>
                  </a:lnTo>
                  <a:lnTo>
                    <a:pt x="8950" y="17025"/>
                  </a:lnTo>
                  <a:lnTo>
                    <a:pt x="4606" y="42547"/>
                  </a:lnTo>
                  <a:lnTo>
                    <a:pt x="70" y="58885"/>
                  </a:lnTo>
                  <a:lnTo>
                    <a:pt x="0" y="70435"/>
                  </a:lnTo>
                  <a:lnTo>
                    <a:pt x="9232" y="109193"/>
                  </a:lnTo>
                  <a:lnTo>
                    <a:pt x="15621" y="120075"/>
                  </a:lnTo>
                  <a:lnTo>
                    <a:pt x="28412" y="108263"/>
                  </a:lnTo>
                  <a:lnTo>
                    <a:pt x="31449" y="99988"/>
                  </a:lnTo>
                  <a:lnTo>
                    <a:pt x="43378" y="57205"/>
                  </a:lnTo>
                  <a:lnTo>
                    <a:pt x="57765" y="21580"/>
                  </a:lnTo>
                  <a:lnTo>
                    <a:pt x="63677" y="12845"/>
                  </a:lnTo>
                  <a:lnTo>
                    <a:pt x="69611" y="8301"/>
                  </a:lnTo>
                  <a:lnTo>
                    <a:pt x="72582" y="7089"/>
                  </a:lnTo>
                  <a:lnTo>
                    <a:pt x="74564" y="5289"/>
                  </a:lnTo>
                  <a:lnTo>
                    <a:pt x="77352" y="0"/>
                  </a:lnTo>
                  <a:lnTo>
                    <a:pt x="77743" y="563"/>
                  </a:lnTo>
                  <a:lnTo>
                    <a:pt x="78004" y="1930"/>
                  </a:lnTo>
                  <a:lnTo>
                    <a:pt x="75648" y="6096"/>
                  </a:lnTo>
                  <a:lnTo>
                    <a:pt x="73631" y="8596"/>
                  </a:lnTo>
                  <a:lnTo>
                    <a:pt x="73279" y="12247"/>
                  </a:lnTo>
                  <a:lnTo>
                    <a:pt x="78132" y="52230"/>
                  </a:lnTo>
                  <a:lnTo>
                    <a:pt x="81055" y="76967"/>
                  </a:lnTo>
                  <a:lnTo>
                    <a:pt x="87606" y="118881"/>
                  </a:lnTo>
                  <a:lnTo>
                    <a:pt x="98431" y="147083"/>
                  </a:lnTo>
                  <a:lnTo>
                    <a:pt x="105315" y="15647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34" name="SMARTInkShape-87"/>
            <p:cNvSpPr/>
            <p:nvPr/>
          </p:nvSpPr>
          <p:spPr>
            <a:xfrm>
              <a:off x="8358608" y="1330523"/>
              <a:ext cx="70397" cy="312540"/>
            </a:xfrm>
            <a:custGeom>
              <a:avLst/>
              <a:gdLst/>
              <a:ahLst/>
              <a:cxnLst/>
              <a:rect l="0" t="0" r="0" b="0"/>
              <a:pathLst>
                <a:path w="70397" h="312540">
                  <a:moveTo>
                    <a:pt x="53157" y="0"/>
                  </a:moveTo>
                  <a:lnTo>
                    <a:pt x="53157" y="12429"/>
                  </a:lnTo>
                  <a:lnTo>
                    <a:pt x="51172" y="15232"/>
                  </a:lnTo>
                  <a:lnTo>
                    <a:pt x="43676" y="20991"/>
                  </a:lnTo>
                  <a:lnTo>
                    <a:pt x="40884" y="25900"/>
                  </a:lnTo>
                  <a:lnTo>
                    <a:pt x="34969" y="46039"/>
                  </a:lnTo>
                  <a:lnTo>
                    <a:pt x="13102" y="83205"/>
                  </a:lnTo>
                  <a:lnTo>
                    <a:pt x="999" y="126223"/>
                  </a:lnTo>
                  <a:lnTo>
                    <a:pt x="0" y="131658"/>
                  </a:lnTo>
                  <a:lnTo>
                    <a:pt x="2412" y="135575"/>
                  </a:lnTo>
                  <a:lnTo>
                    <a:pt x="4444" y="138008"/>
                  </a:lnTo>
                  <a:lnTo>
                    <a:pt x="5799" y="138638"/>
                  </a:lnTo>
                  <a:lnTo>
                    <a:pt x="6702" y="138066"/>
                  </a:lnTo>
                  <a:lnTo>
                    <a:pt x="7305" y="136693"/>
                  </a:lnTo>
                  <a:lnTo>
                    <a:pt x="8698" y="135777"/>
                  </a:lnTo>
                  <a:lnTo>
                    <a:pt x="15400" y="133496"/>
                  </a:lnTo>
                  <a:lnTo>
                    <a:pt x="20832" y="129446"/>
                  </a:lnTo>
                  <a:lnTo>
                    <a:pt x="47215" y="95578"/>
                  </a:lnTo>
                  <a:lnTo>
                    <a:pt x="53162" y="92089"/>
                  </a:lnTo>
                  <a:lnTo>
                    <a:pt x="60324" y="89849"/>
                  </a:lnTo>
                  <a:lnTo>
                    <a:pt x="63949" y="92188"/>
                  </a:lnTo>
                  <a:lnTo>
                    <a:pt x="66305" y="94201"/>
                  </a:lnTo>
                  <a:lnTo>
                    <a:pt x="68923" y="99084"/>
                  </a:lnTo>
                  <a:lnTo>
                    <a:pt x="70396" y="112702"/>
                  </a:lnTo>
                  <a:lnTo>
                    <a:pt x="69942" y="146398"/>
                  </a:lnTo>
                  <a:lnTo>
                    <a:pt x="63933" y="181936"/>
                  </a:lnTo>
                  <a:lnTo>
                    <a:pt x="57710" y="222139"/>
                  </a:lnTo>
                  <a:lnTo>
                    <a:pt x="54056" y="258743"/>
                  </a:lnTo>
                  <a:lnTo>
                    <a:pt x="50689" y="291991"/>
                  </a:lnTo>
                  <a:lnTo>
                    <a:pt x="44227" y="3125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35" name="SMARTInkShape-88"/>
            <p:cNvSpPr/>
            <p:nvPr/>
          </p:nvSpPr>
          <p:spPr>
            <a:xfrm>
              <a:off x="8501062" y="1357845"/>
              <a:ext cx="88772" cy="151273"/>
            </a:xfrm>
            <a:custGeom>
              <a:avLst/>
              <a:gdLst/>
              <a:ahLst/>
              <a:cxnLst/>
              <a:rect l="0" t="0" r="0" b="0"/>
              <a:pathLst>
                <a:path w="88772" h="151273">
                  <a:moveTo>
                    <a:pt x="0" y="79835"/>
                  </a:moveTo>
                  <a:lnTo>
                    <a:pt x="0" y="75094"/>
                  </a:lnTo>
                  <a:lnTo>
                    <a:pt x="2646" y="70121"/>
                  </a:lnTo>
                  <a:lnTo>
                    <a:pt x="8122" y="64603"/>
                  </a:lnTo>
                  <a:lnTo>
                    <a:pt x="51573" y="28112"/>
                  </a:lnTo>
                  <a:lnTo>
                    <a:pt x="77313" y="3509"/>
                  </a:lnTo>
                  <a:lnTo>
                    <a:pt x="87523" y="0"/>
                  </a:lnTo>
                  <a:lnTo>
                    <a:pt x="88115" y="814"/>
                  </a:lnTo>
                  <a:lnTo>
                    <a:pt x="88771" y="4366"/>
                  </a:lnTo>
                  <a:lnTo>
                    <a:pt x="86417" y="9251"/>
                  </a:lnTo>
                  <a:lnTo>
                    <a:pt x="59235" y="53611"/>
                  </a:lnTo>
                  <a:lnTo>
                    <a:pt x="38931" y="97666"/>
                  </a:lnTo>
                  <a:lnTo>
                    <a:pt x="28584" y="125300"/>
                  </a:lnTo>
                  <a:lnTo>
                    <a:pt x="28979" y="128997"/>
                  </a:lnTo>
                  <a:lnTo>
                    <a:pt x="34635" y="140389"/>
                  </a:lnTo>
                  <a:lnTo>
                    <a:pt x="44648" y="1512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36" name="SMARTInkShape-89"/>
            <p:cNvSpPr/>
            <p:nvPr/>
          </p:nvSpPr>
          <p:spPr>
            <a:xfrm>
              <a:off x="8688585" y="1330523"/>
              <a:ext cx="87901" cy="223244"/>
            </a:xfrm>
            <a:custGeom>
              <a:avLst/>
              <a:gdLst/>
              <a:ahLst/>
              <a:cxnLst/>
              <a:rect l="0" t="0" r="0" b="0"/>
              <a:pathLst>
                <a:path w="87901" h="223244">
                  <a:moveTo>
                    <a:pt x="44649" y="0"/>
                  </a:moveTo>
                  <a:lnTo>
                    <a:pt x="3946" y="41696"/>
                  </a:lnTo>
                  <a:lnTo>
                    <a:pt x="1169" y="50609"/>
                  </a:lnTo>
                  <a:lnTo>
                    <a:pt x="520" y="56558"/>
                  </a:lnTo>
                  <a:lnTo>
                    <a:pt x="1340" y="58542"/>
                  </a:lnTo>
                  <a:lnTo>
                    <a:pt x="2878" y="59864"/>
                  </a:lnTo>
                  <a:lnTo>
                    <a:pt x="7734" y="61986"/>
                  </a:lnTo>
                  <a:lnTo>
                    <a:pt x="50382" y="62506"/>
                  </a:lnTo>
                  <a:lnTo>
                    <a:pt x="56456" y="62507"/>
                  </a:lnTo>
                  <a:lnTo>
                    <a:pt x="62465" y="65153"/>
                  </a:lnTo>
                  <a:lnTo>
                    <a:pt x="68441" y="68645"/>
                  </a:lnTo>
                  <a:lnTo>
                    <a:pt x="74406" y="70196"/>
                  </a:lnTo>
                  <a:lnTo>
                    <a:pt x="76394" y="71603"/>
                  </a:lnTo>
                  <a:lnTo>
                    <a:pt x="77718" y="73532"/>
                  </a:lnTo>
                  <a:lnTo>
                    <a:pt x="80182" y="78322"/>
                  </a:lnTo>
                  <a:lnTo>
                    <a:pt x="84585" y="83758"/>
                  </a:lnTo>
                  <a:lnTo>
                    <a:pt x="87202" y="92127"/>
                  </a:lnTo>
                  <a:lnTo>
                    <a:pt x="87900" y="97137"/>
                  </a:lnTo>
                  <a:lnTo>
                    <a:pt x="86032" y="105349"/>
                  </a:lnTo>
                  <a:lnTo>
                    <a:pt x="74976" y="129923"/>
                  </a:lnTo>
                  <a:lnTo>
                    <a:pt x="70502" y="152267"/>
                  </a:lnTo>
                  <a:lnTo>
                    <a:pt x="52218" y="178097"/>
                  </a:lnTo>
                  <a:lnTo>
                    <a:pt x="19516" y="215496"/>
                  </a:lnTo>
                  <a:lnTo>
                    <a:pt x="0" y="2232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37" name="SMARTInkShape-90"/>
            <p:cNvSpPr/>
            <p:nvPr/>
          </p:nvSpPr>
          <p:spPr>
            <a:xfrm>
              <a:off x="8929700" y="1089422"/>
              <a:ext cx="35705" cy="437555"/>
            </a:xfrm>
            <a:custGeom>
              <a:avLst/>
              <a:gdLst/>
              <a:ahLst/>
              <a:cxnLst/>
              <a:rect l="0" t="0" r="0" b="0"/>
              <a:pathLst>
                <a:path w="35705" h="437555">
                  <a:moveTo>
                    <a:pt x="17846" y="0"/>
                  </a:moveTo>
                  <a:lnTo>
                    <a:pt x="16855" y="17215"/>
                  </a:lnTo>
                  <a:lnTo>
                    <a:pt x="5417" y="59410"/>
                  </a:lnTo>
                  <a:lnTo>
                    <a:pt x="1596" y="97860"/>
                  </a:lnTo>
                  <a:lnTo>
                    <a:pt x="701" y="128821"/>
                  </a:lnTo>
                  <a:lnTo>
                    <a:pt x="306" y="162426"/>
                  </a:lnTo>
                  <a:lnTo>
                    <a:pt x="129" y="197205"/>
                  </a:lnTo>
                  <a:lnTo>
                    <a:pt x="50" y="229860"/>
                  </a:lnTo>
                  <a:lnTo>
                    <a:pt x="15" y="261902"/>
                  </a:lnTo>
                  <a:lnTo>
                    <a:pt x="0" y="295987"/>
                  </a:lnTo>
                  <a:lnTo>
                    <a:pt x="4731" y="339164"/>
                  </a:lnTo>
                  <a:lnTo>
                    <a:pt x="12418" y="377093"/>
                  </a:lnTo>
                  <a:lnTo>
                    <a:pt x="23903" y="410214"/>
                  </a:lnTo>
                  <a:lnTo>
                    <a:pt x="33081" y="427340"/>
                  </a:lnTo>
                  <a:lnTo>
                    <a:pt x="35704" y="43755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38" name="SMARTInkShape-91"/>
            <p:cNvSpPr/>
            <p:nvPr/>
          </p:nvSpPr>
          <p:spPr>
            <a:xfrm>
              <a:off x="8885038" y="1232297"/>
              <a:ext cx="133947" cy="35720"/>
            </a:xfrm>
            <a:custGeom>
              <a:avLst/>
              <a:gdLst/>
              <a:ahLst/>
              <a:cxnLst/>
              <a:rect l="0" t="0" r="0" b="0"/>
              <a:pathLst>
                <a:path w="133947" h="35720">
                  <a:moveTo>
                    <a:pt x="0" y="35719"/>
                  </a:moveTo>
                  <a:lnTo>
                    <a:pt x="0" y="27157"/>
                  </a:lnTo>
                  <a:lnTo>
                    <a:pt x="9482" y="17417"/>
                  </a:lnTo>
                  <a:lnTo>
                    <a:pt x="24719" y="12702"/>
                  </a:lnTo>
                  <a:lnTo>
                    <a:pt x="66840" y="4934"/>
                  </a:lnTo>
                  <a:lnTo>
                    <a:pt x="105257" y="975"/>
                  </a:lnTo>
                  <a:lnTo>
                    <a:pt x="13394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223815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geologycafe.com/images/relative_datin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 y="27709"/>
            <a:ext cx="9116291" cy="683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2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mrbrewer.org/Documents/Theses/IslandWood/Web/ImagesJPEG/time_inc%5b1%5d.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575" y="5791200"/>
            <a:ext cx="9039225" cy="1077218"/>
          </a:xfrm>
          <a:prstGeom prst="rect">
            <a:avLst/>
          </a:prstGeom>
          <a:noFill/>
        </p:spPr>
        <p:txBody>
          <a:bodyPr wrap="square" rtlCol="0">
            <a:spAutoFit/>
          </a:bodyPr>
          <a:lstStyle/>
          <a:p>
            <a:r>
              <a:rPr lang="en-US" sz="3200" b="1" dirty="0" smtClean="0">
                <a:latin typeface="Calibri" panose="020F0502020204030204" pitchFamily="34" charset="0"/>
              </a:rPr>
              <a:t>Write the numbers in the order that the geologic events occurred</a:t>
            </a:r>
            <a:r>
              <a:rPr lang="en-US" dirty="0" smtClean="0"/>
              <a:t>.</a:t>
            </a:r>
            <a:endParaRPr lang="en-US" dirty="0"/>
          </a:p>
        </p:txBody>
      </p:sp>
    </p:spTree>
    <p:extLst>
      <p:ext uri="{BB962C8B-B14F-4D97-AF65-F5344CB8AC3E}">
        <p14:creationId xmlns:p14="http://schemas.microsoft.com/office/powerpoint/2010/main" val="19237293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00"/>
                </a:solidFill>
              </a:rPr>
              <a:t>*Principals of Geology</a:t>
            </a:r>
            <a:endParaRPr lang="en-US" dirty="0">
              <a:solidFill>
                <a:srgbClr val="FFFF00"/>
              </a:solidFill>
            </a:endParaRPr>
          </a:p>
        </p:txBody>
      </p:sp>
      <p:sp>
        <p:nvSpPr>
          <p:cNvPr id="3" name="Content Placeholder 2"/>
          <p:cNvSpPr>
            <a:spLocks noGrp="1"/>
          </p:cNvSpPr>
          <p:nvPr>
            <p:ph idx="1"/>
          </p:nvPr>
        </p:nvSpPr>
        <p:spPr>
          <a:xfrm>
            <a:off x="457200" y="990600"/>
            <a:ext cx="8229600" cy="2286000"/>
          </a:xfrm>
        </p:spPr>
        <p:txBody>
          <a:bodyPr>
            <a:normAutofit fontScale="77500" lnSpcReduction="20000"/>
          </a:bodyPr>
          <a:lstStyle/>
          <a:p>
            <a:pPr>
              <a:buFont typeface="Courier New" panose="02070309020205020404" pitchFamily="49" charset="0"/>
              <a:buChar char="o"/>
            </a:pPr>
            <a:r>
              <a:rPr lang="en-US" sz="3600" dirty="0">
                <a:solidFill>
                  <a:srgbClr val="FFFF00"/>
                </a:solidFill>
                <a:latin typeface="Calibri" panose="020F0502020204030204" pitchFamily="34" charset="0"/>
              </a:rPr>
              <a:t>Principle of Horizontality</a:t>
            </a:r>
          </a:p>
          <a:p>
            <a:pPr>
              <a:buFont typeface="Courier New" panose="02070309020205020404" pitchFamily="49" charset="0"/>
              <a:buChar char="o"/>
            </a:pPr>
            <a:r>
              <a:rPr lang="en-US" sz="3600" dirty="0" smtClean="0">
                <a:solidFill>
                  <a:srgbClr val="FFFF00"/>
                </a:solidFill>
                <a:latin typeface="Calibri" panose="020F0502020204030204" pitchFamily="34" charset="0"/>
              </a:rPr>
              <a:t>Law of Superposition</a:t>
            </a:r>
          </a:p>
          <a:p>
            <a:pPr>
              <a:buFont typeface="Courier New" panose="02070309020205020404" pitchFamily="49" charset="0"/>
              <a:buChar char="o"/>
            </a:pPr>
            <a:r>
              <a:rPr lang="en-US" sz="3600" dirty="0" smtClean="0">
                <a:solidFill>
                  <a:srgbClr val="FFFF00"/>
                </a:solidFill>
                <a:latin typeface="Calibri" panose="020F0502020204030204" pitchFamily="34" charset="0"/>
              </a:rPr>
              <a:t>Principle of Cross-Cutting Relationships</a:t>
            </a:r>
            <a:endParaRPr lang="en-US" sz="3600" dirty="0">
              <a:solidFill>
                <a:srgbClr val="FFFF00"/>
              </a:solidFill>
              <a:latin typeface="Calibri" panose="020F0502020204030204" pitchFamily="34" charset="0"/>
            </a:endParaRPr>
          </a:p>
          <a:p>
            <a:pPr>
              <a:buFont typeface="Arial" panose="020B0604020202020204" pitchFamily="34" charset="0"/>
              <a:buChar char="•"/>
            </a:pPr>
            <a:r>
              <a:rPr lang="en-US" sz="3600" dirty="0" smtClean="0">
                <a:solidFill>
                  <a:srgbClr val="FFFF00"/>
                </a:solidFill>
                <a:latin typeface="Calibri" panose="020F0502020204030204" pitchFamily="34" charset="0"/>
              </a:rPr>
              <a:t>Inclusions</a:t>
            </a:r>
          </a:p>
          <a:p>
            <a:pPr>
              <a:buFont typeface="Arial" panose="020B0604020202020204" pitchFamily="34" charset="0"/>
              <a:buChar char="•"/>
            </a:pPr>
            <a:r>
              <a:rPr lang="en-US" sz="3600" dirty="0" smtClean="0">
                <a:solidFill>
                  <a:srgbClr val="FFFF00"/>
                </a:solidFill>
                <a:latin typeface="Calibri" panose="020F0502020204030204" pitchFamily="34" charset="0"/>
              </a:rPr>
              <a:t>Unconformities</a:t>
            </a:r>
            <a:endParaRPr lang="en-US" sz="3600" dirty="0">
              <a:solidFill>
                <a:srgbClr val="FFFF00"/>
              </a:solidFill>
              <a:latin typeface="Calibri" panose="020F0502020204030204" pitchFamily="34" charset="0"/>
            </a:endParaRPr>
          </a:p>
        </p:txBody>
      </p:sp>
      <p:pic>
        <p:nvPicPr>
          <p:cNvPr id="6146" name="Picture 2" descr="http://4.bp.blogspot.com/-kLBr72ROrAE/TVjJMJ5hGKI/AAAAAAAAEPQ/hGS55Yt4LtI/s1600/sed%2Broc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9144000" cy="356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2133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0782" y="55418"/>
            <a:ext cx="375458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3200" b="1" u="sng" dirty="0" smtClean="0">
                <a:solidFill>
                  <a:srgbClr val="FFFF00"/>
                </a:solidFill>
              </a:rPr>
              <a:t>- Principle of Original Horizontality</a:t>
            </a:r>
          </a:p>
          <a:p>
            <a:pPr>
              <a:spcBef>
                <a:spcPct val="50000"/>
              </a:spcBef>
            </a:pPr>
            <a:endParaRPr lang="en-US" altLang="en-US" sz="3200" b="1" u="sng" dirty="0" smtClean="0">
              <a:solidFill>
                <a:srgbClr val="FF0000"/>
              </a:solidFill>
            </a:endParaRPr>
          </a:p>
          <a:p>
            <a:pPr>
              <a:spcBef>
                <a:spcPct val="50000"/>
              </a:spcBef>
            </a:pPr>
            <a:r>
              <a:rPr lang="en-US" altLang="en-US" sz="3200" dirty="0" smtClean="0">
                <a:solidFill>
                  <a:srgbClr val="FFFF00"/>
                </a:solidFill>
              </a:rPr>
              <a:t> • sedimentary rocks  form as horizontal layers.</a:t>
            </a:r>
            <a:endParaRPr lang="en-US" altLang="en-US" sz="3200" dirty="0"/>
          </a:p>
        </p:txBody>
      </p:sp>
      <p:pic>
        <p:nvPicPr>
          <p:cNvPr id="5" name="Picture 2" descr="http://mail.colonial.net/~hkaiter/earth_science_images/kaibab_lime_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7709"/>
            <a:ext cx="5410200" cy="685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024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IMG_078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0"/>
            <a:ext cx="39243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raider.mountunion.edu/~mcnaugma/images/Structures/7L95-3b_SM-Lewis_Thrust_fold.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657"/>
            <a:ext cx="4572000" cy="6830291"/>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SMARTInkShape-Group14"/>
          <p:cNvGrpSpPr/>
          <p:nvPr/>
        </p:nvGrpSpPr>
        <p:grpSpPr>
          <a:xfrm>
            <a:off x="5125641" y="1660922"/>
            <a:ext cx="1812726" cy="1777008"/>
            <a:chOff x="5125641" y="1660922"/>
            <a:chExt cx="1812726" cy="1777008"/>
          </a:xfrm>
        </p:grpSpPr>
        <p:sp>
          <p:nvSpPr>
            <p:cNvPr id="19" name="SMARTInkShape-92"/>
            <p:cNvSpPr/>
            <p:nvPr/>
          </p:nvSpPr>
          <p:spPr>
            <a:xfrm>
              <a:off x="5223867" y="1660922"/>
              <a:ext cx="1607344" cy="535782"/>
            </a:xfrm>
            <a:custGeom>
              <a:avLst/>
              <a:gdLst/>
              <a:ahLst/>
              <a:cxnLst/>
              <a:rect l="0" t="0" r="0" b="0"/>
              <a:pathLst>
                <a:path w="1607344" h="535782">
                  <a:moveTo>
                    <a:pt x="0" y="0"/>
                  </a:moveTo>
                  <a:lnTo>
                    <a:pt x="12428" y="12429"/>
                  </a:lnTo>
                  <a:lnTo>
                    <a:pt x="51576" y="29504"/>
                  </a:lnTo>
                  <a:lnTo>
                    <a:pt x="91348" y="45453"/>
                  </a:lnTo>
                  <a:lnTo>
                    <a:pt x="121959" y="56912"/>
                  </a:lnTo>
                  <a:lnTo>
                    <a:pt x="158715" y="68620"/>
                  </a:lnTo>
                  <a:lnTo>
                    <a:pt x="198201" y="80438"/>
                  </a:lnTo>
                  <a:lnTo>
                    <a:pt x="240886" y="92305"/>
                  </a:lnTo>
                  <a:lnTo>
                    <a:pt x="264770" y="98247"/>
                  </a:lnTo>
                  <a:lnTo>
                    <a:pt x="289623" y="104193"/>
                  </a:lnTo>
                  <a:lnTo>
                    <a:pt x="315121" y="111134"/>
                  </a:lnTo>
                  <a:lnTo>
                    <a:pt x="341049" y="118738"/>
                  </a:lnTo>
                  <a:lnTo>
                    <a:pt x="367265" y="126783"/>
                  </a:lnTo>
                  <a:lnTo>
                    <a:pt x="394663" y="135124"/>
                  </a:lnTo>
                  <a:lnTo>
                    <a:pt x="422851" y="143661"/>
                  </a:lnTo>
                  <a:lnTo>
                    <a:pt x="451564" y="152328"/>
                  </a:lnTo>
                  <a:lnTo>
                    <a:pt x="482613" y="162076"/>
                  </a:lnTo>
                  <a:lnTo>
                    <a:pt x="515217" y="172543"/>
                  </a:lnTo>
                  <a:lnTo>
                    <a:pt x="548861" y="183489"/>
                  </a:lnTo>
                  <a:lnTo>
                    <a:pt x="582205" y="193764"/>
                  </a:lnTo>
                  <a:lnTo>
                    <a:pt x="615348" y="203590"/>
                  </a:lnTo>
                  <a:lnTo>
                    <a:pt x="648357" y="213117"/>
                  </a:lnTo>
                  <a:lnTo>
                    <a:pt x="682269" y="222445"/>
                  </a:lnTo>
                  <a:lnTo>
                    <a:pt x="716784" y="231640"/>
                  </a:lnTo>
                  <a:lnTo>
                    <a:pt x="751699" y="240747"/>
                  </a:lnTo>
                  <a:lnTo>
                    <a:pt x="787876" y="250787"/>
                  </a:lnTo>
                  <a:lnTo>
                    <a:pt x="824891" y="261449"/>
                  </a:lnTo>
                  <a:lnTo>
                    <a:pt x="862467" y="272526"/>
                  </a:lnTo>
                  <a:lnTo>
                    <a:pt x="901407" y="282887"/>
                  </a:lnTo>
                  <a:lnTo>
                    <a:pt x="941259" y="292771"/>
                  </a:lnTo>
                  <a:lnTo>
                    <a:pt x="981717" y="302337"/>
                  </a:lnTo>
                  <a:lnTo>
                    <a:pt x="1021586" y="312683"/>
                  </a:lnTo>
                  <a:lnTo>
                    <a:pt x="1061066" y="323549"/>
                  </a:lnTo>
                  <a:lnTo>
                    <a:pt x="1100283" y="334762"/>
                  </a:lnTo>
                  <a:lnTo>
                    <a:pt x="1141312" y="347198"/>
                  </a:lnTo>
                  <a:lnTo>
                    <a:pt x="1183547" y="360450"/>
                  </a:lnTo>
                  <a:lnTo>
                    <a:pt x="1226585" y="374245"/>
                  </a:lnTo>
                  <a:lnTo>
                    <a:pt x="1269169" y="389395"/>
                  </a:lnTo>
                  <a:lnTo>
                    <a:pt x="1311449" y="405448"/>
                  </a:lnTo>
                  <a:lnTo>
                    <a:pt x="1353526" y="422103"/>
                  </a:lnTo>
                  <a:lnTo>
                    <a:pt x="1400429" y="442136"/>
                  </a:lnTo>
                  <a:lnTo>
                    <a:pt x="1450549" y="464421"/>
                  </a:lnTo>
                  <a:lnTo>
                    <a:pt x="1502814" y="488208"/>
                  </a:lnTo>
                  <a:lnTo>
                    <a:pt x="1537657" y="504066"/>
                  </a:lnTo>
                  <a:lnTo>
                    <a:pt x="1576371" y="521685"/>
                  </a:lnTo>
                  <a:lnTo>
                    <a:pt x="1607343" y="5357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93"/>
            <p:cNvSpPr/>
            <p:nvPr/>
          </p:nvSpPr>
          <p:spPr>
            <a:xfrm>
              <a:off x="5125641" y="2393156"/>
              <a:ext cx="1812726" cy="517923"/>
            </a:xfrm>
            <a:custGeom>
              <a:avLst/>
              <a:gdLst/>
              <a:ahLst/>
              <a:cxnLst/>
              <a:rect l="0" t="0" r="0" b="0"/>
              <a:pathLst>
                <a:path w="1812726" h="517923">
                  <a:moveTo>
                    <a:pt x="0" y="0"/>
                  </a:moveTo>
                  <a:lnTo>
                    <a:pt x="7688" y="0"/>
                  </a:lnTo>
                  <a:lnTo>
                    <a:pt x="47440" y="15231"/>
                  </a:lnTo>
                  <a:lnTo>
                    <a:pt x="81083" y="24908"/>
                  </a:lnTo>
                  <a:lnTo>
                    <a:pt x="111443" y="34552"/>
                  </a:lnTo>
                  <a:lnTo>
                    <a:pt x="144780" y="45453"/>
                  </a:lnTo>
                  <a:lnTo>
                    <a:pt x="179439" y="56912"/>
                  </a:lnTo>
                  <a:lnTo>
                    <a:pt x="214688" y="68620"/>
                  </a:lnTo>
                  <a:lnTo>
                    <a:pt x="255490" y="80438"/>
                  </a:lnTo>
                  <a:lnTo>
                    <a:pt x="300082" y="93297"/>
                  </a:lnTo>
                  <a:lnTo>
                    <a:pt x="323086" y="100894"/>
                  </a:lnTo>
                  <a:lnTo>
                    <a:pt x="346359" y="108934"/>
                  </a:lnTo>
                  <a:lnTo>
                    <a:pt x="371797" y="117271"/>
                  </a:lnTo>
                  <a:lnTo>
                    <a:pt x="398676" y="125806"/>
                  </a:lnTo>
                  <a:lnTo>
                    <a:pt x="426518" y="134472"/>
                  </a:lnTo>
                  <a:lnTo>
                    <a:pt x="455002" y="143226"/>
                  </a:lnTo>
                  <a:lnTo>
                    <a:pt x="483912" y="152039"/>
                  </a:lnTo>
                  <a:lnTo>
                    <a:pt x="513107" y="160891"/>
                  </a:lnTo>
                  <a:lnTo>
                    <a:pt x="543486" y="169768"/>
                  </a:lnTo>
                  <a:lnTo>
                    <a:pt x="574652" y="178664"/>
                  </a:lnTo>
                  <a:lnTo>
                    <a:pt x="606344" y="187570"/>
                  </a:lnTo>
                  <a:lnTo>
                    <a:pt x="638384" y="196484"/>
                  </a:lnTo>
                  <a:lnTo>
                    <a:pt x="670660" y="205404"/>
                  </a:lnTo>
                  <a:lnTo>
                    <a:pt x="703090" y="214326"/>
                  </a:lnTo>
                  <a:lnTo>
                    <a:pt x="736617" y="223251"/>
                  </a:lnTo>
                  <a:lnTo>
                    <a:pt x="770875" y="232178"/>
                  </a:lnTo>
                  <a:lnTo>
                    <a:pt x="805620" y="241106"/>
                  </a:lnTo>
                  <a:lnTo>
                    <a:pt x="840689" y="251026"/>
                  </a:lnTo>
                  <a:lnTo>
                    <a:pt x="875974" y="261609"/>
                  </a:lnTo>
                  <a:lnTo>
                    <a:pt x="911405" y="272632"/>
                  </a:lnTo>
                  <a:lnTo>
                    <a:pt x="946931" y="282958"/>
                  </a:lnTo>
                  <a:lnTo>
                    <a:pt x="982521" y="292818"/>
                  </a:lnTo>
                  <a:lnTo>
                    <a:pt x="1018155" y="302368"/>
                  </a:lnTo>
                  <a:lnTo>
                    <a:pt x="1052824" y="311712"/>
                  </a:lnTo>
                  <a:lnTo>
                    <a:pt x="1086851" y="320917"/>
                  </a:lnTo>
                  <a:lnTo>
                    <a:pt x="1120451" y="330031"/>
                  </a:lnTo>
                  <a:lnTo>
                    <a:pt x="1154755" y="339083"/>
                  </a:lnTo>
                  <a:lnTo>
                    <a:pt x="1189532" y="348095"/>
                  </a:lnTo>
                  <a:lnTo>
                    <a:pt x="1224623" y="357079"/>
                  </a:lnTo>
                  <a:lnTo>
                    <a:pt x="1257938" y="366045"/>
                  </a:lnTo>
                  <a:lnTo>
                    <a:pt x="1290070" y="374999"/>
                  </a:lnTo>
                  <a:lnTo>
                    <a:pt x="1321415" y="383944"/>
                  </a:lnTo>
                  <a:lnTo>
                    <a:pt x="1352231" y="392885"/>
                  </a:lnTo>
                  <a:lnTo>
                    <a:pt x="1382698" y="401822"/>
                  </a:lnTo>
                  <a:lnTo>
                    <a:pt x="1412931" y="410756"/>
                  </a:lnTo>
                  <a:lnTo>
                    <a:pt x="1442016" y="418697"/>
                  </a:lnTo>
                  <a:lnTo>
                    <a:pt x="1470336" y="425975"/>
                  </a:lnTo>
                  <a:lnTo>
                    <a:pt x="1498145" y="432811"/>
                  </a:lnTo>
                  <a:lnTo>
                    <a:pt x="1525614" y="439354"/>
                  </a:lnTo>
                  <a:lnTo>
                    <a:pt x="1552858" y="445699"/>
                  </a:lnTo>
                  <a:lnTo>
                    <a:pt x="1579950" y="451914"/>
                  </a:lnTo>
                  <a:lnTo>
                    <a:pt x="1604956" y="458042"/>
                  </a:lnTo>
                  <a:lnTo>
                    <a:pt x="1628572" y="464111"/>
                  </a:lnTo>
                  <a:lnTo>
                    <a:pt x="1672340" y="476147"/>
                  </a:lnTo>
                  <a:lnTo>
                    <a:pt x="1711637" y="488111"/>
                  </a:lnTo>
                  <a:lnTo>
                    <a:pt x="1743654" y="497396"/>
                  </a:lnTo>
                  <a:lnTo>
                    <a:pt x="1781346" y="508202"/>
                  </a:lnTo>
                  <a:lnTo>
                    <a:pt x="1812725" y="5179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94"/>
            <p:cNvSpPr/>
            <p:nvPr/>
          </p:nvSpPr>
          <p:spPr>
            <a:xfrm>
              <a:off x="5143500" y="2875359"/>
              <a:ext cx="1723430" cy="562571"/>
            </a:xfrm>
            <a:custGeom>
              <a:avLst/>
              <a:gdLst/>
              <a:ahLst/>
              <a:cxnLst/>
              <a:rect l="0" t="0" r="0" b="0"/>
              <a:pathLst>
                <a:path w="1723430" h="562571">
                  <a:moveTo>
                    <a:pt x="0" y="0"/>
                  </a:moveTo>
                  <a:lnTo>
                    <a:pt x="43251" y="18092"/>
                  </a:lnTo>
                  <a:lnTo>
                    <a:pt x="82406" y="39293"/>
                  </a:lnTo>
                  <a:lnTo>
                    <a:pt x="114677" y="52521"/>
                  </a:lnTo>
                  <a:lnTo>
                    <a:pt x="152171" y="66007"/>
                  </a:lnTo>
                  <a:lnTo>
                    <a:pt x="191985" y="81922"/>
                  </a:lnTo>
                  <a:lnTo>
                    <a:pt x="235477" y="96272"/>
                  </a:lnTo>
                  <a:lnTo>
                    <a:pt x="258189" y="102877"/>
                  </a:lnTo>
                  <a:lnTo>
                    <a:pt x="281266" y="109264"/>
                  </a:lnTo>
                  <a:lnTo>
                    <a:pt x="304588" y="115507"/>
                  </a:lnTo>
                  <a:lnTo>
                    <a:pt x="328075" y="121653"/>
                  </a:lnTo>
                  <a:lnTo>
                    <a:pt x="352662" y="128727"/>
                  </a:lnTo>
                  <a:lnTo>
                    <a:pt x="377983" y="136420"/>
                  </a:lnTo>
                  <a:lnTo>
                    <a:pt x="403794" y="144525"/>
                  </a:lnTo>
                  <a:lnTo>
                    <a:pt x="429929" y="152904"/>
                  </a:lnTo>
                  <a:lnTo>
                    <a:pt x="456284" y="161468"/>
                  </a:lnTo>
                  <a:lnTo>
                    <a:pt x="482783" y="170153"/>
                  </a:lnTo>
                  <a:lnTo>
                    <a:pt x="509379" y="178920"/>
                  </a:lnTo>
                  <a:lnTo>
                    <a:pt x="536040" y="187741"/>
                  </a:lnTo>
                  <a:lnTo>
                    <a:pt x="562742" y="196598"/>
                  </a:lnTo>
                  <a:lnTo>
                    <a:pt x="591458" y="206472"/>
                  </a:lnTo>
                  <a:lnTo>
                    <a:pt x="621516" y="217023"/>
                  </a:lnTo>
                  <a:lnTo>
                    <a:pt x="652470" y="228026"/>
                  </a:lnTo>
                  <a:lnTo>
                    <a:pt x="684019" y="239330"/>
                  </a:lnTo>
                  <a:lnTo>
                    <a:pt x="715964" y="250834"/>
                  </a:lnTo>
                  <a:lnTo>
                    <a:pt x="748178" y="262473"/>
                  </a:lnTo>
                  <a:lnTo>
                    <a:pt x="780566" y="274201"/>
                  </a:lnTo>
                  <a:lnTo>
                    <a:pt x="813072" y="285988"/>
                  </a:lnTo>
                  <a:lnTo>
                    <a:pt x="845658" y="297815"/>
                  </a:lnTo>
                  <a:lnTo>
                    <a:pt x="879287" y="309669"/>
                  </a:lnTo>
                  <a:lnTo>
                    <a:pt x="913613" y="321540"/>
                  </a:lnTo>
                  <a:lnTo>
                    <a:pt x="948403" y="333422"/>
                  </a:lnTo>
                  <a:lnTo>
                    <a:pt x="982511" y="345313"/>
                  </a:lnTo>
                  <a:lnTo>
                    <a:pt x="1016163" y="357209"/>
                  </a:lnTo>
                  <a:lnTo>
                    <a:pt x="1049513" y="369108"/>
                  </a:lnTo>
                  <a:lnTo>
                    <a:pt x="1082659" y="380017"/>
                  </a:lnTo>
                  <a:lnTo>
                    <a:pt x="1115671" y="390267"/>
                  </a:lnTo>
                  <a:lnTo>
                    <a:pt x="1148592" y="400076"/>
                  </a:lnTo>
                  <a:lnTo>
                    <a:pt x="1180463" y="409592"/>
                  </a:lnTo>
                  <a:lnTo>
                    <a:pt x="1211630" y="418914"/>
                  </a:lnTo>
                  <a:lnTo>
                    <a:pt x="1242332" y="428104"/>
                  </a:lnTo>
                  <a:lnTo>
                    <a:pt x="1272721" y="437207"/>
                  </a:lnTo>
                  <a:lnTo>
                    <a:pt x="1302903" y="446253"/>
                  </a:lnTo>
                  <a:lnTo>
                    <a:pt x="1332945" y="455260"/>
                  </a:lnTo>
                  <a:lnTo>
                    <a:pt x="1360912" y="464241"/>
                  </a:lnTo>
                  <a:lnTo>
                    <a:pt x="1387493" y="473205"/>
                  </a:lnTo>
                  <a:lnTo>
                    <a:pt x="1413151" y="482157"/>
                  </a:lnTo>
                  <a:lnTo>
                    <a:pt x="1438194" y="490110"/>
                  </a:lnTo>
                  <a:lnTo>
                    <a:pt x="1462828" y="497396"/>
                  </a:lnTo>
                  <a:lnTo>
                    <a:pt x="1487187" y="504238"/>
                  </a:lnTo>
                  <a:lnTo>
                    <a:pt x="1530128" y="517132"/>
                  </a:lnTo>
                  <a:lnTo>
                    <a:pt x="1569057" y="529477"/>
                  </a:lnTo>
                  <a:lnTo>
                    <a:pt x="1606202" y="541579"/>
                  </a:lnTo>
                  <a:lnTo>
                    <a:pt x="1639908" y="548280"/>
                  </a:lnTo>
                  <a:lnTo>
                    <a:pt x="1678839" y="554698"/>
                  </a:lnTo>
                  <a:lnTo>
                    <a:pt x="1723429" y="5625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 name="SMARTInkShape-95"/>
          <p:cNvSpPr/>
          <p:nvPr/>
        </p:nvSpPr>
        <p:spPr>
          <a:xfrm>
            <a:off x="1062642" y="3581093"/>
            <a:ext cx="2741405" cy="1757510"/>
          </a:xfrm>
          <a:custGeom>
            <a:avLst/>
            <a:gdLst/>
            <a:ahLst/>
            <a:cxnLst/>
            <a:rect l="0" t="0" r="0" b="0"/>
            <a:pathLst>
              <a:path w="2741405" h="1757510">
                <a:moveTo>
                  <a:pt x="8920" y="1080203"/>
                </a:moveTo>
                <a:lnTo>
                  <a:pt x="4180" y="1075463"/>
                </a:lnTo>
                <a:lnTo>
                  <a:pt x="1853" y="1070490"/>
                </a:lnTo>
                <a:lnTo>
                  <a:pt x="0" y="1028093"/>
                </a:lnTo>
                <a:lnTo>
                  <a:pt x="985" y="1011628"/>
                </a:lnTo>
                <a:lnTo>
                  <a:pt x="12420" y="984547"/>
                </a:lnTo>
                <a:lnTo>
                  <a:pt x="41858" y="942266"/>
                </a:lnTo>
                <a:lnTo>
                  <a:pt x="74683" y="898466"/>
                </a:lnTo>
                <a:lnTo>
                  <a:pt x="104207" y="856547"/>
                </a:lnTo>
                <a:lnTo>
                  <a:pt x="143655" y="812259"/>
                </a:lnTo>
                <a:lnTo>
                  <a:pt x="187618" y="767657"/>
                </a:lnTo>
                <a:lnTo>
                  <a:pt x="223253" y="729299"/>
                </a:lnTo>
                <a:lnTo>
                  <a:pt x="252674" y="695443"/>
                </a:lnTo>
                <a:lnTo>
                  <a:pt x="283881" y="660276"/>
                </a:lnTo>
                <a:lnTo>
                  <a:pt x="321092" y="617578"/>
                </a:lnTo>
                <a:lnTo>
                  <a:pt x="364235" y="573351"/>
                </a:lnTo>
                <a:lnTo>
                  <a:pt x="399177" y="538221"/>
                </a:lnTo>
                <a:lnTo>
                  <a:pt x="434666" y="502677"/>
                </a:lnTo>
                <a:lnTo>
                  <a:pt x="470316" y="467011"/>
                </a:lnTo>
                <a:lnTo>
                  <a:pt x="506015" y="431307"/>
                </a:lnTo>
                <a:lnTo>
                  <a:pt x="542720" y="395593"/>
                </a:lnTo>
                <a:lnTo>
                  <a:pt x="583582" y="359875"/>
                </a:lnTo>
                <a:lnTo>
                  <a:pt x="621265" y="324157"/>
                </a:lnTo>
                <a:lnTo>
                  <a:pt x="657566" y="288438"/>
                </a:lnTo>
                <a:lnTo>
                  <a:pt x="693457" y="252720"/>
                </a:lnTo>
                <a:lnTo>
                  <a:pt x="729227" y="217993"/>
                </a:lnTo>
                <a:lnTo>
                  <a:pt x="764961" y="188411"/>
                </a:lnTo>
                <a:lnTo>
                  <a:pt x="800684" y="160794"/>
                </a:lnTo>
                <a:lnTo>
                  <a:pt x="836404" y="133760"/>
                </a:lnTo>
                <a:lnTo>
                  <a:pt x="872123" y="107891"/>
                </a:lnTo>
                <a:lnTo>
                  <a:pt x="907842" y="86225"/>
                </a:lnTo>
                <a:lnTo>
                  <a:pt x="942569" y="62387"/>
                </a:lnTo>
                <a:lnTo>
                  <a:pt x="984118" y="38697"/>
                </a:lnTo>
                <a:lnTo>
                  <a:pt x="1018527" y="24823"/>
                </a:lnTo>
                <a:lnTo>
                  <a:pt x="1060968" y="7097"/>
                </a:lnTo>
                <a:lnTo>
                  <a:pt x="1098015" y="1171"/>
                </a:lnTo>
                <a:lnTo>
                  <a:pt x="1133996" y="0"/>
                </a:lnTo>
                <a:lnTo>
                  <a:pt x="1172564" y="741"/>
                </a:lnTo>
                <a:lnTo>
                  <a:pt x="1210054" y="12145"/>
                </a:lnTo>
                <a:lnTo>
                  <a:pt x="1247048" y="41953"/>
                </a:lnTo>
                <a:lnTo>
                  <a:pt x="1275190" y="81892"/>
                </a:lnTo>
                <a:lnTo>
                  <a:pt x="1287443" y="107405"/>
                </a:lnTo>
                <a:lnTo>
                  <a:pt x="1294335" y="143685"/>
                </a:lnTo>
                <a:lnTo>
                  <a:pt x="1304222" y="185394"/>
                </a:lnTo>
                <a:lnTo>
                  <a:pt x="1310989" y="227331"/>
                </a:lnTo>
                <a:lnTo>
                  <a:pt x="1307421" y="262064"/>
                </a:lnTo>
                <a:lnTo>
                  <a:pt x="1304820" y="302231"/>
                </a:lnTo>
                <a:lnTo>
                  <a:pt x="1304050" y="340811"/>
                </a:lnTo>
                <a:lnTo>
                  <a:pt x="1303821" y="377378"/>
                </a:lnTo>
                <a:lnTo>
                  <a:pt x="1303754" y="418088"/>
                </a:lnTo>
                <a:lnTo>
                  <a:pt x="1303734" y="456830"/>
                </a:lnTo>
                <a:lnTo>
                  <a:pt x="1303728" y="498184"/>
                </a:lnTo>
                <a:lnTo>
                  <a:pt x="1303726" y="541857"/>
                </a:lnTo>
                <a:lnTo>
                  <a:pt x="1303725" y="581476"/>
                </a:lnTo>
                <a:lnTo>
                  <a:pt x="1303725" y="623090"/>
                </a:lnTo>
                <a:lnTo>
                  <a:pt x="1303725" y="666840"/>
                </a:lnTo>
                <a:lnTo>
                  <a:pt x="1303725" y="706482"/>
                </a:lnTo>
                <a:lnTo>
                  <a:pt x="1303725" y="748103"/>
                </a:lnTo>
                <a:lnTo>
                  <a:pt x="1303725" y="787114"/>
                </a:lnTo>
                <a:lnTo>
                  <a:pt x="1303725" y="828549"/>
                </a:lnTo>
                <a:lnTo>
                  <a:pt x="1303725" y="867505"/>
                </a:lnTo>
                <a:lnTo>
                  <a:pt x="1303725" y="908923"/>
                </a:lnTo>
                <a:lnTo>
                  <a:pt x="1303725" y="947874"/>
                </a:lnTo>
                <a:lnTo>
                  <a:pt x="1308466" y="984551"/>
                </a:lnTo>
                <a:lnTo>
                  <a:pt x="1311414" y="1025294"/>
                </a:lnTo>
                <a:lnTo>
                  <a:pt x="1312287" y="1064044"/>
                </a:lnTo>
                <a:lnTo>
                  <a:pt x="1312546" y="1100661"/>
                </a:lnTo>
                <a:lnTo>
                  <a:pt x="1312622" y="1136647"/>
                </a:lnTo>
                <a:lnTo>
                  <a:pt x="1313640" y="1178224"/>
                </a:lnTo>
                <a:lnTo>
                  <a:pt x="1318790" y="1212985"/>
                </a:lnTo>
                <a:lnTo>
                  <a:pt x="1321748" y="1252279"/>
                </a:lnTo>
                <a:lnTo>
                  <a:pt x="1327476" y="1285641"/>
                </a:lnTo>
                <a:lnTo>
                  <a:pt x="1330606" y="1325069"/>
                </a:lnTo>
                <a:lnTo>
                  <a:pt x="1336384" y="1361336"/>
                </a:lnTo>
                <a:lnTo>
                  <a:pt x="1341485" y="1403406"/>
                </a:lnTo>
                <a:lnTo>
                  <a:pt x="1348978" y="1437905"/>
                </a:lnTo>
                <a:lnTo>
                  <a:pt x="1357483" y="1473262"/>
                </a:lnTo>
                <a:lnTo>
                  <a:pt x="1369245" y="1516024"/>
                </a:lnTo>
                <a:lnTo>
                  <a:pt x="1381123" y="1559272"/>
                </a:lnTo>
                <a:lnTo>
                  <a:pt x="1393023" y="1597507"/>
                </a:lnTo>
                <a:lnTo>
                  <a:pt x="1414042" y="1641700"/>
                </a:lnTo>
                <a:lnTo>
                  <a:pt x="1436090" y="1679722"/>
                </a:lnTo>
                <a:lnTo>
                  <a:pt x="1459774" y="1707325"/>
                </a:lnTo>
                <a:lnTo>
                  <a:pt x="1495997" y="1733161"/>
                </a:lnTo>
                <a:lnTo>
                  <a:pt x="1536522" y="1749681"/>
                </a:lnTo>
                <a:lnTo>
                  <a:pt x="1562871" y="1756141"/>
                </a:lnTo>
                <a:lnTo>
                  <a:pt x="1607359" y="1757509"/>
                </a:lnTo>
                <a:lnTo>
                  <a:pt x="1645704" y="1749076"/>
                </a:lnTo>
                <a:lnTo>
                  <a:pt x="1676912" y="1738102"/>
                </a:lnTo>
                <a:lnTo>
                  <a:pt x="1705010" y="1719636"/>
                </a:lnTo>
                <a:lnTo>
                  <a:pt x="1741171" y="1681990"/>
                </a:lnTo>
                <a:lnTo>
                  <a:pt x="1772777" y="1648000"/>
                </a:lnTo>
                <a:lnTo>
                  <a:pt x="1802537" y="1612793"/>
                </a:lnTo>
                <a:lnTo>
                  <a:pt x="1823737" y="1583808"/>
                </a:lnTo>
                <a:lnTo>
                  <a:pt x="1846388" y="1551082"/>
                </a:lnTo>
                <a:lnTo>
                  <a:pt x="1869684" y="1516694"/>
                </a:lnTo>
                <a:lnTo>
                  <a:pt x="1893268" y="1478919"/>
                </a:lnTo>
                <a:lnTo>
                  <a:pt x="1916978" y="1438982"/>
                </a:lnTo>
                <a:lnTo>
                  <a:pt x="1940746" y="1398080"/>
                </a:lnTo>
                <a:lnTo>
                  <a:pt x="1964538" y="1354104"/>
                </a:lnTo>
                <a:lnTo>
                  <a:pt x="1976439" y="1331266"/>
                </a:lnTo>
                <a:lnTo>
                  <a:pt x="1989334" y="1307109"/>
                </a:lnTo>
                <a:lnTo>
                  <a:pt x="2002891" y="1282075"/>
                </a:lnTo>
                <a:lnTo>
                  <a:pt x="2016890" y="1256457"/>
                </a:lnTo>
                <a:lnTo>
                  <a:pt x="2031184" y="1231440"/>
                </a:lnTo>
                <a:lnTo>
                  <a:pt x="2045675" y="1206824"/>
                </a:lnTo>
                <a:lnTo>
                  <a:pt x="2060296" y="1182477"/>
                </a:lnTo>
                <a:lnTo>
                  <a:pt x="2075004" y="1156323"/>
                </a:lnTo>
                <a:lnTo>
                  <a:pt x="2089770" y="1128966"/>
                </a:lnTo>
                <a:lnTo>
                  <a:pt x="2104576" y="1100806"/>
                </a:lnTo>
                <a:lnTo>
                  <a:pt x="2119406" y="1073102"/>
                </a:lnTo>
                <a:lnTo>
                  <a:pt x="2134255" y="1045704"/>
                </a:lnTo>
                <a:lnTo>
                  <a:pt x="2149115" y="1018508"/>
                </a:lnTo>
                <a:lnTo>
                  <a:pt x="2163982" y="991448"/>
                </a:lnTo>
                <a:lnTo>
                  <a:pt x="2178855" y="964479"/>
                </a:lnTo>
                <a:lnTo>
                  <a:pt x="2193731" y="937569"/>
                </a:lnTo>
                <a:lnTo>
                  <a:pt x="2209601" y="909708"/>
                </a:lnTo>
                <a:lnTo>
                  <a:pt x="2226135" y="881213"/>
                </a:lnTo>
                <a:lnTo>
                  <a:pt x="2243110" y="852292"/>
                </a:lnTo>
                <a:lnTo>
                  <a:pt x="2259388" y="824083"/>
                </a:lnTo>
                <a:lnTo>
                  <a:pt x="2275201" y="796347"/>
                </a:lnTo>
                <a:lnTo>
                  <a:pt x="2290704" y="768927"/>
                </a:lnTo>
                <a:lnTo>
                  <a:pt x="2306000" y="741717"/>
                </a:lnTo>
                <a:lnTo>
                  <a:pt x="2321158" y="714648"/>
                </a:lnTo>
                <a:lnTo>
                  <a:pt x="2336225" y="687671"/>
                </a:lnTo>
                <a:lnTo>
                  <a:pt x="2351230" y="660758"/>
                </a:lnTo>
                <a:lnTo>
                  <a:pt x="2366195" y="633885"/>
                </a:lnTo>
                <a:lnTo>
                  <a:pt x="2381132" y="607041"/>
                </a:lnTo>
                <a:lnTo>
                  <a:pt x="2396051" y="581208"/>
                </a:lnTo>
                <a:lnTo>
                  <a:pt x="2410958" y="556047"/>
                </a:lnTo>
                <a:lnTo>
                  <a:pt x="2425857" y="531337"/>
                </a:lnTo>
                <a:lnTo>
                  <a:pt x="2440751" y="506925"/>
                </a:lnTo>
                <a:lnTo>
                  <a:pt x="2455641" y="482713"/>
                </a:lnTo>
                <a:lnTo>
                  <a:pt x="2470528" y="458634"/>
                </a:lnTo>
                <a:lnTo>
                  <a:pt x="2484422" y="434644"/>
                </a:lnTo>
                <a:lnTo>
                  <a:pt x="2497653" y="410714"/>
                </a:lnTo>
                <a:lnTo>
                  <a:pt x="2510443" y="386822"/>
                </a:lnTo>
                <a:lnTo>
                  <a:pt x="2522938" y="363950"/>
                </a:lnTo>
                <a:lnTo>
                  <a:pt x="2547405" y="320014"/>
                </a:lnTo>
                <a:lnTo>
                  <a:pt x="2571508" y="279983"/>
                </a:lnTo>
                <a:lnTo>
                  <a:pt x="2594458" y="243339"/>
                </a:lnTo>
                <a:lnTo>
                  <a:pt x="2614579" y="210517"/>
                </a:lnTo>
                <a:lnTo>
                  <a:pt x="2647382" y="168887"/>
                </a:lnTo>
                <a:lnTo>
                  <a:pt x="2677497" y="131417"/>
                </a:lnTo>
                <a:lnTo>
                  <a:pt x="2708202" y="91322"/>
                </a:lnTo>
                <a:lnTo>
                  <a:pt x="2741404" y="622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195488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5029200" cy="1139825"/>
          </a:xfrm>
          <a:prstGeom prst="rect">
            <a:avLst/>
          </a:prstGeom>
        </p:spPr>
        <p:txBody>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defRPr/>
            </a:pPr>
            <a:r>
              <a:rPr lang="en-US" u="sng" dirty="0" smtClean="0">
                <a:solidFill>
                  <a:srgbClr val="FFFF00"/>
                </a:solidFill>
              </a:rPr>
              <a:t> - Law of Superposition</a:t>
            </a:r>
          </a:p>
        </p:txBody>
      </p:sp>
      <p:sp>
        <p:nvSpPr>
          <p:cNvPr id="9" name="Text Placeholder 2"/>
          <p:cNvSpPr txBox="1">
            <a:spLocks/>
          </p:cNvSpPr>
          <p:nvPr/>
        </p:nvSpPr>
        <p:spPr>
          <a:xfrm>
            <a:off x="0" y="1295400"/>
            <a:ext cx="5029200" cy="1847850"/>
          </a:xfrm>
          <a:prstGeom prst="rect">
            <a:avLst/>
          </a:prstGeom>
        </p:spPr>
        <p:txBody>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None/>
            </a:pPr>
            <a:r>
              <a:rPr lang="en-US" altLang="en-US" sz="2800" dirty="0" smtClean="0">
                <a:solidFill>
                  <a:srgbClr val="FFFF00"/>
                </a:solidFill>
              </a:rPr>
              <a:t>    • </a:t>
            </a:r>
            <a:r>
              <a:rPr lang="en-US" altLang="en-US" sz="2800" dirty="0">
                <a:solidFill>
                  <a:srgbClr val="FFFF00"/>
                </a:solidFill>
              </a:rPr>
              <a:t>A </a:t>
            </a:r>
            <a:r>
              <a:rPr lang="en-US" altLang="en-US" sz="2800" dirty="0" smtClean="0">
                <a:solidFill>
                  <a:srgbClr val="FFFF00"/>
                </a:solidFill>
              </a:rPr>
              <a:t>sedimentary rock layer  </a:t>
            </a:r>
          </a:p>
          <a:p>
            <a:pPr marL="0" indent="0">
              <a:buNone/>
            </a:pPr>
            <a:r>
              <a:rPr lang="en-US" altLang="en-US" sz="2800" dirty="0" smtClean="0">
                <a:solidFill>
                  <a:srgbClr val="FFFF00"/>
                </a:solidFill>
              </a:rPr>
              <a:t>is older than the layers above it, and younger than the layers below it.</a:t>
            </a:r>
          </a:p>
        </p:txBody>
      </p:sp>
      <p:pic>
        <p:nvPicPr>
          <p:cNvPr id="10" name="Picture 2" descr="http://www.prehistoricplanet.com/images/features/earth/geologictime/rocklayer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43250"/>
            <a:ext cx="4370388"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Geologic Column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0"/>
            <a:ext cx="411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467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763000" cy="2554545"/>
          </a:xfrm>
          <a:prstGeom prst="rect">
            <a:avLst/>
          </a:prstGeom>
          <a:noFill/>
        </p:spPr>
        <p:txBody>
          <a:bodyPr wrap="square" rtlCol="0">
            <a:spAutoFit/>
          </a:bodyPr>
          <a:lstStyle/>
          <a:p>
            <a:r>
              <a:rPr lang="en-US" sz="3200" b="1" u="sng" dirty="0" smtClean="0">
                <a:solidFill>
                  <a:srgbClr val="FFFF00"/>
                </a:solidFill>
                <a:latin typeface="Calibri" panose="020F0502020204030204" pitchFamily="34" charset="0"/>
              </a:rPr>
              <a:t>- Inclusions</a:t>
            </a:r>
            <a:r>
              <a:rPr lang="en-US" sz="3200" dirty="0" smtClean="0">
                <a:solidFill>
                  <a:srgbClr val="FFFF00"/>
                </a:solidFill>
                <a:latin typeface="Calibri" panose="020F0502020204030204" pitchFamily="34" charset="0"/>
              </a:rPr>
              <a:t> are pieces of one type of rock that are included into another rock when it forms.</a:t>
            </a:r>
          </a:p>
          <a:p>
            <a:endParaRPr lang="en-US" sz="3200" dirty="0">
              <a:solidFill>
                <a:srgbClr val="FFFF00"/>
              </a:solidFill>
              <a:latin typeface="Calibri" panose="020F0502020204030204" pitchFamily="34" charset="0"/>
            </a:endParaRPr>
          </a:p>
          <a:p>
            <a:r>
              <a:rPr lang="en-US" sz="3200" dirty="0" smtClean="0">
                <a:solidFill>
                  <a:srgbClr val="FFFF00"/>
                </a:solidFill>
                <a:latin typeface="Calibri" panose="020F0502020204030204" pitchFamily="34" charset="0"/>
              </a:rPr>
              <a:t>	</a:t>
            </a:r>
            <a:r>
              <a:rPr lang="en-US" altLang="en-US" sz="3200" dirty="0">
                <a:solidFill>
                  <a:srgbClr val="FFFF00"/>
                </a:solidFill>
              </a:rPr>
              <a:t> • </a:t>
            </a:r>
            <a:r>
              <a:rPr lang="en-US" sz="3200" dirty="0" smtClean="0">
                <a:solidFill>
                  <a:srgbClr val="FFFF00"/>
                </a:solidFill>
                <a:latin typeface="Calibri" panose="020F0502020204030204" pitchFamily="34" charset="0"/>
              </a:rPr>
              <a:t>Therefore, the inclusions (rock pieces) must be older than the rock that formed around them.</a:t>
            </a:r>
            <a:endParaRPr lang="en-US" sz="3200" dirty="0">
              <a:solidFill>
                <a:srgbClr val="FFFF00"/>
              </a:solidFill>
              <a:latin typeface="Calibri" panose="020F0502020204030204" pitchFamily="34" charset="0"/>
            </a:endParaRPr>
          </a:p>
        </p:txBody>
      </p:sp>
      <p:pic>
        <p:nvPicPr>
          <p:cNvPr id="16386" name="Picture 2" descr="https://encrypted-tbn1.gstatic.com/images?q=tbn:ANd9GcQB2CdPMEh97W10d7XTwpMMaS-zQbEVqlQb8a1o7jyTZVhX280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3087945"/>
            <a:ext cx="4100470" cy="377005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encrypted-tbn1.gstatic.com/images?q=tbn:ANd9GcS1oD8vS6uwjdBPELtKus2rxd2X1ihD9M9AxkjsH0jg2UCHyiH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325" y="3087945"/>
            <a:ext cx="5029675" cy="3770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707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143000"/>
          </a:xfrm>
        </p:spPr>
        <p:txBody>
          <a:bodyPr>
            <a:normAutofit fontScale="90000"/>
          </a:bodyPr>
          <a:lstStyle/>
          <a:p>
            <a:r>
              <a:rPr lang="en-US" dirty="0" smtClean="0"/>
              <a:t>  Where do sediments come from?</a:t>
            </a:r>
            <a:endParaRPr lang="en-US" dirty="0"/>
          </a:p>
        </p:txBody>
      </p:sp>
      <p:sp>
        <p:nvSpPr>
          <p:cNvPr id="3" name="Content Placeholder 2"/>
          <p:cNvSpPr>
            <a:spLocks noGrp="1"/>
          </p:cNvSpPr>
          <p:nvPr>
            <p:ph idx="1"/>
          </p:nvPr>
        </p:nvSpPr>
        <p:spPr/>
        <p:txBody>
          <a:bodyPr/>
          <a:lstStyle/>
          <a:p>
            <a:pPr marL="137160" indent="0">
              <a:buNone/>
            </a:pPr>
            <a:r>
              <a:rPr lang="en-US" u="sng" dirty="0" smtClean="0"/>
              <a:t>- Weathering</a:t>
            </a:r>
            <a:r>
              <a:rPr lang="en-US" dirty="0" smtClean="0"/>
              <a:t> – breaking down rock into smaller pieces chemically and physically.</a:t>
            </a:r>
          </a:p>
          <a:p>
            <a:pPr marL="137160" indent="0">
              <a:buNone/>
            </a:pPr>
            <a:r>
              <a:rPr lang="en-US" u="sng" dirty="0" smtClean="0"/>
              <a:t>- Erosion</a:t>
            </a:r>
            <a:r>
              <a:rPr lang="en-US" dirty="0" smtClean="0"/>
              <a:t>- carrying away the particles and depositing them. </a:t>
            </a:r>
          </a:p>
          <a:p>
            <a:pPr lvl="1"/>
            <a:r>
              <a:rPr lang="en-US" dirty="0" smtClean="0"/>
              <a:t>Glaciers</a:t>
            </a:r>
          </a:p>
          <a:p>
            <a:pPr lvl="1"/>
            <a:r>
              <a:rPr lang="en-US" dirty="0" smtClean="0"/>
              <a:t>Wind</a:t>
            </a:r>
          </a:p>
          <a:p>
            <a:pPr lvl="1"/>
            <a:r>
              <a:rPr lang="en-US" dirty="0" smtClean="0"/>
              <a:t>Running Water </a:t>
            </a:r>
          </a:p>
          <a:p>
            <a:pPr marL="137160" indent="0">
              <a:buNone/>
            </a:pPr>
            <a:r>
              <a:rPr lang="en-US" dirty="0"/>
              <a:t>	</a:t>
            </a:r>
            <a:endParaRPr lang="en-US" dirty="0" smtClean="0"/>
          </a:p>
          <a:p>
            <a:endParaRPr lang="en-US" dirty="0" smtClean="0"/>
          </a:p>
          <a:p>
            <a:pPr lvl="1"/>
            <a:endParaRPr lang="en-US" dirty="0" smtClean="0"/>
          </a:p>
          <a:p>
            <a:pPr marL="137160" indent="0">
              <a:buNone/>
            </a:pPr>
            <a:endParaRPr lang="en-US" dirty="0" smtClean="0"/>
          </a:p>
          <a:p>
            <a:pPr marL="137160" indent="0">
              <a:buNone/>
            </a:pPr>
            <a:endParaRPr lang="en-US" dirty="0" smtClean="0"/>
          </a:p>
        </p:txBody>
      </p:sp>
      <p:sp>
        <p:nvSpPr>
          <p:cNvPr id="4" name="5-Point Star 3"/>
          <p:cNvSpPr/>
          <p:nvPr/>
        </p:nvSpPr>
        <p:spPr>
          <a:xfrm>
            <a:off x="838200" y="495300"/>
            <a:ext cx="6096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742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34636" y="0"/>
            <a:ext cx="9109364"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457200" indent="-457200">
              <a:spcBef>
                <a:spcPct val="50000"/>
              </a:spcBef>
              <a:buFontTx/>
              <a:buChar char="-"/>
            </a:pPr>
            <a:r>
              <a:rPr lang="en-US" altLang="en-US" sz="2800" b="1" u="sng" dirty="0" smtClean="0">
                <a:solidFill>
                  <a:srgbClr val="FFFF00"/>
                </a:solidFill>
              </a:rPr>
              <a:t>Principle of </a:t>
            </a:r>
            <a:r>
              <a:rPr lang="en-US" altLang="en-US" sz="2800" b="1" u="sng" dirty="0">
                <a:solidFill>
                  <a:srgbClr val="FFFF00"/>
                </a:solidFill>
              </a:rPr>
              <a:t>Crosscutting </a:t>
            </a:r>
            <a:r>
              <a:rPr lang="en-US" altLang="en-US" sz="2800" b="1" u="sng" dirty="0" smtClean="0">
                <a:solidFill>
                  <a:srgbClr val="FFFF00"/>
                </a:solidFill>
              </a:rPr>
              <a:t>Relationships: </a:t>
            </a:r>
            <a:r>
              <a:rPr lang="en-US" altLang="en-US" sz="2800" dirty="0" smtClean="0">
                <a:solidFill>
                  <a:srgbClr val="FFFF00"/>
                </a:solidFill>
              </a:rPr>
              <a:t> </a:t>
            </a:r>
          </a:p>
          <a:p>
            <a:pPr>
              <a:spcBef>
                <a:spcPct val="50000"/>
              </a:spcBef>
            </a:pPr>
            <a:r>
              <a:rPr lang="en-US" altLang="en-US" sz="2800" dirty="0">
                <a:solidFill>
                  <a:srgbClr val="FFFF00"/>
                </a:solidFill>
              </a:rPr>
              <a:t> </a:t>
            </a:r>
            <a:r>
              <a:rPr lang="en-US" altLang="en-US" sz="2800" dirty="0" smtClean="0">
                <a:solidFill>
                  <a:srgbClr val="FFFF00"/>
                </a:solidFill>
              </a:rPr>
              <a:t>	• </a:t>
            </a:r>
            <a:r>
              <a:rPr lang="en-US" altLang="en-US" sz="2800" dirty="0">
                <a:solidFill>
                  <a:srgbClr val="FFFF00"/>
                </a:solidFill>
              </a:rPr>
              <a:t>a fault or intrusion is always younger than </a:t>
            </a:r>
            <a:r>
              <a:rPr lang="en-US" altLang="en-US" sz="2800" dirty="0" smtClean="0">
                <a:solidFill>
                  <a:srgbClr val="FFFF00"/>
                </a:solidFill>
              </a:rPr>
              <a:t>the 	rock </a:t>
            </a:r>
            <a:r>
              <a:rPr lang="en-US" altLang="en-US" sz="2800" dirty="0">
                <a:solidFill>
                  <a:srgbClr val="FFFF00"/>
                </a:solidFill>
              </a:rPr>
              <a:t>it cuts </a:t>
            </a:r>
            <a:r>
              <a:rPr lang="en-US" altLang="en-US" sz="2800" dirty="0" smtClean="0">
                <a:solidFill>
                  <a:srgbClr val="FFFF00"/>
                </a:solidFill>
              </a:rPr>
              <a:t>through.</a:t>
            </a:r>
            <a:endParaRPr lang="en-US" altLang="en-US" sz="2800" dirty="0">
              <a:solidFill>
                <a:srgbClr val="FFFF00"/>
              </a:solidFill>
            </a:endParaRPr>
          </a:p>
        </p:txBody>
      </p:sp>
      <p:pic>
        <p:nvPicPr>
          <p:cNvPr id="4" name="Picture 7" descr="CROSC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1600200"/>
            <a:ext cx="4675910" cy="525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dikesTexa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274" y="1600200"/>
            <a:ext cx="4488871" cy="525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925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7"/>
          <p:cNvSpPr>
            <a:spLocks noGrp="1"/>
          </p:cNvSpPr>
          <p:nvPr>
            <p:ph type="title" idx="4294967295"/>
          </p:nvPr>
        </p:nvSpPr>
        <p:spPr>
          <a:xfrm>
            <a:off x="609600" y="152400"/>
            <a:ext cx="7772400" cy="1143000"/>
          </a:xfrm>
        </p:spPr>
        <p:txBody>
          <a:bodyPr>
            <a:normAutofit fontScale="90000"/>
          </a:bodyPr>
          <a:lstStyle/>
          <a:p>
            <a:r>
              <a:rPr lang="en-US" altLang="en-US" dirty="0">
                <a:solidFill>
                  <a:srgbClr val="FFFF00"/>
                </a:solidFill>
              </a:rPr>
              <a:t>Geological History (3): </a:t>
            </a:r>
            <a:r>
              <a:rPr lang="en-US" altLang="en-US" dirty="0" smtClean="0">
                <a:solidFill>
                  <a:srgbClr val="FFFF00"/>
                </a:solidFill>
              </a:rPr>
              <a:t>Unconformities (Gaps)</a:t>
            </a:r>
            <a:endParaRPr lang="en-US" altLang="en-US" dirty="0">
              <a:solidFill>
                <a:srgbClr val="FFFF00"/>
              </a:solidFill>
            </a:endParaRPr>
          </a:p>
        </p:txBody>
      </p:sp>
      <p:sp>
        <p:nvSpPr>
          <p:cNvPr id="43011" name="TextBox 2"/>
          <p:cNvSpPr txBox="1">
            <a:spLocks noChangeArrowheads="1"/>
          </p:cNvSpPr>
          <p:nvPr/>
        </p:nvSpPr>
        <p:spPr bwMode="auto">
          <a:xfrm>
            <a:off x="152400" y="5715000"/>
            <a:ext cx="6276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eaLnBrk="0" hangingPunct="0">
              <a:buFont typeface="Arial" charset="0"/>
              <a:buChar char="•"/>
            </a:pPr>
            <a:r>
              <a:rPr lang="en-US" altLang="en-US" sz="2400" dirty="0">
                <a:solidFill>
                  <a:srgbClr val="FFFF00"/>
                </a:solidFill>
                <a:ea typeface="ＭＳ Ｐゴシック" pitchFamily="26" charset="-128"/>
              </a:rPr>
              <a:t> Hutton’s unconformity showed big gaps in the rock layers, which = movement over time</a:t>
            </a:r>
          </a:p>
        </p:txBody>
      </p:sp>
      <p:pic>
        <p:nvPicPr>
          <p:cNvPr id="43012" name="Picture 4" descr="showimage.php.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55626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James_Hutt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905000"/>
            <a:ext cx="278130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6"/>
          <p:cNvSpPr txBox="1">
            <a:spLocks noChangeArrowheads="1"/>
          </p:cNvSpPr>
          <p:nvPr/>
        </p:nvSpPr>
        <p:spPr bwMode="auto">
          <a:xfrm>
            <a:off x="6451600" y="5646738"/>
            <a:ext cx="2082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eaLnBrk="0" hangingPunct="0"/>
            <a:r>
              <a:rPr lang="en-US" altLang="en-US" sz="2400">
                <a:ea typeface="ＭＳ Ｐゴシック" pitchFamily="26" charset="-128"/>
              </a:rPr>
              <a:t>James Hutton </a:t>
            </a:r>
          </a:p>
          <a:p>
            <a:pPr eaLnBrk="0" hangingPunct="0"/>
            <a:r>
              <a:rPr lang="en-US" altLang="en-US" sz="2400">
                <a:ea typeface="ＭＳ Ｐゴシック" pitchFamily="26" charset="-128"/>
              </a:rPr>
              <a:t>(1726-1797)</a:t>
            </a:r>
          </a:p>
        </p:txBody>
      </p:sp>
      <p:sp>
        <p:nvSpPr>
          <p:cNvPr id="43015" name="Rectangle 3"/>
          <p:cNvSpPr>
            <a:spLocks noChangeArrowheads="1"/>
          </p:cNvSpPr>
          <p:nvPr/>
        </p:nvSpPr>
        <p:spPr bwMode="auto">
          <a:xfrm>
            <a:off x="304800" y="1981200"/>
            <a:ext cx="457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eaLnBrk="0" hangingPunct="0"/>
            <a:r>
              <a:rPr lang="en-US" altLang="en-US" sz="1000">
                <a:ea typeface="ＭＳ Ｐゴシック" pitchFamily="26" charset="-128"/>
              </a:rPr>
              <a:t>Copyright © Marli Miller, University of Oregon</a:t>
            </a:r>
          </a:p>
        </p:txBody>
      </p:sp>
      <p:sp>
        <p:nvSpPr>
          <p:cNvPr id="43016" name="Rectangle 7"/>
          <p:cNvSpPr>
            <a:spLocks noChangeArrowheads="1"/>
          </p:cNvSpPr>
          <p:nvPr/>
        </p:nvSpPr>
        <p:spPr bwMode="auto">
          <a:xfrm>
            <a:off x="6096000" y="19812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eaLnBrk="0" hangingPunct="0"/>
            <a:r>
              <a:rPr lang="en-US" altLang="en-US" sz="1000">
                <a:solidFill>
                  <a:schemeClr val="bg1"/>
                </a:solidFill>
                <a:ea typeface="ＭＳ Ｐゴシック" pitchFamily="26" charset="-128"/>
              </a:rPr>
              <a:t>http://upload.wikimedia.org/wikipedia/</a:t>
            </a:r>
          </a:p>
          <a:p>
            <a:pPr eaLnBrk="0" hangingPunct="0"/>
            <a:r>
              <a:rPr lang="en-US" altLang="en-US" sz="1000">
                <a:solidFill>
                  <a:schemeClr val="bg1"/>
                </a:solidFill>
                <a:ea typeface="ＭＳ Ｐゴシック" pitchFamily="26" charset="-128"/>
              </a:rPr>
              <a:t>commons/c/c6/James_Hutton.jpg</a:t>
            </a:r>
          </a:p>
        </p:txBody>
      </p:sp>
      <p:sp>
        <p:nvSpPr>
          <p:cNvPr id="43017" name="TextBox 14"/>
          <p:cNvSpPr txBox="1">
            <a:spLocks noChangeArrowheads="1"/>
          </p:cNvSpPr>
          <p:nvPr/>
        </p:nvSpPr>
        <p:spPr bwMode="auto">
          <a:xfrm>
            <a:off x="762000" y="1447800"/>
            <a:ext cx="316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eaLnBrk="0" hangingPunct="0"/>
            <a:r>
              <a:rPr lang="en-US" altLang="en-US" sz="2400">
                <a:ea typeface="ＭＳ Ｐゴシック" pitchFamily="26" charset="-128"/>
              </a:rPr>
              <a:t>Siccar Point, Scotland</a:t>
            </a:r>
          </a:p>
        </p:txBody>
      </p:sp>
      <p:grpSp>
        <p:nvGrpSpPr>
          <p:cNvPr id="2" name="Group 16"/>
          <p:cNvGrpSpPr>
            <a:grpSpLocks/>
          </p:cNvGrpSpPr>
          <p:nvPr/>
        </p:nvGrpSpPr>
        <p:grpSpPr bwMode="auto">
          <a:xfrm>
            <a:off x="228600" y="2705100"/>
            <a:ext cx="5667375" cy="2247900"/>
            <a:chOff x="228600" y="2705044"/>
            <a:chExt cx="5667846" cy="2247956"/>
          </a:xfrm>
        </p:grpSpPr>
        <p:grpSp>
          <p:nvGrpSpPr>
            <p:cNvPr id="43019" name="Group 13"/>
            <p:cNvGrpSpPr>
              <a:grpSpLocks/>
            </p:cNvGrpSpPr>
            <p:nvPr/>
          </p:nvGrpSpPr>
          <p:grpSpPr bwMode="auto">
            <a:xfrm>
              <a:off x="228600" y="3277941"/>
              <a:ext cx="3810000" cy="1675059"/>
              <a:chOff x="228600" y="3277941"/>
              <a:chExt cx="3810000" cy="1675059"/>
            </a:xfrm>
          </p:grpSpPr>
          <p:cxnSp>
            <p:nvCxnSpPr>
              <p:cNvPr id="43020" name="Straight Connector 9"/>
              <p:cNvCxnSpPr>
                <a:cxnSpLocks noChangeShapeType="1"/>
              </p:cNvCxnSpPr>
              <p:nvPr/>
            </p:nvCxnSpPr>
            <p:spPr bwMode="auto">
              <a:xfrm flipV="1">
                <a:off x="228600" y="3352800"/>
                <a:ext cx="3810000" cy="1524000"/>
              </a:xfrm>
              <a:prstGeom prst="line">
                <a:avLst/>
              </a:prstGeom>
              <a:noFill/>
              <a:ln w="57150">
                <a:solidFill>
                  <a:srgbClr val="CCFFCC"/>
                </a:solidFill>
                <a:round/>
                <a:headEnd/>
                <a:tailEnd/>
              </a:ln>
              <a:extLst>
                <a:ext uri="{909E8E84-426E-40DD-AFC4-6F175D3DCCD1}">
                  <a14:hiddenFill xmlns:a14="http://schemas.microsoft.com/office/drawing/2010/main">
                    <a:noFill/>
                  </a14:hiddenFill>
                </a:ext>
              </a:extLst>
            </p:spPr>
          </p:cxnSp>
          <p:sp>
            <p:nvSpPr>
              <p:cNvPr id="43021" name="Down Arrow 10"/>
              <p:cNvSpPr>
                <a:spLocks noChangeArrowheads="1"/>
              </p:cNvSpPr>
              <p:nvPr/>
            </p:nvSpPr>
            <p:spPr bwMode="auto">
              <a:xfrm rot="-906771">
                <a:off x="2971800" y="4267200"/>
                <a:ext cx="685800" cy="685800"/>
              </a:xfrm>
              <a:prstGeom prst="downArrow">
                <a:avLst>
                  <a:gd name="adj1" fmla="val 50000"/>
                  <a:gd name="adj2" fmla="val 50000"/>
                </a:avLst>
              </a:prstGeom>
              <a:solidFill>
                <a:schemeClr val="accent1"/>
              </a:solidFill>
              <a:ln w="9525">
                <a:solidFill>
                  <a:schemeClr val="tx1"/>
                </a:solidFill>
                <a:round/>
                <a:headEnd/>
                <a:tailEnd/>
              </a:ln>
            </p:spPr>
            <p:txBody>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eaLnBrk="0" hangingPunct="0"/>
                <a:endParaRPr lang="en-US" altLang="en-US" sz="2400">
                  <a:ea typeface="ＭＳ Ｐゴシック" pitchFamily="26" charset="-128"/>
                </a:endParaRPr>
              </a:p>
            </p:txBody>
          </p:sp>
          <p:sp>
            <p:nvSpPr>
              <p:cNvPr id="43022" name="Down Arrow 12"/>
              <p:cNvSpPr>
                <a:spLocks noChangeArrowheads="1"/>
              </p:cNvSpPr>
              <p:nvPr/>
            </p:nvSpPr>
            <p:spPr bwMode="auto">
              <a:xfrm rot="4012288">
                <a:off x="991942" y="3277941"/>
                <a:ext cx="685800" cy="685800"/>
              </a:xfrm>
              <a:prstGeom prst="downArrow">
                <a:avLst>
                  <a:gd name="adj1" fmla="val 50000"/>
                  <a:gd name="adj2" fmla="val 50000"/>
                </a:avLst>
              </a:prstGeom>
              <a:solidFill>
                <a:schemeClr val="accent1"/>
              </a:solidFill>
              <a:ln w="9525">
                <a:solidFill>
                  <a:schemeClr val="tx1"/>
                </a:solidFill>
                <a:round/>
                <a:headEnd/>
                <a:tailEnd/>
              </a:ln>
            </p:spPr>
            <p:txBody>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eaLnBrk="0" hangingPunct="0"/>
                <a:endParaRPr lang="en-US" altLang="en-US" sz="2400">
                  <a:ea typeface="ＭＳ Ｐゴシック" pitchFamily="26" charset="-128"/>
                </a:endParaRPr>
              </a:p>
            </p:txBody>
          </p:sp>
        </p:grpSp>
        <p:sp>
          <p:nvSpPr>
            <p:cNvPr id="43023" name="Rectangle 15"/>
            <p:cNvSpPr>
              <a:spLocks noChangeArrowheads="1"/>
            </p:cNvSpPr>
            <p:nvPr/>
          </p:nvSpPr>
          <p:spPr bwMode="auto">
            <a:xfrm rot="-1283101">
              <a:off x="3915246" y="2705044"/>
              <a:ext cx="1981200" cy="533400"/>
            </a:xfrm>
            <a:prstGeom prst="rect">
              <a:avLst/>
            </a:prstGeom>
            <a:solidFill>
              <a:schemeClr val="accent1"/>
            </a:solidFill>
            <a:ln w="9525">
              <a:solidFill>
                <a:schemeClr val="tx1"/>
              </a:solidFill>
              <a:round/>
              <a:headEnd/>
              <a:tailEnd/>
            </a:ln>
          </p:spPr>
          <p:txBody>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eaLnBrk="0" hangingPunct="0"/>
              <a:r>
                <a:rPr lang="en-US" altLang="en-US" sz="2400">
                  <a:ea typeface="ＭＳ Ｐゴシック" pitchFamily="26" charset="-128"/>
                </a:rPr>
                <a:t>unconformity</a:t>
              </a:r>
            </a:p>
          </p:txBody>
        </p:sp>
      </p:grpSp>
    </p:spTree>
    <p:extLst>
      <p:ext uri="{BB962C8B-B14F-4D97-AF65-F5344CB8AC3E}">
        <p14:creationId xmlns:p14="http://schemas.microsoft.com/office/powerpoint/2010/main" val="946171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118"/>
            <a:ext cx="3657600" cy="5509200"/>
          </a:xfrm>
          <a:prstGeom prst="rect">
            <a:avLst/>
          </a:prstGeom>
        </p:spPr>
        <p:txBody>
          <a:bodyPr wrap="square">
            <a:spAutoFit/>
          </a:bodyPr>
          <a:lstStyle/>
          <a:p>
            <a:pPr>
              <a:spcBef>
                <a:spcPct val="50000"/>
              </a:spcBef>
            </a:pPr>
            <a:r>
              <a:rPr lang="en-US" altLang="en-US" sz="3200" b="1" u="sng" dirty="0" smtClean="0">
                <a:solidFill>
                  <a:srgbClr val="FFFF00"/>
                </a:solidFill>
                <a:latin typeface="Calibri" panose="020F0502020204030204" pitchFamily="34" charset="0"/>
              </a:rPr>
              <a:t>- unconformity</a:t>
            </a:r>
            <a:r>
              <a:rPr lang="en-US" altLang="en-US" sz="3200" dirty="0" smtClean="0">
                <a:solidFill>
                  <a:srgbClr val="FFFF00"/>
                </a:solidFill>
                <a:latin typeface="Calibri" panose="020F0502020204030204" pitchFamily="34" charset="0"/>
              </a:rPr>
              <a:t>. </a:t>
            </a:r>
          </a:p>
          <a:p>
            <a:pPr>
              <a:spcBef>
                <a:spcPct val="50000"/>
              </a:spcBef>
            </a:pPr>
            <a:r>
              <a:rPr lang="en-US" altLang="en-US" sz="3200" dirty="0" smtClean="0">
                <a:solidFill>
                  <a:srgbClr val="FFFF00"/>
                </a:solidFill>
                <a:latin typeface="Calibri" panose="020F0502020204030204" pitchFamily="34" charset="0"/>
              </a:rPr>
              <a:t>  </a:t>
            </a:r>
            <a:r>
              <a:rPr lang="en-US" altLang="en-US" sz="3200" dirty="0">
                <a:solidFill>
                  <a:srgbClr val="FFFF00"/>
                </a:solidFill>
              </a:rPr>
              <a:t> • </a:t>
            </a:r>
            <a:r>
              <a:rPr lang="en-US" altLang="en-US" sz="3200" dirty="0" smtClean="0">
                <a:solidFill>
                  <a:srgbClr val="FFFF00"/>
                </a:solidFill>
                <a:latin typeface="Calibri" panose="020F0502020204030204" pitchFamily="34" charset="0"/>
              </a:rPr>
              <a:t>A </a:t>
            </a:r>
            <a:r>
              <a:rPr lang="en-US" altLang="en-US" sz="3200" dirty="0">
                <a:solidFill>
                  <a:srgbClr val="FFFF00"/>
                </a:solidFill>
                <a:latin typeface="Calibri" panose="020F0502020204030204" pitchFamily="34" charset="0"/>
              </a:rPr>
              <a:t>break in the geologic </a:t>
            </a:r>
            <a:r>
              <a:rPr lang="en-US" altLang="en-US" sz="3200" dirty="0" smtClean="0">
                <a:solidFill>
                  <a:srgbClr val="FFFF00"/>
                </a:solidFill>
                <a:latin typeface="Calibri" panose="020F0502020204030204" pitchFamily="34" charset="0"/>
              </a:rPr>
              <a:t>record.</a:t>
            </a:r>
          </a:p>
          <a:p>
            <a:pPr>
              <a:spcBef>
                <a:spcPct val="50000"/>
              </a:spcBef>
            </a:pPr>
            <a:r>
              <a:rPr lang="en-US" altLang="en-US" sz="3200" dirty="0" smtClean="0">
                <a:solidFill>
                  <a:srgbClr val="FFFF00"/>
                </a:solidFill>
                <a:latin typeface="Calibri" panose="020F0502020204030204" pitchFamily="34" charset="0"/>
              </a:rPr>
              <a:t>Ex. Deposition stopped for a period of time, and rock may have been removed by erosion before deposition resumed.</a:t>
            </a:r>
            <a:endParaRPr lang="en-US" altLang="en-US" sz="3200" dirty="0">
              <a:solidFill>
                <a:srgbClr val="FFFF00"/>
              </a:solidFill>
              <a:latin typeface="Calibri" panose="020F0502020204030204" pitchFamily="34" charset="0"/>
            </a:endParaRPr>
          </a:p>
        </p:txBody>
      </p:sp>
      <p:pic>
        <p:nvPicPr>
          <p:cNvPr id="4" name="Picture 2" descr="http://img.geocaching.com/cache/5413ecae-f087-4bd2-a2a2-db27722a6d2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4118"/>
            <a:ext cx="5500255" cy="6813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8848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042281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084263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BUUERMVFRQVGCEWGBcYGR4bHBwfHRkgHB4dHR8aICcfHR8jHhwcHy8gIycqLCwsHiAyNTAqNigrLikBCQoKDgwOGg8PGiwkHyQpLCwsLSwpLCwsLCwsLCwsLCksLCwsLCksLCwsLCwsLCwsLCwsLCwsLCwpLCwsLCwpLP/AABEIALIBGwMBIgACEQEDEQH/xAAcAAABBQEBAQAAAAAAAAAAAAAAAgMEBQYHAQj/xABJEAACAQMDAwIDBQUDBwsFAQABAgMEERIABSETIjEGQRQyUQcjYXGBFSQzQlIWVKE0YoKRkpPRJURVg5Sxs8HT1PBDU2R0sjX/xAAaAQEAAwEBAQAAAAAAAAAAAAAAAQIDBAUG/8QAKhEAAgICAgEDAwQDAQAAAAAAAAECEQMSITFRBBNhQZHhFDIzUnGhsSL/2gAMAwEAAhEDEQA/AO3aNGqzet7+HamXDL4idYPNsckdsvBv8lrcefPHIFno0aNAGjRo0AaNGjQBo0aNAGjRo0AaNGjQBo0aNAGjRo0AaNGjQBo0aNAGjQTqB/aCm/vEH+9T/joCfo1A/tBTf3mD/ep/x0f2gpv7zB/vU/46An6NQP2/Tf3iH/eJ/wAdOwbpC98JY2t5xdTb/UdAStGm/iU/rX/WNHxSf1r/ALQ0A5o038Un9a/7Q0fFJ/Wv+0NAOaNN/FJ/Wv8AtDVR6j9RfDinwwYzVMUBu3gSNYkAG5I/+cDQF3o0DRoA1l/W38Tbv/30/wDBm1qNZD7RDJ+4dAIZfjkwEhIS/Rm+YqCQPyB0Br9GqH4rcf7vRf8AaZf/AG2oez79X1MKypTUgVr2DVMt+GKnxTkeRoDVaNZbdt+r6eIyPTUhUMq2Wplv3uqDzTj3YfpqZ8VuP93ov+0y/wDttAXujWWl3yvWojgNNSZSI8gPxMtrRmMEH93vf71bcex/WZ8VuP8Ad6L/ALTL/wC20Be6NZLafUO41EKyx0dJixIAaqcHtYqf+bkeQffXm7eotxp4JJpKKlwjUs2NW5Nh9P3caA12jWa/tLUQOvx9MkMTkIJopjKisTZRLlGhQMTYPYre1yvnWl0AaNGjQBo0aNAGjRqkrfVSLK0MMU1TIn8RYFBEdxcB3dlQMRzjllaxtYjQF3o1mqz1m0S5SUFaq5Kl7QeXcIo4n92YD9dOv6pkAudurv0WA/4Ce+gNBo1mKz1u0WOe314yOK2jia5+nbMbfrqn9ReuZ3j6MFBuMRl7WmNOT0lPDMojLEva4XxY2JvaxA8q/wDlGVnmN6VHKwxH5HwcKZZBfvzYMEBBUAZWJI1IfYoCoU00GIPydOP8eBxYW4bgngHVbT+oI4o0jFHWRqPu0X4OXixOCr2AGwF7eePc3On29QZWApa8c+9JMLEEm5YIxs3y2Ck2b87eTkWWcraZoqJH9n6cmxpoGsfIiSwZr3upBtYYnz5Og+naa5Pw1M7X8mKPzgPm4v8AThfqOPJ02+/R5iMxVWRBYKaapyKArlcGO5GRA9xY2J5tpT72ByYKu1je9JUHHg836fy2FrKPf89U0yeGLRk9s2GIFUalpTHGZklkaJL5RylUtfm2IJJIPtz51JfaqVFlllpqQ04VXQpChOON2Jsv18EcY2N/NvNiZpBKBHeGWpqMy10IUtYDBrN3HJSDa1jf6GyWfJY+gydFWKOWv4TtAUnycxjc/Q8316sbpWefL9zIfprZKVqUKYIpMGeBiYkJIjlkQG9gSzAAXBJvj+Zul9OU9/8AJoLA2t0Ix7nkG3IsQOfoT51T7VvaQyVMTrMStQWASKaUASRxvc9NWX5ixAPP5X1OHqyAPbGoy5bH4WoyawC5AdPxyB49x415OXHk3dJ9nfFppEr9hUv92piCLi8KDwebnH6EW/8AllH09TXuaan82sIYre9r3W/N1/W346R+34weBOeL8wT828L8nBJPm3gflryD1FASQruxVrPjBLe+P8wEfB8G3m2PtrLTJ4f+y3AoenKbx8NB44PSjPk+eV9uP+7nUeo2WBJaZlghRlq4gCsKqfnvcEC/ggfS4On4t6i7biT6W+GmWwubkWjJ5svF/odV7epYJpqJY2yeSpi5wZScSxPJXEgG4sCeSfprXFHJ7itPsh1R1IaNA0a9ozDWS+0GJmNAqOY2NcgDgBiv3M3Nm4P661ush9osOfwC9Ro71yDNCAy/czcgkED6eNAG2UtZLJUodwcCCYRAiCHkGCKW57fN5SOPYDUWu2Oq2/b5DBXyEQRsyq0MRv5bk43PJOrOl9OLEZDHuFSDK2bkyQsS2KpfviP8qqP01SbFTSV+3RtUbhUWqIzmg+GUWJItxBccfjoSlZbbj6aqJkMclfIVyU8QwjlHDj+X6qNYz1x9rzUM3RhnFRKjWlHSVVXg9uWR7wbXABA5BsfGu3gyU1JVTrVzTNHBI6q3RsGCEhvu4lPB58218vUW5SxSiSKV0kH86sQ3Pnkc86ktLg6xs32yiarjesd6dkRo1kVFkQCQoWLrYN/9NeRf345uOn7DW1NRG7/FJZZpI1KwqQVRyqtfI3uBe4451wb7av8A/cqv+r/8CPXRvsVhkn2sKs80IimdAIhF3A4vc9SJ+QXI41BETb7ds81NAI46q6pkRlCt+WLG9iPc6gRbZW7ht6dWsiVaqBWYLTcgOgYgEy+17Xtrz0nQz1dDFPJXVQaVSSFWmt8xFuacnwNG9bJNQ7fI1PX1YFPDaNWWnIAQAKD+75EAD630Dr6EjdqKtPThkqqd0qC0TBqTjHpOxuOtzfG1vx1K9FTSRpJRzv1JqMrHmRYyRMt4pD+JF0PJ7o2/Mqm9JSOyM24VpMZLLxTCxKlSbCmse1iOfrrOKZKXe1MlRLMjJFTMZFQH77ruh+5jQG0kIUXHHUb66FToujRo0AaNGjQGf9XVstoqalcRz1RZBIRfpIqFpJQBa5Hao5Hc66rNi9J1lDC6QVNIVLGSzUsnnBVPIqb84ZEm5JLH30U20y1G4Vk61LwmJ1pUCxxvZFiSU8yKxXJ5SSBa9lvew09s9HUzPUpJXzFYpTCLRQKSOnG5J+6PPeRxb20Altura2liL1FKiv0Z7CmkJBVkmAuankZKB48fTTu9VdfC0IWakImmWHmmkuuSscuKnn5fHHnzpnetsqKSmToVswCvDCqtHA1leWOHz0gSQGJB+ttSqz0hPKYy+4TnpuJF+6g4YAgH+F9GPGgPazZ6+TDKqpBg4kFqWTkre171XjnSK1twjeFevRnqyGO/wsotaJ5L/wCVc/w7W48/hpndaCsiMIXcJT1Jlia8NPwCrG4+7HNwPr78e4kz+lah2Rm3Ge8bZr9zTjnFk/8Atc9rsLfjoAq9mr5ChNVSfduJBalk8gEc/vXjuOo1dV7jHU08PWo26+fd8NKMemmXj4k5XJA8i3n8NL3HbayMwhdxlPUlEZvBBwCrG4tGOe38dOS+j5nmhmevmd4CxjvFCAC6FGuFQX7T9dAJbYK41K1HxVJmsbRAfCyY2ZlYn/Kb3ug9/rpEM+4tVyQdajAjijlz+Gl5MjyLiB8T7dIm9/5hxpc5rBWpTrVjFoGlyMCk3WRFtwwFiH+nt517/ZyrWZ5xXqGdFRv3ZSMYy7LYZ3veR+ffjjjQGD2aQNBTyTykOamX5bgSSPPLwQL8EjIAnyo545sZoAzPG8FoYsZkZeLuCW4AtypAPmxJH46g+lJv3aNOmWIj+IVyuKsZWZwAeQrDIXt4vxfm1hRrUDohyjcMZ2H1/lwtawufFuAPN/mqcUu2I9O7tVdeokpeiIpWphaZXyyljUD5GAGIIupB8+dah9p3E1K1HUosliaILhLazujE/P57AP8AXqj9N7DUVPxE0dUIkaq7QYQ5vTYoOSw4zRuLePe54uH/AGgKxKf4yOzQtNl8KL3SREtbq/59/wBPf2sdcekOUW5bjJLPGDRAwMqE4y85RrJcd3HDW/TXtBtW4xPMwkoyZ5eq10l4PTSMAd/jGNf1vpVL6XrI5JZFr1ymZWe9MtrqgQW+847VGk7fBuEjTA1sY6UpjFqUcjBWB/if53+GhY92us3OaIPeiW7MLYyn5XK3vkPON/11SV9BV0y7bDK1MYlq4kHTVwxIVzc5MRzYk299Xe0+laymhWGOvBRb2ypgTyxbz1PqePwtqjq1qpE2yepqY3D1ULiNYcO5kfw2Z8Ak8jm2gOjDRoGjQBrHfaU0IWh+J6fR+OTqdXHC3Rm+bPtt+etjrHfaS4C0RIJtWLwEMh/gTW7FuW55sNESuWVG0T7H1arM7ZbrjDI09ivw8PyX/lyyHHGQb3vpHq+fZTQVHRO2GTpkJh0C2XtbHm/5akws0ToZiZUZA2KbdID7+SuWDX8qRfjwL68jnCMjTMpRgTgNulVrXIsSC2Bv9VuR+d9ae2be18lhDDs6Z9I7enUVo2MbQoSrcFbqQbEa4F6i9Lx0FUcylXSknBoZ0BI/lDlQxVhxcY882P07fZVxlkaNoWY2UbfJnYX4PJZfHzFAD7edLaFXDyxGFYl4xahcuLAXtcqzfon4c21OhLx2cS9Q7l+2a0yxQCGWQr1GeoXpAKgQG7quHC/U39hrsfpOi2uKgjpnmpJhE7ZGVo7NJezuoY+CeAf6QNOQPC6CMCPrM1g52+QJ58FWAA44uXA99ehIImdKlYpGAFsNvew4v5UOG8jwRaxH5NAsdfUky7ds2Jsm23sbW6H01E9M0GzNQ0xmTbjIYIy+fRyLdNcsr83ve9/fSTRRxGNp/h3Rxlim2vci3uVL4HkcML/hqPXbQMTMgolhY9obbHdxyeGAYP7HkoP8RqNCHjbJu5bfsvWpgqbdYyNnbo2I6L2ysfGWPn3t+GpVXs2yujCM0ELkdssTQrIjDlXRgeGU2I/LUGPbYJ8Vp4qRXAu5l29wp5Hy54W/LJjz+Go1HTU/ckkVK8h7UI2yVFDE2u17gjx4K/npoR7XybH0j6lFUjozxNPTt05uk4ZCSLrIliex15APIOSnlTq+1z30iBHurRKIl/dWzEMDQISk4C9rE5WzbuBIN+NdC1RqmZNU6DVF6p9YwUCL1mBkkOMcQZQzn83IVVHu7EAfnYGfve7LS08kzgkILhR5ZibKi/5zMQo/EjXO6LprO77jLSSzObyq0DuyH+WJHZioRL2FkF+SeSTqYxstGOx5t6UD1RkrqmjeWdXmlxqFwVso0RAQ4vii2yPJOR/Kx3Cj2RYZTHLRh8GIxqRctjweJOTwP8NM9OnidDUfAdN1zAWjKsVPghi7Ae3lf9WklIFwkc7f0XY42o2DEKbEA5kAjxcrb8NW9sv7XyObLSbM9LAZpaQuYkL5VAvliCSQZPOXP56Z36n2lWpulLTWNQokxqL9mD3ytJwtwv8AhpFZTowaWFds+GVgt5KVywPHBKkD39h76Yq6Smdz8JHtYjVMyJaVi3aOTdcRYCwta+mg9r5L59t2M2vJRmxuL1ANj9R95wfx1B3Kk2fqU4SWmxMxD2qf5RDKRlaTxmE8+9hqvipKFkRUh2w1DMB/kxwIPAA7cgb28m3nSvhKGMSrPDtglXhQtOcQR5zupv8Ap+Omg9r5Lxtv2M2vJRm3IvUjg/UfecHVPusG0itowksHTYy9TGp7eI7pn95a172/G2vTtdHCQaqn2xVdckwg5Pix5Ui3P56jwUtEEE00W0CnywZ1hsb2uAMh59+R400HtfJpEg2YOXFRThyMSwq7Nb6XEtwOAbD6DWV9RfC3rEpal5D8PAsKrXTOOpNNLEx4lNyLxXBuo4uOeZBpqB1eaGLaTTRlQ7mHlb28kLa5J4/TWB+0z1HSLJHHtsdKuBEvXhjVWBswxuAB7hvwsvv4hxpFZY6V2dKUNG4UBVgVFVSTY5ZYhfpbG362te5tWT0UFPDGhkKinvU4ggFgmTNcAfJcm4A44H01zWj9NvUuYqfclmqFQv0/vgrYDMqkhBVituL2FxwfB1N2T1h8aqU9V0+szKgnkOAMVyzq7D5S1sOB3Z8i4uc6OP2mbva222Ohpsq207vG01qyVLGSQNL2rIqi2TAmwPFzzrQdPZMs/jYs8ccv2jJlje9r9e9r82+uqKkh25JDHUw7NHgSCFlDuGBtiVkiW3N/JuPprmO90xr93Wkihp6f734YCFQEBDEO5OKl+QTyBwAPztR1yhqjquy7ptUlVUo1c2AdBDlXVCgr0lyxJlAPfl7/APlrQU+z7SCenUAZHJsa+UZEgC5tPybAC554GuCbvt0aJMY6Cb4dbolUxkuTeyu3iMB/6bCwPBNubP7M3hlEsMtLQyGNTN1KhjHZQQGGSo1wCQebWufPtBVK3R2PYNnongBeokZsn/59PewkYDxN9ANRd89O0tPJt5pi3FdGuPXlkUApIfkeRlHjza/n6nVONm26UqtJT7TK+GUimY3FrXxwRiyjnkgfl9Iq0tEKvb2o46AN8TF1Gp5MnBKyXUAKLx8DuJBvbjU0XeOldnZRo0DRqDMNY37SmstEbyD99TmMZP8AwZvlABuf0OmvtT38xQwU0dQKaWrlCdYvh040s0j5EgD+VfIvlrNn1Q1Xtu2P97LPHViOTo4OxeKCYE3c9O7Cz8mxBJF7aldkppcs0a1QU4l69s0AB6DduViDcQgBhfnLxzccaVEMHeEy1zF+3MoSq+91cRBB+ZuNQjvUpjsYdyUlhZhHTFh7W7SUx97kfqNJm3djGB/yiuJa74UoJ9yDl22Wx8AcDknXQb/qMX919/ySoqkQyG77jJa62MLOh/EFYhf8CDbTlXB0GUtPXvf2ROqOLecITa/4+edRo9ykFwV3FiyWF46a4t/Otrc8jzccjjXkO+spBK1zgLkQyU1ipBsxKkG3vcEDjQfqMP8Adff8lo37yuSyVUAW4ICmIt4PyyISfwI/HTdFXA3S9YS54eSArjxbg9IKB79wIvqrqtymLMwNfGo5xENKQotfyxJsBzydOVm9yMi4rWx4LdmWKnbIW+YhmIHgntA99SP1OH+y+/5LBqwQyEM1ZLx4EJdOfoYohcj89N7jTvH3GqrSGPCxQxSW9/C05YAeLnWePrpYnMEj17TSdqL8NEXBAyuqxju4I8gjVzR1FSrhnj3CRf6WgpgD+qMG/wAdV2RoskWuyRVyM6GZZq2Nb26aQKWHtfB4GksfN/Gm2qTJGXWeujESgMPh1DORe7BZICWY+4QW8cDVMnqhhUmHLcnkQ5NCKSEkLf8AmwW4B8XuL+x15L60E0oEJ3FS6lljSkjbhDizdwLWDAg3Pm4/DTZD3F5JVbXksldT/FNJTDp9GSndOqr2zUfdB8mxBDXwVlFwATra7R6lgqbiKQdRfnibtlQ+4dD3C318H2JGsbV+oJOmg6e5RleC4pYyXJsBcMCouSLYgXJtqHWvHPCY6qir6hucZJKJMlv9LWFhzxb3seNUkkzKekndlv6u3JKithpVkkUQWqZHiTqEPYiJCcHVTbOTvHslvPDtDWdReilTWZk5CR6fpkAfy3enWK35i/PnWW2vr06BIFro0Bviu2RKD+eJBP53v+OrWv3yofDpJuMVhZv3FXyP9XceLfQamNJEwnGK7J1LuYRiDU1z3BXupSACeMgUpV5H1JK/UHTxqfh5R1amsl4vj0M1N+BdoKccj6ZfmNV8e/z9HpmLcOrf+P8ABDjn+gNj448fpryD1K8XNSauzkRIGoWTvY2WxXIEnwF99WtGiyR8k8zGMJK1XWsrG4X4cG9vZlSm6ij87H8dOyMZVeZKqrjQfyCFQRYC+KS05la/n3uSbfTVTSeo3ScJLLUyFRk0XwLK1jcAm3Ki/g25trz9vSktjNU2yIt+z2NvfE2PkAjzzqbG8fJZJuHVRYUqatJL/wAU0zKT5Nm6kAiHH4L4H6x/jmjWSJ6ysZ8gBJ8GTjieQuFP02B8X5/A6jV3q8M79OSojESgyKaGR8bgnIk2sCPb8NNU3r6J4QEmqHkYF1lWhkIxB5IQCxAsRlf/ALtLG0fJZR15hdGlq6qRSuWHwhsQQQMjHDkp97Eg8C40mo3bALO1ZOInftT4QngG+Nul1ALcZHz5B1XUPr2NVMss08sPT6lxQyIoUtYOWFxjdWFzwf00mL1pZesaipMCm7N+zpQtgeQX8Dj31GyGy8lnLvquDOlZMkIcJh8MTY28d0XUsbE5eBfzrhP2lVgl3SolQko7DFiCLhQIza/NgyMP011mp+0dWjlnpqiaRENlUUTlcj8kbSeAWJVbm3karN19GieKKGcKEihv1wbSCUkFvmNsGN2OQPPuPOs8kjnz5UqRnvQdBOkklJV0oggeF1mq+n05IkKl8+v4KnhbEkMDbVL9lUDftESLIYlhjeR5AmdhjhbHm9ywH18/TVhW/ZnLHAXqKvsQXwUM9zeyqtyBdiVA48nxrS+hJjRwNFTl+qCOvbbKmRw5HCOyyr8t7AYr9bXJvmimNqTs3UG89cLFT1v31yxY07WYebWOIFvqDfjXE6ub9m74tQx6qJUdUsqFAwLXcKreCMiLXIvbm2uoz/aL1FeWCZxBH2ux2+eQIwAyydZVUeb2IFgR586Z371NT1dOsMqu7ALI5k2+oZbNwjqokVo8ibBszfkC99WZ0TqS7Oe0m4w0sm4zGqjnWqglijRCxdzKQVaRWUYYck5G9xYX86nfZDtkkYqKwTinVVWLJoWlyDte4AI4yQC4v7+NTto2naFZlaKWaoydUX4WpxDIvcrRGRi5Q8sCw4te3nWi2z148llp5ckAsvT2yoIuvlVCT8Ygrf6ZLqOF2UjFJ22X1T6g6hkeGvSOONcmD0ztiBYE3ZluL/QcX1XbjviVNXRdGqSVErIQ0QjKsrFJO4sxvY2Pbj+un6r1hMzt0TOqLYFW2ypkZTiCcmEi/UNbEcEefJjbh6iM9XRLaYKKyEgPSTRWPTe95JDicr3C2Bt7m19Nk/qXnJNPk6oNGucbT68nk3azEfs+aWSkgOI/ixIpLZeSrnMLzz+muj6g5ikr/R9PPVipnXqssXRWOQK0agtkWClfnPi9/Gs7vPpeKkmhamvGKisD9Oy9NHFHULdEUL83BIvzbi2t7rMetosmoR/+WD/qppz/AOWrR7Rlm/jl/h/8ApxkAVNiRip4GPGag9xHgD6+LaWSSeQTe4AVhwCbX5xZWsT48WPva6FiFrDtvYBlBJywIyuQQ1lsAzXHFj9NEmOQ7cSWHPKXs9z3AdxJF8f5h+BOuw+aPVUgXuvIBBxKXa/ORN7Zdota/nzxYJBtibr3AAELyBjgBYXHDHk8WH6U/wDaNBIYqZGqajHvSLFyG+UdZxjGlgPLOv0APGvNl2CauXq1MzQIGaM08BPUGDkMks795s2QtHiLHgkW1SU0jpxelyZOapeRO8+qIKe4lyaRArNFH3sAliHxBIjQkkF5GXx78HU2l9O1lRzUSCkQm5SKzzntxP3jXSG9vljDeT3XJ1Liaihjko6OnE1wUlihAI7gQetISFViPObZn2B0zTbFOKZBuVZjFEtmSNsFZRwDPM1nfgC+PTUm9wQdYSyNnqYvR44cvlkKWmpaOri/Z8RlqVJjqI4u+RkcXJmkc9rK4Rg0ri4yA88St7+Lxilq5VgpuoFnigZslRgQGaftawkKZYKllLHIgX1WbZvppIpIqKnBp+ufh5WUxowk7unGgHUnZXzC4gJgou4Ck6al9J1FShm3R2qnHdHRo3SgXntDAE5EeSxZgBe2fvVJs620h8evaaMik2aBJ5C2PaQkQJ8uzfPIBa7OoI+r3Ivb7RQJCkywNG9QzNJKxGOczXOTgXIXLgAXsLgXIOm6epjpaeHGkMfV6YaOGMAIXKL3k4gYs4HPcbGw4NpNVtEZSdIiIpakEs4Jz+UJkOQ3aLAWIAJ+p51jGjKUrK/ckEO3Mm4OagPjE5jQhmMjKgxGRN8jcEG9/AFgNTqvZDJHCiySRiMq2JYsSVdWAdsizAWK2yIJIJvYacn3SOB6eCRyzykqhcqCcBe7fKLk4iyi5ZhYebKSkm+JaTqWhxCCLk3tclweMGybH+YFVHg+LFSMipVyQzw1DdOPIFUsA5YoRkSMgLL7WyV/OJ5a3CUoxrOqXpkhDBIuS5BYli2WJSzA28dtybCxk09b050pI4XwjhVhIScFUZIFu1yz3ReL3sSSeO5lXpqJ4oUTFqliFVR8xUre/wCStlf+lG9wAQH6+iknjjKyGBgep2HK7AdgJBAZLkMy+GsBf6wavboah6vFndun0yoJCJJiD2nx1RhEb+UxT5STeyjmm+IKdNRAFBD+5uLBAB7ghiSbAKUAuSbNSTrBUoI6dj12BmkQHFecVZrcMxY2JHIHLGwGjBg9qrMqESWTGVVdzGTSxIcRl1Zieo5YkAlQTwR7G7NfXRGNhEhNOiMzJ/BhAWPN2KLjPMCSAC2EbF0FyTfRsuytIKZ5ZTEckjQ1bKwzjcqUp4VOTd6qMvu2AW12DPfWp6V6c4RRG8seUq1FS3Xl72zkeCnHav3jAZkgg2FmFr0eT6I6KMqm0VEyrJKEEMXKy1JEVLGREFUxx/LMmZZlyTkJF38sBb1vpunpYlnmwqbqHE1Ux6CDEC0cF2kkIRFbBr8LfMEHV/W7tGlQlRVwxwnHCISfe1Tm/HShjyCcnyuTHgMFsNVu3s/ximWnWCNomkeeuKyzyxqQHThglOLOCV8WPyixAybvskonhNLWOhp4pBi9TBUVRKwwhbNUtFAGc49S0ihcWIY92K5GBu+yyNUH49zNOJjO6iwhemb7gSKBeOOUIrTc5NhECWGJ1ZSbMV60VNSB62ilVo5HIUvTBCI1uxYujxB6fFTyQGbE3szttQqQozhKqlpVkeFJuZClSqpTRx2sDyZIGzBxZXHFlAgFT6bozJKVQsVp+SxIEU2IPwkllAu3SYOzsMrLF4ub6CvktCY62xgMQWWW5XJ2YLiFTuAa9+Lebc86bodti6YikcM8DiaewsvUK5Em4thYmw9lCjwNN17SsrQU7JUVFQzSxZlcEQjg911PcCqD+Zj9A1qnK3tIg75vAeqwRlMVDaSpFzmoYFOqgHzGnJVrf1svHBIn0dK0nUhGUrGWNlSVWRmFLLhNMZo7FpJL5AGxBJsCbM0BYzTrGYJcFLMY+ozuUqUB61NMyKXkgFpJCQApcj2LHStwqUMrfBw9QO0FXBTZkh5eoZJ6hgrZRED7sGRlS3jIY2npHRGOqojQ7+qUIA6hjCSVE2SRRpL8ROYC0sZDq+D968m5UriqhdSZ+tUoYogamfGKGWB4kLEQ1JkEk0yHCIMgsIyx4Y8Nwxudv+zrqfxgtPCw6bUySO5kSwks0zG5LMELdIKD0yLtbij+1vdzQ0VPSUqiBZwXKx9uKjE2tgrAluLnkjLLk8c7zpy1h2WF0qUEcrftKuhZ5JpJOihGCGVy0iyvEoeQdoHeQp7QUsNdG2ueOWnX4XAxWARY3QqB8xB6fangoCpNr+PbXzv6L9PwyTItUpbqxSvGgJWwSGRxIxHNskxC8X5J4ADJ+zn1fJQVsTBj0ZHVZk5sQe3K39S5Ej/V76plwOSu7YPpXqIxW9vmdkJNwxs4KgsLqbXJCjgAi5HnOesYCwohEwRvi40SSxazGKQZWIUOBZCD72PjWogDAYupIBKk3BUgjK5yOVh8lvr7WsdZ31FCQ9AOO2tiTi2VlWaxONlF1xawUWufw1yYf5EQRF+xWkSmjWA9OriwZarvY5owYsUL42JB49r+eNdEH4+dA0a9ckNZf1xMFaiu2P7yTf6Wpajn9L61GsN9qezCqWihuoLVDMpcArklNM65gggpkoyFuVvqU6dlJx2i4+UMp6lEzmPb4mqmW3fGQtOvkYtITjwvsgY+OPpQeodzFKsw3qRzjiYaWmZljmEgPmQnqPi6uGDFVACnE5KNaqH7QEakzoaSSfpx5MkYCRR4rdk6hGDFeRjEHPHjm+uRfbhUTvU0pnljkV6fqRmJSsYyY3xJJZrgKcieeOF1aWRswxekx4+at/Jb7L9pW6vH/wAmbXEtKrFVWKCRlB9wWVlBbkXIA1Z+jPWMFbUVQ3KZ6R8s5KbMxQMUURsWYtnkMQGjyVSByrd2ucelmiqTBStUVNPKzdKNk7oizuSuYDKwuWxuL24OqumopqfcliB/eIakICoL/eJLa4AF37hcC1zqh1H0bQrI1QJNrgWGnaLpO80ZjjOLXjeKIYyNYNIOQisCtmOI0jf6ZaOamqaqR6q7mIq4VrM4BjaCJQFDh1CcAtjISWNr6tIKmvqVH3aUKlQWLkTTX4uFUfdoPNmYseOUGsvscUPU+Jq/4tKTTvNMSxaovjIULXstgoREsO9+244lK2Q3SNJR07SO00pX4m2KpfNYAwuEABHJFi7cF/YhQoDcdFUw0oRGR52dj1HDBFDytJcqWLEKGxCg38cgciXTUiJPI3UZnmAODFeFQkDFQAcQX5LXNyBfwNJ2DZUpYViS1l4uBYm3AJ5NziACfci/HjXQkc7dntZuKxQLJUIVHZkoUy4sxFh2Ak2cgBgPNjpioalV0rHdQSgiSQsccXOdh7C9r3/AX8a822OaeNxWRoFJxCW+YKxu55Ng3aVXyAoJN2spDUwV8bq6FhHLZ45F8PFIf9FxknkEg+D7jUgc3ndXiiDwRmUnutZgMAM3JsL5YghVPJYqPrr3ddr67QkSuixvmQhI6gwYYk3BA5ufewI4vfS4d6japkpwSZYwrMLEgBhcXI4F/wAbX9r2Nk120CWeGRmI6ORTG4OTFbm97WwDIVI5DtoBO/U0zx/cSFCO4hQMmsRZcmNlU83sLngArzdW71jRyQ4QiQNIEzLBcAxsSOCxONzbgcWv7aXWTyiaEIoMTXEjYliCLFRwwxBGfeQwBCgjnT24VBjid1wuq5d7FVsOTdlViABc8KdAQ/UD1Ij/AHRQXF3N7G+AuIwD7yHty8KLnzbU6pq0jALsFDMEW/uzGygfUk/4XPgHTW11bSwq8kTQswv02ILD6Xt4uObEAjwQDryu2qOZkZ87x3K4yOliwsT2ML8cc+xYe50IMrDVU9FNXLPIkBZushhQmqkRx1XIbuYoGEidqjCxOS8HVrR0srxNLCI9tgcB3mfGSpdQL5O7EpHx/M5lNv6TpfqJZIXFXThM1XozZIX+6ZgxfFCGYxG7YA8qXHm2qbcNupRSxwwzyVlWkaPSrGeoqYMGjYRqelHFcBc5DfC4zJ1zyVM6Iu0SvSULqJfhafqSmRh+0Kgm0sd7o1zeWWwIGKhYyVJDAEaTR1FPKFevElZWxsymlCBxE6nFunEoCKh8rLKeQR3821M9SV1WkCVFU6U1OsiCeKFi0nTY4k9ftsVZlJEag2DWYkjShvIhEUVBS9KGaUR/EyoVjyYEhihImlLkYh2xDMy9xvqpYdpylVGK+pZKaMwssbpMVYRSqL9WTtCsGCkBfkZfmNzrBRVUazSLTF32+lmEkS4Pl1pVClQZOWRM3lB+st7kW1rd6oqSgi+8xq6yQsYIZSDeSVjkUh+SNMmZmZVvjldidU+xba8ELwgAY/LITcyMV7nYXJAz4APONh7cwzLJKlQvdaxYSxeL7lo2aaQe5FlRLDlme5Uf6I9xrN7XOghiLqs3xbCal+HDNUUrwwvHH901jKkTdi/yZZsWFxq5pNsn3Axss5ighYYSKoDVMyqwLRsylUVWV7NixBGQHCnWz2TYYKU4UyIjd3dnkZLFchIT3Fr25ION+LXI1zZPURhwuWMcaVsztPslbPIZampeljZOn0UI6hdQSZSIwVjaXvdhEwbEgB+danbtjp6VOnBFHFGveRYcjEqx4OTGx5L386mQxcfdkp2hQCG4tyLB7DwSDxfgX+W2m0iIYEL0y12Tt8FlLMsgU93dk5N1BJAvfk8M8sp9s0PRSm/ZYEMpbFFXnGzMC2X8pA9yAuN+dcu+3T05JJFFVRpZYb9RbC4DkEt2sbgPwx9sh5HOupdMX+UqSbAOAwZlvi7FbtcLGLFiOCB54DuV7eVv3MrdxsVN1byEHHm9iQQPxrCbhJSBwj0n9o8TVWVTTbZTqI3HV+HlzJMZRVBQubG4DXAGGQHNtZb0j6bkrtxWOILiH6juqtgqK1yQOCAfCrwTcDj2636l9E7QrCQw/eyfw4YS/wB/cK2UccTEkBbi4xW972FjqTS7KYSIURqKN+8UlJaSrkHy3kl+SFT/AFFjbkCRfGvSWV5F/wCV9yTQbt6iihYQpF16krZYY06j9PJeJMrGMFTe8hC3B+a1jSV71ElfRLUzRo/xSSfBxLn0gIZCDLNjy5xNlsByxFwLrcxbZTo8dLEzQoygy0tOCZMj5aoqI2LBbcXJUsQe5r207u9JKtVRZSIIlqwkcKLYKBTTWZ2JLFrC1hZQD4PnTHgjDntg1+jRo10ANY37RRBnt/xaq8PxRyVkLg/u0uIwAJYlsbKAbm2tlrK+tqlo59uZI3lYVTWRCoY3pZh5dlUebkk+Afy0Ah97neaKnhiNFFIrGOWVAWOFrokQNo2xOQ6nNlbs4Osd69+zuhNMlNBJI1dGLxKMppWX+l0XiKIkizWRFP6g7Cn22Tco4Z6iUwxXE0cMBKurWIs8xs9wCylUCWuRc+8LeaqjpJYlo0yqoHuYIAWdkeyyiZhwpIs4aVgS0a86A5LR+lt2pGiCbUpmhv058OoQSxcNcSGElS3BZTb9OLj0T6ZG37gKjeS3xJQzwRL987uWIYsI8jmLhgP84m/abbub1DU1MxiMy0otcwwWknAt/wDVlKlIj9FVb/Rzqr2ynKF3hRQwe0kULrNM7Hm088x4te5UEkezHxrWOJvsiy33P1XVTnpw40QKllD4SVLgC91jvhGPa7Fj+A1P2PpLRUjOQ91Rw5sSZJBkz8cXLO7FvYZHgAnWcWB1D4xczd9qZiD5vlJVOV8+LKLgfLfV36a2+KeiRJUSRIppMAe5O2aQLj7OqqcQSLG3ge2uij0ZzLaXaFepSoJOUaYpbjhr5XPuCCOPqoPsLePLP8SoCqafCzHw2ZLHIG/KgKqkebyA/wAp15hP8VcMopwijAr8zEvdlYcgraMWIsQT4OlRrP8AEksV6GBCqByGulixPJJ7xYcAAeSeBkKirnNQ8TRFUChkk8h/6rWFlxJUWY5G5IFhfUuNQL2AFzc2+p8k/j451Epd2R5pYRcSREXUi1wVVgy/1L3AH6Hg2uLp23aek8rdWRzK5kIbEBb2sBioJsoVbsSbKNAZL1F9oJ22DKpiRqiZi0aJ2ZAdt5b3IxAVcucu21rELkV+0PepTnHFTcIJOguBkKGzhumZDNbD3A+Vr/QjP/bbIx3dw3hYown5Y3//AKLarfTG6Hb5Y6+Yl5cG+GjJ5btMQd7+IlGQAHLFbCwBIwlJ2bxiqOyehPtRi3ErH0zHUclluCoAHzAsQTc8YgEj34F9ayr3VIpYo3LBpiVSwJF1APJHy8lQCfJIHvr5v+y6t6e8UrFrZOVY/g6Mp/Lz59tfQ+7VkMcJqjH1gFXHBQ7MGkUqE+vcVYW9wCOba0jJtGco0yVupl6Enw4BmwPTyIAytxcnjg88/TT9OWKjMBWPkA5AfrYX/wBQ1Er96jiiSUksrsirb36jAA/kFJc/5qk+2ntxqmiid0jaVlHEaWyY+LC/j8T7C/B8a0KEbYnnMbGo8s5dOACEYBlRgP5kuUJ98b++qam2qFqmWXbp1hqIndJUFpIiz45l4gwIJKDuBUloz55vo6CVmiVnBDEdwKlefeykkgE8gE3tbUWqr+lPDFHAzCYuzugAVMcbs54HJb63J8A6q0muSU2ujP0EFVBVNNuELVqhA0csZWQxuCb9OAhTHkuPyB2uDdiG7ab1f6+ephZLtSRMjM33fUqIyjqEaYX/AHdS5UhlWR+CRjbW5ahlNUJeraJVw6Q5DArcswI4cOFsQT2hh/NxkvVU4rZyvT6kNExNha8s9v4YJ8Il7N7FjY8IdZSikrLrJ5KT0/R4SxzvCWlnHTD9xbBVu88rPk2UrcgMbhSii1m17u88stU9JHIG6pXtKsq8Afu3UU8NKDmzXGK+PPFnvO6TQxdbEWEfEViztM9giePAY2IHJ/Sxvvs32Gml2yFpUinkmBnlZ1DEu7EE2YG1scPAHZrIrBbPZlVs29w0UlRFLjT03UZ445CMImjlAmhUD3OSTRhRyso/p1eH1zSKxCVKOSCckOcY8EGTpDtNyVBP05NyL5z1JsM9HVIYgzROymCRmyKzIPuo5L933gMtOHue2SIH+GL63aKx53Wpjk/dpYlwjJ5B5bI8cNdijLc/KPFraxfpI5JN2aydC6HdIJVyhkV0RUK2dHC2LKe43UMQcScybeLe8uN1VzgbkEB1F2JuFUO3F8xYC5JsoN/a1TLs8NTUSmWlaNo2GFQp6bP2Kbh42EhsxYc9vb+mqeoWuPxEVDWdZkxiYVItInBOUMkYCseWTKRPnQ3Jx1jP0Ml+12QpI01ZvkNMqGWRUW7IqqCAxD4hEQXd3UACyj6njgDOVu4Ts0YZjQwY4xxrGHq5OLXigQN0hiSLvniLEqvnUOGtFLM0kyVNM9vvKuaI1U0lucInjVqeFPwtY8dg860G3erIpT8WXpoYHsgAKy1E3nFD0icSCbiJeo3P8puNXx+ljHmXLLoRHs8MEscccrU71CguADLWyE/N1JiXKRrwCw4BvZ14vZTU08agu7RU8JASKAPPNIFYBc3YFjlxdVF/N5CL6apokippHVf2ehYM00pVpnX3ZzIWs5vYGQu31UHjT0NHKo6dCojjkAleqmZpHYsB4Rjmz2AF5CoXgBWtbXUSEtbjTytVAUMcjDEI46xLHm+AI6r+AsZdvo17Wrd028wVNAkEMccBqg5csxkdzTzXLAjInEcu7FibD21NO7ojKzIXSnyWSuqsYgtzZghKAuzGy9iqh47ja2sxD6ip5q2l6UlVUyisxeR0YIo6EtgFAWOMXPjEOQjE3ABIHT9GjRoA1kfX1Y8UlBJHEZmWpciMMFv+6zDlm4AF7k/QHg+Na7WE+1fHGiz6IX4k369zH/k8vzAfN+C+5sPfUrlgoYGknE4apIjyaVqemdkhUse5GqbXN2u7KpWxZyRYgad2+B44wsMcbxSKcUp7R06gkDN5jeR3Pi6Lc3Pbfu15LJEVV6kMIlACGYYRlwODHTcsxPmzi/8ATpueRMA8ju1QGHT68eR5YWdKZGUJycVZwpBtc2tfrSUeio90ExWIxFYYyRMVPw9N55JyIeW1rHyjEm/4MmenIJmZvhwCYwyiKnPPCpELPPxcliGU241Chr5mlVUaVZJQtyw604RmJv0ktHCpRCwZEcXaLIjK4sdm9HNLPIkk4SXAdUBllqSuebJI3KKjnFQj9S6KBwC16SypdE0UtXvTRspkYRhcwpmAjACRhiIKUMFYnJYx1HZgWPACsButs2+opqSlhiWNpB/HYmyKWV3dgBy15WHAtf6qORDp9g6cEwjpY+rVpIiFLzSB3DB5J6k2RAS3Ma+CGxz8C6ofUUUnQBJV54+oqsCPHzIT4DA3GJ5OLWvY6pGW3ZnMtLagbVDMOoahwxLkJiLDAcKT/nt5a3F7AeNe1OzxyTRzHIPGLCzEAi97MPex5H6+xIKd0DywyJTSIJLhCxJ7L4lr4chsGuBweVPHnWhkLrqyGmV5ZCsak3ZreSFsPHlsVCj3NgBc2Gvd2ojNA8YYpmACQSpAyGVivINrjjTpjDKElwckAkYgAlSDcKSbANY+TbjnTNVUSiaNEjBja5eQnhMfIt5Ja4C+3zE+ACBjvtD+zM7hDG6SL8XCmObDESj6Na+Jvcg8i5PAB4zDeod/pIQjUsKxQIqZmOPEKtkHdnj9NdX3TbBP0wSQEkzOLOjcI6jFkIIOTA88WB0TV0TTfDOLuUEmLLdSMjwCRiWBW+PkCx1RwTLqbRgPs2+y2KGM1FX055JgCqizRqMg4IPhiSo5HFuBcEk7bct8jSWOFlLFpUVro9lv3IwOBRrOF/mFuT5W2pG77usCoWteRxGoZgoJPm7HgAKCfxsALkgF2s3SKJkWSRUaRsEBNixJAAA/MgfqNWSS4RVu+WOVMCMD1FVgAb5AGwI7vPsR50U9WklyjBgGKkjxceRf3tf297jyDp3VXWba8dIIKIJGQAiXLBUW/cRa7Ehb2/EjnViB+ba8qhJs2BRCmI8MGIJy9iOB7XBAII5B93XqtA3wzASGxVgFbjIZWy7blcrE3F7Gx0pIy8TI8t3sVd47IQSL8AE4EAi3JIFjc+dQp5otvpSTfpqx6cajm7t2xRj3uxxUewt7C+oBE9R7xJBHHTwyZ1UoIWRlXsUfNO6qAtluAFsAzED66p9q2voXCuTFioVSBwRfJy38xcnI39/z1EXbhUrL8S4M0+PWVGHYFPZCv0VD7+WbJvfUyNo6iKN1Y4ZBlt23KsQAR9Mh8vvYa5Zy2ZWTIlGnTqAe+VKFOtibFnmnZo4UB8AgFrewyTgWBFrBUQ0FdJL1JVp54RUCOMFlLmRYmPTClu8yxN2c3D386R6K3FcjexaskkqF4NxEmMMR4BByEZYEkC3vci8n1dRiaWMxM7SwAmaGGQxyyQSEZKrKQb5IjY3GVgLjIX0qoGsOGeep/UMhk+HjMVWR1DNFFGOwWHR6jyFooyjAuSzKeBZDrJUy1u3RANOZ5IyawWLBJlaxqosm4cgOk6yAEX6n0I1uvSTQdJfhVUIDbFF6V2XCORpEU4q3AIVgHAB4vfSPUO3SyRo0SsZoiJI2k5JkRiFUrGcFEis6u2IGLgkjGw85eqanzwjZ8k+OWaSSCRLLAyFpI2T7wEr2gtkR5I4A9jyQdeT16x1MUYgcmXIdUKoVe15CCSciSUJIAIuQSQSL0vpzc2enEdLj2GN4g5xHw7P8hOLENHhJARa4wU8E6u983daaNXZC5LBQqi7Hglyo8nGMO5A5IUj316yfFnOOUVKIC5aVnaRywzYXALdqL47VLBR+LC9yRqsT0wszGWojRJ75JNATHKgK8oXQ3bE3FySGB+UeNWE1LC8sUsojLozLTsWv86gkqDYZkIfFyADY8nXsm0BqlJy73QFQl+0BlsbAWFybEsbngAWGlWLMy7zwTSzLbczC3T+8JE1McVJsqLhJ2tkTGiym9rt4VncfXtKZHmhkmrJUR3gUIWjjYL/LCuDtZWOUr/KLrmpNtbSmoEQkooBbgnnnuZuf9J3P+kdUNLtdNVXq6KV4JZLXmgIGRABtIrAxyEE2NwSCCtwQRrN4/Bop+SsfbpGg6u9133E2JWmib+IeCgBiGT+RaOEc8Es9r682ikqYl22IwRwQR1ZWPLiV16M+DPGgCxsY+GJYsW5IHgwP2f8ABULI1OtWjJ0466JzeMZdrMCHaBIm7wYM1BQHEHUwbss1Xt6vXfGzioV2FMLQRgwS2PaeWJ5uzE2DWVQSDm1RonZ1DRo0agkNYb7U2cCiMYkLCoYjphGfimmJxEnbe1/PjzYnjW51kftE2eedKY08PXMMxdk6xguDDInzgg2uwuAeRceCdSnQMVT19RLhHEszfIxWNmkl70aQ9SZsRGCuC3QoAZDixEZUyPT3pYNHIDKnYqyOsF8c4+bSVjrgWzd2NgZFFgXOA1YUUW5xQPGNsibNcOj1YFpUB8hYlGTXHBzck/UDjT9Qte8KK+1LNJEOzq1MQiB9j0Ushx8LcEgAd17nUuTfYJ+z7dJTxiOngjdJo+1ILJTqp4DSVLXmmbHgMq+P5Rw2mK7caSCGOGYKI43KyiG8FKCWsysSw67LyDGubMwOSC/FTvdLvE8qstIVQNlZ6iF8ObjpxjGIkezyrIQeRbxpzatprIKh6j9ltPKyKFkqKyGSRWXK5DkdisGHagAGPA5sKgW+71ZngWmianpXlMULyR/Dwr2sy3hVutIWAIXIxIWI7L2Orn0nRGNZUlZJJYZpIjIgsGDOJ/lBstjJYqPBW2s/PS7vVMf2hRdSEMrJTwVUcSXU3Bka5kcghWADAXHjxp7Z6Crhovhl2uWPKRjJ05qdRi8pZsSJAf4f3Ybgjg+2rwdMpNWjV7XNM2ZmQR2dlQDklQxs55PDC1h54ufmsrlNQIkkjqB1JLFzwCQLhb2825sTz5F7CwqKXcqyONUO3VTlVClzLTXawtkfvvJ8nTNBPUxGQrtlWTIxY5T0xtyTiPvuFBJsPa51rujLVlxWbOss8MpJDQ5YW+rFcrn6FVxI+jH8NO7pI6wSGIXlwOAtfuIsvB9gxBP4X1RbpU1c0eH7OrI+4Nkk1KDx5HMp8gkX9rgjkDUpd4qgABtVTYcD76m/9bTZDVlnDUMkIaoMaMFvIQ3YCBdiC1u2wLc+B58aWlKuRe1yxDXPNrLiMb/Lxfx/U31OqHcJ55wol2mpYI6yAdam+ZfBNpuRz4PB99Sv21V/9F1P+9pv/W02Q1ZYR7ohneAE9RFDkEEAg28HwbXW49sl+o05U0ocpcnscSADwSAQL/gL3/MD8jTRblUqWK7TUgs2RPVpuTYC/wDG+iqP00ivr6uSMqNurIybEOk1LkpBDAi8pB5Hgggi402Q1ZaVscrTRYkiG5MmJAbIWKXvyU4IIUgklb3XLTlZukcTIsjYs/CCxuxyVbC3k3dePxv4BtVUu4VMaKibTUqiAKo61NwB/wBdz+Z868l3KoZlZ9pqS0ZyQ9SmNiwKEg9bjtZgfwOmyGrJ8dDDTGeckJmTJK7Gy2HN29u0cZHm3F7WGsduG89aRKqdXWFWwpord13FutICeGYAgD+RSSbXYh3fq2sqZI0bbKtaZD1GUdJjK4N0DDqABF+a1zdgt/HLdDJWIpElDXSMWJyKQjz4FhNaw/x8+b3ynK+EQ4yJEyrAxdY2ZppFV8bn/NyN/CqvnxwAPYDUf1OoWleUhsoVaSPE2s4QhSLebE+NeUstaHkMlDWsrNdFwhGA54v1ub+bn8vbUTcaKqcsybfXZOYgwYRY4xyqxsBL5Khhz5vY8WtlRVQlZu4pIqKCCFmCKAsKXIUXVPPNgOFZif8AzNjNWjQOXCjInlvflVU8+3CKLD+kapJfUMjWy2quNjcXjgNj9Rebg2J51Ek3WZqhZjt+49i4qoWEDuvnl9/3A9lhxYoDz7dWyL6skbjtsU1YyxtLBUqqSNLFkFazEqsot03tiOG7iDYG19EsVdGWLRxVOQC9SNjFIqmwcIkjFFLBQbrKBkASDa2nf7Tzf9Gbh/sQ/wDr6hPucpqBN+z9yuFwChYLW5LA/f8ANyVb2IKDmxIOOTFin2WWyI3pne2XcaineCWCOdjPAJUK99h1kB5RsiDKMGI5b9ND+3o3SZoB12gGWKg9xKlgENrMWW9itwb2vrK7u1TJE/TodwM6zfEwPIkNkceEOM1+mVvGePlPuedXlJ6h+Zxt9erSEM/3N+4KE935sFAuOCAD73N4NRWtkNN80TKnavi41+IUoQwkRVPfGy5BWyHGdmvwLKfBNr6ZKVHx+RYJThFUcg9U2Y4gEdpBLMSPICAfzWg79u5lhMTUe4BXID4wEkoGBZQUYkFhxfjybHTFZu/VSFWpt0vC6yFhSkM7IjKCefdjkeCOLeDq2yGrNDM0/wASoUqIcAxOBY5Bu5S3UAW6lcTg3h/FhdNO9PNDJEmPSjZoHRboFwNmQgWsLfoVPuDqj3X1RK4QQ0u4RjMdQ/CNfCxuEJvZr2sfpf8ADRLu8RWYLt+4oZ1KyMtK1zkGF7XtfuY+Pc6nZEasuZdpKRxJBL0YomyYY/MuWWIZWXpr58e1h4uDm919J043Xb6uLtMtRZgh7HPQkkWSw4yOAuRww8/jMj3tBB0Wo91kUizF6d2Zrm5yOXg+CosLGwAHGvKGQy1FBFDSVkcdNKzs08JRVQU8qAXJ5N3VQNVk1RaKdnQdGjRrE2DRo0aANGjRoA0aNGgDRo0aANGjRoA0aNGgDRo0aANGjRoA0aNGgDRo0aANGjRoA0aNGgDRo0aAqfV1U0W31ckbFXSnldWHkFY2II/EEX1yjZPVVSH25vidxynliWU1USrSsrrdxG+NySfkPvrsW77cKinlgYlVmjaIkeQHUqSL8X51laP7MVUQJLW1c0NOyNHCxRU+7+QHFASBYcX9tAbW2i2jRoAtoto0aALaLaNGgDRo0aANGjRoA0aNGgDRo0aANGjRoA0aNGgDRo0aANGjRoA0aNGgDRo0aANGjRoA0aNGgDRo0aANGjRoA0aNGgDRo0aANGjRoA0aNGgDRo0aA//Z">
            <a:hlinkClick r:id="rId2"/>
          </p:cNvPr>
          <p:cNvSpPr>
            <a:spLocks noChangeAspect="1" noChangeArrowheads="1"/>
          </p:cNvSpPr>
          <p:nvPr/>
        </p:nvSpPr>
        <p:spPr bwMode="auto">
          <a:xfrm>
            <a:off x="28575" y="-1951038"/>
            <a:ext cx="6457950" cy="4076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SEBUUERMVFRQVGCEWGBcYGR4bHBwfHRkgHB4dHR8aICcfHR8jHhwcHy8gIycqLCwsHiAyNTAqNigrLikBCQoKDgwOGg8PGiwkHyQpLCwsLSwpLCwsLCwsLCwsLCksLCwsLCksLCwsLCwsLCwsLCwsLCwsLCwpLCwsLCwpLP/AABEIALIBGwMBIgACEQEDEQH/xAAcAAABBQEBAQAAAAAAAAAAAAAAAgMEBQYHAQj/xABJEAACAQMDAwIDBQUDBwsFAQABAgMEERIABSETIjEGQRQyUQcjYXGBFSQzQlIWVKE0YoKRkpPRJURVg5Sxs8HT1PBDU2R0sjX/xAAaAQEAAwEBAQAAAAAAAAAAAAAAAQIDBAUG/8QAKhEAAgICAgEDAwQDAQAAAAAAAAECEQMSITFRBBNhQZHhFDIzUnGhsSL/2gAMAwEAAhEDEQA/AO3aNGqzet7+HamXDL4idYPNsckdsvBv8lrcefPHIFno0aNAGjRo0AaNGjQBo0aNAGjRo0AaNGjQBo0aNAGjRo0AaNGjQBo0aNAGjQTqB/aCm/vEH+9T/joCfo1A/tBTf3mD/ep/x0f2gpv7zB/vU/46An6NQP2/Tf3iH/eJ/wAdOwbpC98JY2t5xdTb/UdAStGm/iU/rX/WNHxSf1r/ALQ0A5o038Un9a/7Q0fFJ/Wv+0NAOaNN/FJ/Wv8AtDVR6j9RfDinwwYzVMUBu3gSNYkAG5I/+cDQF3o0DRoA1l/W38Tbv/30/wDBm1qNZD7RDJ+4dAIZfjkwEhIS/Rm+YqCQPyB0Br9GqH4rcf7vRf8AaZf/AG2oez79X1MKypTUgVr2DVMt+GKnxTkeRoDVaNZbdt+r6eIyPTUhUMq2Wplv3uqDzTj3YfpqZ8VuP93ov+0y/wDttAXujWWl3yvWojgNNSZSI8gPxMtrRmMEH93vf71bcex/WZ8VuP8Ad6L/ALTL/wC20Be6NZLafUO41EKyx0dJixIAaqcHtYqf+bkeQffXm7eotxp4JJpKKlwjUs2NW5Nh9P3caA12jWa/tLUQOvx9MkMTkIJopjKisTZRLlGhQMTYPYre1yvnWl0AaNGjQBo0aNAGjRqkrfVSLK0MMU1TIn8RYFBEdxcB3dlQMRzjllaxtYjQF3o1mqz1m0S5SUFaq5Kl7QeXcIo4n92YD9dOv6pkAudurv0WA/4Ce+gNBo1mKz1u0WOe314yOK2jia5+nbMbfrqn9ReuZ3j6MFBuMRl7WmNOT0lPDMojLEva4XxY2JvaxA8q/wDlGVnmN6VHKwxH5HwcKZZBfvzYMEBBUAZWJI1IfYoCoU00GIPydOP8eBxYW4bgngHVbT+oI4o0jFHWRqPu0X4OXixOCr2AGwF7eePc3On29QZWApa8c+9JMLEEm5YIxs3y2Ck2b87eTkWWcraZoqJH9n6cmxpoGsfIiSwZr3upBtYYnz5Og+naa5Pw1M7X8mKPzgPm4v8AThfqOPJ02+/R5iMxVWRBYKaapyKArlcGO5GRA9xY2J5tpT72ByYKu1je9JUHHg836fy2FrKPf89U0yeGLRk9s2GIFUalpTHGZklkaJL5RylUtfm2IJJIPtz51JfaqVFlllpqQ04VXQpChOON2Jsv18EcY2N/NvNiZpBKBHeGWpqMy10IUtYDBrN3HJSDa1jf6GyWfJY+gydFWKOWv4TtAUnycxjc/Q8316sbpWefL9zIfprZKVqUKYIpMGeBiYkJIjlkQG9gSzAAXBJvj+Zul9OU9/8AJoLA2t0Ix7nkG3IsQOfoT51T7VvaQyVMTrMStQWASKaUASRxvc9NWX5ixAPP5X1OHqyAPbGoy5bH4WoyawC5AdPxyB49x415OXHk3dJ9nfFppEr9hUv92piCLi8KDwebnH6EW/8AllH09TXuaan82sIYre9r3W/N1/W346R+34weBOeL8wT828L8nBJPm3gflryD1FASQruxVrPjBLe+P8wEfB8G3m2PtrLTJ4f+y3AoenKbx8NB44PSjPk+eV9uP+7nUeo2WBJaZlghRlq4gCsKqfnvcEC/ggfS4On4t6i7biT6W+GmWwubkWjJ5svF/odV7epYJpqJY2yeSpi5wZScSxPJXEgG4sCeSfprXFHJ7itPsh1R1IaNA0a9ozDWS+0GJmNAqOY2NcgDgBiv3M3Nm4P661ush9osOfwC9Ro71yDNCAy/czcgkED6eNAG2UtZLJUodwcCCYRAiCHkGCKW57fN5SOPYDUWu2Oq2/b5DBXyEQRsyq0MRv5bk43PJOrOl9OLEZDHuFSDK2bkyQsS2KpfviP8qqP01SbFTSV+3RtUbhUWqIzmg+GUWJItxBccfjoSlZbbj6aqJkMclfIVyU8QwjlHDj+X6qNYz1x9rzUM3RhnFRKjWlHSVVXg9uWR7wbXABA5BsfGu3gyU1JVTrVzTNHBI6q3RsGCEhvu4lPB58218vUW5SxSiSKV0kH86sQ3Pnkc86ktLg6xs32yiarjesd6dkRo1kVFkQCQoWLrYN/9NeRf345uOn7DW1NRG7/FJZZpI1KwqQVRyqtfI3uBe4451wb7av8A/cqv+r/8CPXRvsVhkn2sKs80IimdAIhF3A4vc9SJ+QXI41BETb7ds81NAI46q6pkRlCt+WLG9iPc6gRbZW7ht6dWsiVaqBWYLTcgOgYgEy+17Xtrz0nQz1dDFPJXVQaVSSFWmt8xFuacnwNG9bJNQ7fI1PX1YFPDaNWWnIAQAKD+75EAD630Dr6EjdqKtPThkqqd0qC0TBqTjHpOxuOtzfG1vx1K9FTSRpJRzv1JqMrHmRYyRMt4pD+JF0PJ7o2/Mqm9JSOyM24VpMZLLxTCxKlSbCmse1iOfrrOKZKXe1MlRLMjJFTMZFQH77ruh+5jQG0kIUXHHUb66FToujRo0AaNGjQGf9XVstoqalcRz1RZBIRfpIqFpJQBa5Hao5Hc66rNi9J1lDC6QVNIVLGSzUsnnBVPIqb84ZEm5JLH30U20y1G4Vk61LwmJ1pUCxxvZFiSU8yKxXJ5SSBa9lvew09s9HUzPUpJXzFYpTCLRQKSOnG5J+6PPeRxb20Altura2liL1FKiv0Z7CmkJBVkmAuankZKB48fTTu9VdfC0IWakImmWHmmkuuSscuKnn5fHHnzpnetsqKSmToVswCvDCqtHA1leWOHz0gSQGJB+ttSqz0hPKYy+4TnpuJF+6g4YAgH+F9GPGgPazZ6+TDKqpBg4kFqWTkre171XjnSK1twjeFevRnqyGO/wsotaJ5L/wCVc/w7W48/hpndaCsiMIXcJT1Jlia8NPwCrG4+7HNwPr78e4kz+lah2Rm3Ge8bZr9zTjnFk/8Atc9rsLfjoAq9mr5ChNVSfduJBalk8gEc/vXjuOo1dV7jHU08PWo26+fd8NKMemmXj4k5XJA8i3n8NL3HbayMwhdxlPUlEZvBBwCrG4tGOe38dOS+j5nmhmevmd4CxjvFCAC6FGuFQX7T9dAJbYK41K1HxVJmsbRAfCyY2ZlYn/Kb3ug9/rpEM+4tVyQdajAjijlz+Gl5MjyLiB8T7dIm9/5hxpc5rBWpTrVjFoGlyMCk3WRFtwwFiH+nt517/ZyrWZ5xXqGdFRv3ZSMYy7LYZ3veR+ffjjjQGD2aQNBTyTykOamX5bgSSPPLwQL8EjIAnyo545sZoAzPG8FoYsZkZeLuCW4AtypAPmxJH46g+lJv3aNOmWIj+IVyuKsZWZwAeQrDIXt4vxfm1hRrUDohyjcMZ2H1/lwtawufFuAPN/mqcUu2I9O7tVdeokpeiIpWphaZXyyljUD5GAGIIupB8+dah9p3E1K1HUosliaILhLazujE/P57AP8AXqj9N7DUVPxE0dUIkaq7QYQ5vTYoOSw4zRuLePe54uH/AGgKxKf4yOzQtNl8KL3SREtbq/59/wBPf2sdcekOUW5bjJLPGDRAwMqE4y85RrJcd3HDW/TXtBtW4xPMwkoyZ5eq10l4PTSMAd/jGNf1vpVL6XrI5JZFr1ymZWe9MtrqgQW+847VGk7fBuEjTA1sY6UpjFqUcjBWB/if53+GhY92us3OaIPeiW7MLYyn5XK3vkPON/11SV9BV0y7bDK1MYlq4kHTVwxIVzc5MRzYk299Xe0+laymhWGOvBRb2ypgTyxbz1PqePwtqjq1qpE2yepqY3D1ULiNYcO5kfw2Z8Ak8jm2gOjDRoGjQBrHfaU0IWh+J6fR+OTqdXHC3Rm+bPtt+etjrHfaS4C0RIJtWLwEMh/gTW7FuW55sNESuWVG0T7H1arM7ZbrjDI09ivw8PyX/lyyHHGQb3vpHq+fZTQVHRO2GTpkJh0C2XtbHm/5akws0ToZiZUZA2KbdID7+SuWDX8qRfjwL68jnCMjTMpRgTgNulVrXIsSC2Bv9VuR+d9ae2be18lhDDs6Z9I7enUVo2MbQoSrcFbqQbEa4F6i9Lx0FUcylXSknBoZ0BI/lDlQxVhxcY882P07fZVxlkaNoWY2UbfJnYX4PJZfHzFAD7edLaFXDyxGFYl4xahcuLAXtcqzfon4c21OhLx2cS9Q7l+2a0yxQCGWQr1GeoXpAKgQG7quHC/U39hrsfpOi2uKgjpnmpJhE7ZGVo7NJezuoY+CeAf6QNOQPC6CMCPrM1g52+QJ58FWAA44uXA99ehIImdKlYpGAFsNvew4v5UOG8jwRaxH5NAsdfUky7ds2Jsm23sbW6H01E9M0GzNQ0xmTbjIYIy+fRyLdNcsr83ve9/fSTRRxGNp/h3Rxlim2vci3uVL4HkcML/hqPXbQMTMgolhY9obbHdxyeGAYP7HkoP8RqNCHjbJu5bfsvWpgqbdYyNnbo2I6L2ysfGWPn3t+GpVXs2yujCM0ELkdssTQrIjDlXRgeGU2I/LUGPbYJ8Vp4qRXAu5l29wp5Hy54W/LJjz+Go1HTU/ckkVK8h7UI2yVFDE2u17gjx4K/npoR7XybH0j6lFUjozxNPTt05uk4ZCSLrIliex15APIOSnlTq+1z30iBHurRKIl/dWzEMDQISk4C9rE5WzbuBIN+NdC1RqmZNU6DVF6p9YwUCL1mBkkOMcQZQzn83IVVHu7EAfnYGfve7LS08kzgkILhR5ZibKi/5zMQo/EjXO6LprO77jLSSzObyq0DuyH+WJHZioRL2FkF+SeSTqYxstGOx5t6UD1RkrqmjeWdXmlxqFwVso0RAQ4vii2yPJOR/Kx3Cj2RYZTHLRh8GIxqRctjweJOTwP8NM9OnidDUfAdN1zAWjKsVPghi7Ae3lf9WklIFwkc7f0XY42o2DEKbEA5kAjxcrb8NW9sv7XyObLSbM9LAZpaQuYkL5VAvliCSQZPOXP56Z36n2lWpulLTWNQokxqL9mD3ytJwtwv8AhpFZTowaWFds+GVgt5KVywPHBKkD39h76Yq6Smdz8JHtYjVMyJaVi3aOTdcRYCwta+mg9r5L59t2M2vJRmxuL1ANj9R95wfx1B3Kk2fqU4SWmxMxD2qf5RDKRlaTxmE8+9hqvipKFkRUh2w1DMB/kxwIPAA7cgb28m3nSvhKGMSrPDtglXhQtOcQR5zupv8Ap+Omg9r5Lxtv2M2vJRm3IvUjg/UfecHVPusG0itowksHTYy9TGp7eI7pn95a172/G2vTtdHCQaqn2xVdckwg5Pix5Ui3P56jwUtEEE00W0CnywZ1hsb2uAMh59+R400HtfJpEg2YOXFRThyMSwq7Nb6XEtwOAbD6DWV9RfC3rEpal5D8PAsKrXTOOpNNLEx4lNyLxXBuo4uOeZBpqB1eaGLaTTRlQ7mHlb28kLa5J4/TWB+0z1HSLJHHtsdKuBEvXhjVWBswxuAB7hvwsvv4hxpFZY6V2dKUNG4UBVgVFVSTY5ZYhfpbG362te5tWT0UFPDGhkKinvU4ggFgmTNcAfJcm4A44H01zWj9NvUuYqfclmqFQv0/vgrYDMqkhBVituL2FxwfB1N2T1h8aqU9V0+szKgnkOAMVyzq7D5S1sOB3Z8i4uc6OP2mbva222Ohpsq207vG01qyVLGSQNL2rIqi2TAmwPFzzrQdPZMs/jYs8ccv2jJlje9r9e9r82+uqKkh25JDHUw7NHgSCFlDuGBtiVkiW3N/JuPprmO90xr93Wkihp6f734YCFQEBDEO5OKl+QTyBwAPztR1yhqjquy7ptUlVUo1c2AdBDlXVCgr0lyxJlAPfl7/APlrQU+z7SCenUAZHJsa+UZEgC5tPybAC554GuCbvt0aJMY6Cb4dbolUxkuTeyu3iMB/6bCwPBNubP7M3hlEsMtLQyGNTN1KhjHZQQGGSo1wCQebWufPtBVK3R2PYNnongBeokZsn/59PewkYDxN9ANRd89O0tPJt5pi3FdGuPXlkUApIfkeRlHjza/n6nVONm26UqtJT7TK+GUimY3FrXxwRiyjnkgfl9Iq0tEKvb2o46AN8TF1Gp5MnBKyXUAKLx8DuJBvbjU0XeOldnZRo0DRqDMNY37SmstEbyD99TmMZP8AwZvlABuf0OmvtT38xQwU0dQKaWrlCdYvh040s0j5EgD+VfIvlrNn1Q1Xtu2P97LPHViOTo4OxeKCYE3c9O7Cz8mxBJF7aldkppcs0a1QU4l69s0AB6DduViDcQgBhfnLxzccaVEMHeEy1zF+3MoSq+91cRBB+ZuNQjvUpjsYdyUlhZhHTFh7W7SUx97kfqNJm3djGB/yiuJa74UoJ9yDl22Wx8AcDknXQb/qMX919/ySoqkQyG77jJa62MLOh/EFYhf8CDbTlXB0GUtPXvf2ROqOLecITa/4+edRo9ykFwV3FiyWF46a4t/Otrc8jzccjjXkO+spBK1zgLkQyU1ipBsxKkG3vcEDjQfqMP8Adff8lo37yuSyVUAW4ICmIt4PyyISfwI/HTdFXA3S9YS54eSArjxbg9IKB79wIvqrqtymLMwNfGo5xENKQotfyxJsBzydOVm9yMi4rWx4LdmWKnbIW+YhmIHgntA99SP1OH+y+/5LBqwQyEM1ZLx4EJdOfoYohcj89N7jTvH3GqrSGPCxQxSW9/C05YAeLnWePrpYnMEj17TSdqL8NEXBAyuqxju4I8gjVzR1FSrhnj3CRf6WgpgD+qMG/wAdV2RoskWuyRVyM6GZZq2Nb26aQKWHtfB4GksfN/Gm2qTJGXWeujESgMPh1DORe7BZICWY+4QW8cDVMnqhhUmHLcnkQ5NCKSEkLf8AmwW4B8XuL+x15L60E0oEJ3FS6lljSkjbhDizdwLWDAg3Pm4/DTZD3F5JVbXksldT/FNJTDp9GSndOqr2zUfdB8mxBDXwVlFwATra7R6lgqbiKQdRfnibtlQ+4dD3C318H2JGsbV+oJOmg6e5RleC4pYyXJsBcMCouSLYgXJtqHWvHPCY6qir6hucZJKJMlv9LWFhzxb3seNUkkzKekndlv6u3JKithpVkkUQWqZHiTqEPYiJCcHVTbOTvHslvPDtDWdReilTWZk5CR6fpkAfy3enWK35i/PnWW2vr06BIFro0Bviu2RKD+eJBP53v+OrWv3yofDpJuMVhZv3FXyP9XceLfQamNJEwnGK7J1LuYRiDU1z3BXupSACeMgUpV5H1JK/UHTxqfh5R1amsl4vj0M1N+BdoKccj6ZfmNV8e/z9HpmLcOrf+P8ABDjn+gNj448fpryD1K8XNSauzkRIGoWTvY2WxXIEnwF99WtGiyR8k8zGMJK1XWsrG4X4cG9vZlSm6ij87H8dOyMZVeZKqrjQfyCFQRYC+KS05la/n3uSbfTVTSeo3ScJLLUyFRk0XwLK1jcAm3Ki/g25trz9vSktjNU2yIt+z2NvfE2PkAjzzqbG8fJZJuHVRYUqatJL/wAU0zKT5Nm6kAiHH4L4H6x/jmjWSJ6ysZ8gBJ8GTjieQuFP02B8X5/A6jV3q8M79OSojESgyKaGR8bgnIk2sCPb8NNU3r6J4QEmqHkYF1lWhkIxB5IQCxAsRlf/ALtLG0fJZR15hdGlq6qRSuWHwhsQQQMjHDkp97Eg8C40mo3bALO1ZOInftT4QngG+Nul1ALcZHz5B1XUPr2NVMss08sPT6lxQyIoUtYOWFxjdWFzwf00mL1pZesaipMCm7N+zpQtgeQX8Dj31GyGy8lnLvquDOlZMkIcJh8MTY28d0XUsbE5eBfzrhP2lVgl3SolQko7DFiCLhQIza/NgyMP011mp+0dWjlnpqiaRENlUUTlcj8kbSeAWJVbm3karN19GieKKGcKEihv1wbSCUkFvmNsGN2OQPPuPOs8kjnz5UqRnvQdBOkklJV0oggeF1mq+n05IkKl8+v4KnhbEkMDbVL9lUDftESLIYlhjeR5AmdhjhbHm9ywH18/TVhW/ZnLHAXqKvsQXwUM9zeyqtyBdiVA48nxrS+hJjRwNFTl+qCOvbbKmRw5HCOyyr8t7AYr9bXJvmimNqTs3UG89cLFT1v31yxY07WYebWOIFvqDfjXE6ub9m74tQx6qJUdUsqFAwLXcKreCMiLXIvbm2uoz/aL1FeWCZxBH2ux2+eQIwAyydZVUeb2IFgR586Z371NT1dOsMqu7ALI5k2+oZbNwjqokVo8ibBszfkC99WZ0TqS7Oe0m4w0sm4zGqjnWqglijRCxdzKQVaRWUYYck5G9xYX86nfZDtkkYqKwTinVVWLJoWlyDte4AI4yQC4v7+NTto2naFZlaKWaoydUX4WpxDIvcrRGRi5Q8sCw4te3nWi2z148llp5ckAsvT2yoIuvlVCT8Ygrf6ZLqOF2UjFJ22X1T6g6hkeGvSOONcmD0ztiBYE3ZluL/QcX1XbjviVNXRdGqSVErIQ0QjKsrFJO4sxvY2Pbj+un6r1hMzt0TOqLYFW2ypkZTiCcmEi/UNbEcEefJjbh6iM9XRLaYKKyEgPSTRWPTe95JDicr3C2Bt7m19Nk/qXnJNPk6oNGucbT68nk3azEfs+aWSkgOI/ixIpLZeSrnMLzz+muj6g5ikr/R9PPVipnXqssXRWOQK0agtkWClfnPi9/Gs7vPpeKkmhamvGKisD9Oy9NHFHULdEUL83BIvzbi2t7rMetosmoR/+WD/qppz/AOWrR7Rlm/jl/h/8ApxkAVNiRip4GPGag9xHgD6+LaWSSeQTe4AVhwCbX5xZWsT48WPva6FiFrDtvYBlBJywIyuQQ1lsAzXHFj9NEmOQ7cSWHPKXs9z3AdxJF8f5h+BOuw+aPVUgXuvIBBxKXa/ORN7Zdota/nzxYJBtibr3AAELyBjgBYXHDHk8WH6U/wDaNBIYqZGqajHvSLFyG+UdZxjGlgPLOv0APGvNl2CauXq1MzQIGaM08BPUGDkMks795s2QtHiLHgkW1SU0jpxelyZOapeRO8+qIKe4lyaRArNFH3sAliHxBIjQkkF5GXx78HU2l9O1lRzUSCkQm5SKzzntxP3jXSG9vljDeT3XJ1Liaihjko6OnE1wUlihAI7gQetISFViPObZn2B0zTbFOKZBuVZjFEtmSNsFZRwDPM1nfgC+PTUm9wQdYSyNnqYvR44cvlkKWmpaOri/Z8RlqVJjqI4u+RkcXJmkc9rK4Rg0ri4yA88St7+Lxilq5VgpuoFnigZslRgQGaftawkKZYKllLHIgX1WbZvppIpIqKnBp+ufh5WUxowk7unGgHUnZXzC4gJgou4Ck6al9J1FShm3R2qnHdHRo3SgXntDAE5EeSxZgBe2fvVJs620h8evaaMik2aBJ5C2PaQkQJ8uzfPIBa7OoI+r3Ivb7RQJCkywNG9QzNJKxGOczXOTgXIXLgAXsLgXIOm6epjpaeHGkMfV6YaOGMAIXKL3k4gYs4HPcbGw4NpNVtEZSdIiIpakEs4Jz+UJkOQ3aLAWIAJ+p51jGjKUrK/ckEO3Mm4OagPjE5jQhmMjKgxGRN8jcEG9/AFgNTqvZDJHCiySRiMq2JYsSVdWAdsizAWK2yIJIJvYacn3SOB6eCRyzykqhcqCcBe7fKLk4iyi5ZhYebKSkm+JaTqWhxCCLk3tclweMGybH+YFVHg+LFSMipVyQzw1DdOPIFUsA5YoRkSMgLL7WyV/OJ5a3CUoxrOqXpkhDBIuS5BYli2WJSzA28dtybCxk09b050pI4XwjhVhIScFUZIFu1yz3ReL3sSSeO5lXpqJ4oUTFqliFVR8xUre/wCStlf+lG9wAQH6+iknjjKyGBgep2HK7AdgJBAZLkMy+GsBf6wavboah6vFndun0yoJCJJiD2nx1RhEb+UxT5STeyjmm+IKdNRAFBD+5uLBAB7ghiSbAKUAuSbNSTrBUoI6dj12BmkQHFecVZrcMxY2JHIHLGwGjBg9qrMqESWTGVVdzGTSxIcRl1Zieo5YkAlQTwR7G7NfXRGNhEhNOiMzJ/BhAWPN2KLjPMCSAC2EbF0FyTfRsuytIKZ5ZTEckjQ1bKwzjcqUp4VOTd6qMvu2AW12DPfWp6V6c4RRG8seUq1FS3Xl72zkeCnHav3jAZkgg2FmFr0eT6I6KMqm0VEyrJKEEMXKy1JEVLGREFUxx/LMmZZlyTkJF38sBb1vpunpYlnmwqbqHE1Ux6CDEC0cF2kkIRFbBr8LfMEHV/W7tGlQlRVwxwnHCISfe1Tm/HShjyCcnyuTHgMFsNVu3s/ximWnWCNomkeeuKyzyxqQHThglOLOCV8WPyixAybvskonhNLWOhp4pBi9TBUVRKwwhbNUtFAGc49S0ihcWIY92K5GBu+yyNUH49zNOJjO6iwhemb7gSKBeOOUIrTc5NhECWGJ1ZSbMV60VNSB62ilVo5HIUvTBCI1uxYujxB6fFTyQGbE3szttQqQozhKqlpVkeFJuZClSqpTRx2sDyZIGzBxZXHFlAgFT6bozJKVQsVp+SxIEU2IPwkllAu3SYOzsMrLF4ub6CvktCY62xgMQWWW5XJ2YLiFTuAa9+Lebc86bodti6YikcM8DiaewsvUK5Em4thYmw9lCjwNN17SsrQU7JUVFQzSxZlcEQjg911PcCqD+Zj9A1qnK3tIg75vAeqwRlMVDaSpFzmoYFOqgHzGnJVrf1svHBIn0dK0nUhGUrGWNlSVWRmFLLhNMZo7FpJL5AGxBJsCbM0BYzTrGYJcFLMY+ozuUqUB61NMyKXkgFpJCQApcj2LHStwqUMrfBw9QO0FXBTZkh5eoZJ6hgrZRED7sGRlS3jIY2npHRGOqojQ7+qUIA6hjCSVE2SRRpL8ROYC0sZDq+D968m5UriqhdSZ+tUoYogamfGKGWB4kLEQ1JkEk0yHCIMgsIyx4Y8Nwxudv+zrqfxgtPCw6bUySO5kSwks0zG5LMELdIKD0yLtbij+1vdzQ0VPSUqiBZwXKx9uKjE2tgrAluLnkjLLk8c7zpy1h2WF0qUEcrftKuhZ5JpJOihGCGVy0iyvEoeQdoHeQp7QUsNdG2ueOWnX4XAxWARY3QqB8xB6fangoCpNr+PbXzv6L9PwyTItUpbqxSvGgJWwSGRxIxHNskxC8X5J4ADJ+zn1fJQVsTBj0ZHVZk5sQe3K39S5Ej/V76plwOSu7YPpXqIxW9vmdkJNwxs4KgsLqbXJCjgAi5HnOesYCwohEwRvi40SSxazGKQZWIUOBZCD72PjWogDAYupIBKk3BUgjK5yOVh8lvr7WsdZ31FCQ9AOO2tiTi2VlWaxONlF1xawUWufw1yYf5EQRF+xWkSmjWA9OriwZarvY5owYsUL42JB49r+eNdEH4+dA0a9ckNZf1xMFaiu2P7yTf6Wpajn9L61GsN9qezCqWihuoLVDMpcArklNM65gggpkoyFuVvqU6dlJx2i4+UMp6lEzmPb4mqmW3fGQtOvkYtITjwvsgY+OPpQeodzFKsw3qRzjiYaWmZljmEgPmQnqPi6uGDFVACnE5KNaqH7QEakzoaSSfpx5MkYCRR4rdk6hGDFeRjEHPHjm+uRfbhUTvU0pnljkV6fqRmJSsYyY3xJJZrgKcieeOF1aWRswxekx4+at/Jb7L9pW6vH/wAmbXEtKrFVWKCRlB9wWVlBbkXIA1Z+jPWMFbUVQ3KZ6R8s5KbMxQMUURsWYtnkMQGjyVSByrd2ucelmiqTBStUVNPKzdKNk7oizuSuYDKwuWxuL24OqumopqfcliB/eIakICoL/eJLa4AF37hcC1zqh1H0bQrI1QJNrgWGnaLpO80ZjjOLXjeKIYyNYNIOQisCtmOI0jf6ZaOamqaqR6q7mIq4VrM4BjaCJQFDh1CcAtjISWNr6tIKmvqVH3aUKlQWLkTTX4uFUfdoPNmYseOUGsvscUPU+Jq/4tKTTvNMSxaovjIULXstgoREsO9+244lK2Q3SNJR07SO00pX4m2KpfNYAwuEABHJFi7cF/YhQoDcdFUw0oRGR52dj1HDBFDytJcqWLEKGxCg38cgciXTUiJPI3UZnmAODFeFQkDFQAcQX5LXNyBfwNJ2DZUpYViS1l4uBYm3AJ5NziACfci/HjXQkc7dntZuKxQLJUIVHZkoUy4sxFh2Ak2cgBgPNjpioalV0rHdQSgiSQsccXOdh7C9r3/AX8a822OaeNxWRoFJxCW+YKxu55Ng3aVXyAoJN2spDUwV8bq6FhHLZ45F8PFIf9FxknkEg+D7jUgc3ndXiiDwRmUnutZgMAM3JsL5YghVPJYqPrr3ddr67QkSuixvmQhI6gwYYk3BA5ufewI4vfS4d6japkpwSZYwrMLEgBhcXI4F/wAbX9r2Nk120CWeGRmI6ORTG4OTFbm97WwDIVI5DtoBO/U0zx/cSFCO4hQMmsRZcmNlU83sLngArzdW71jRyQ4QiQNIEzLBcAxsSOCxONzbgcWv7aXWTyiaEIoMTXEjYliCLFRwwxBGfeQwBCgjnT24VBjid1wuq5d7FVsOTdlViABc8KdAQ/UD1Ij/AHRQXF3N7G+AuIwD7yHty8KLnzbU6pq0jALsFDMEW/uzGygfUk/4XPgHTW11bSwq8kTQswv02ILD6Xt4uObEAjwQDryu2qOZkZ87x3K4yOliwsT2ML8cc+xYe50IMrDVU9FNXLPIkBZushhQmqkRx1XIbuYoGEidqjCxOS8HVrR0srxNLCI9tgcB3mfGSpdQL5O7EpHx/M5lNv6TpfqJZIXFXThM1XozZIX+6ZgxfFCGYxG7YA8qXHm2qbcNupRSxwwzyVlWkaPSrGeoqYMGjYRqelHFcBc5DfC4zJ1zyVM6Iu0SvSULqJfhafqSmRh+0Kgm0sd7o1zeWWwIGKhYyVJDAEaTR1FPKFevElZWxsymlCBxE6nFunEoCKh8rLKeQR3821M9SV1WkCVFU6U1OsiCeKFi0nTY4k9ftsVZlJEag2DWYkjShvIhEUVBS9KGaUR/EyoVjyYEhihImlLkYh2xDMy9xvqpYdpylVGK+pZKaMwssbpMVYRSqL9WTtCsGCkBfkZfmNzrBRVUazSLTF32+lmEkS4Pl1pVClQZOWRM3lB+st7kW1rd6oqSgi+8xq6yQsYIZSDeSVjkUh+SNMmZmZVvjldidU+xba8ELwgAY/LITcyMV7nYXJAz4APONh7cwzLJKlQvdaxYSxeL7lo2aaQe5FlRLDlme5Uf6I9xrN7XOghiLqs3xbCal+HDNUUrwwvHH901jKkTdi/yZZsWFxq5pNsn3Axss5ighYYSKoDVMyqwLRsylUVWV7NixBGQHCnWz2TYYKU4UyIjd3dnkZLFchIT3Fr25ION+LXI1zZPURhwuWMcaVsztPslbPIZampeljZOn0UI6hdQSZSIwVjaXvdhEwbEgB+danbtjp6VOnBFHFGveRYcjEqx4OTGx5L386mQxcfdkp2hQCG4tyLB7DwSDxfgX+W2m0iIYEL0y12Tt8FlLMsgU93dk5N1BJAvfk8M8sp9s0PRSm/ZYEMpbFFXnGzMC2X8pA9yAuN+dcu+3T05JJFFVRpZYb9RbC4DkEt2sbgPwx9sh5HOupdMX+UqSbAOAwZlvi7FbtcLGLFiOCB54DuV7eVv3MrdxsVN1byEHHm9iQQPxrCbhJSBwj0n9o8TVWVTTbZTqI3HV+HlzJMZRVBQubG4DXAGGQHNtZb0j6bkrtxWOILiH6juqtgqK1yQOCAfCrwTcDj2636l9E7QrCQw/eyfw4YS/wB/cK2UccTEkBbi4xW972FjqTS7KYSIURqKN+8UlJaSrkHy3kl+SFT/AFFjbkCRfGvSWV5F/wCV9yTQbt6iihYQpF16krZYY06j9PJeJMrGMFTe8hC3B+a1jSV71ElfRLUzRo/xSSfBxLn0gIZCDLNjy5xNlsByxFwLrcxbZTo8dLEzQoygy0tOCZMj5aoqI2LBbcXJUsQe5r207u9JKtVRZSIIlqwkcKLYKBTTWZ2JLFrC1hZQD4PnTHgjDntg1+jRo10ANY37RRBnt/xaq8PxRyVkLg/u0uIwAJYlsbKAbm2tlrK+tqlo59uZI3lYVTWRCoY3pZh5dlUebkk+Afy0Ah97neaKnhiNFFIrGOWVAWOFrokQNo2xOQ6nNlbs4Osd69+zuhNMlNBJI1dGLxKMppWX+l0XiKIkizWRFP6g7Cn22Tco4Z6iUwxXE0cMBKurWIs8xs9wCylUCWuRc+8LeaqjpJYlo0yqoHuYIAWdkeyyiZhwpIs4aVgS0a86A5LR+lt2pGiCbUpmhv058OoQSxcNcSGElS3BZTb9OLj0T6ZG37gKjeS3xJQzwRL987uWIYsI8jmLhgP84m/abbub1DU1MxiMy0otcwwWknAt/wDVlKlIj9FVb/Rzqr2ynKF3hRQwe0kULrNM7Hm088x4te5UEkezHxrWOJvsiy33P1XVTnpw40QKllD4SVLgC91jvhGPa7Fj+A1P2PpLRUjOQ91Rw5sSZJBkz8cXLO7FvYZHgAnWcWB1D4xczd9qZiD5vlJVOV8+LKLgfLfV36a2+KeiRJUSRIppMAe5O2aQLj7OqqcQSLG3ge2uij0ZzLaXaFepSoJOUaYpbjhr5XPuCCOPqoPsLePLP8SoCqafCzHw2ZLHIG/KgKqkebyA/wAp15hP8VcMopwijAr8zEvdlYcgraMWIsQT4OlRrP8AEksV6GBCqByGulixPJJ7xYcAAeSeBkKirnNQ8TRFUChkk8h/6rWFlxJUWY5G5IFhfUuNQL2AFzc2+p8k/j451Epd2R5pYRcSREXUi1wVVgy/1L3AH6Hg2uLp23aek8rdWRzK5kIbEBb2sBioJsoVbsSbKNAZL1F9oJ22DKpiRqiZi0aJ2ZAdt5b3IxAVcucu21rELkV+0PepTnHFTcIJOguBkKGzhumZDNbD3A+Vr/QjP/bbIx3dw3hYown5Y3//AKLarfTG6Hb5Y6+Yl5cG+GjJ5btMQd7+IlGQAHLFbCwBIwlJ2bxiqOyehPtRi3ErH0zHUclluCoAHzAsQTc8YgEj34F9ayr3VIpYo3LBpiVSwJF1APJHy8lQCfJIHvr5v+y6t6e8UrFrZOVY/g6Mp/Lz59tfQ+7VkMcJqjH1gFXHBQ7MGkUqE+vcVYW9wCOba0jJtGco0yVupl6Enw4BmwPTyIAytxcnjg88/TT9OWKjMBWPkA5AfrYX/wBQ1Er96jiiSUksrsirb36jAA/kFJc/5qk+2ntxqmiid0jaVlHEaWyY+LC/j8T7C/B8a0KEbYnnMbGo8s5dOACEYBlRgP5kuUJ98b++qam2qFqmWXbp1hqIndJUFpIiz45l4gwIJKDuBUloz55vo6CVmiVnBDEdwKlefeykkgE8gE3tbUWqr+lPDFHAzCYuzugAVMcbs54HJb63J8A6q0muSU2ujP0EFVBVNNuELVqhA0csZWQxuCb9OAhTHkuPyB2uDdiG7ab1f6+ephZLtSRMjM33fUqIyjqEaYX/AHdS5UhlWR+CRjbW5ahlNUJeraJVw6Q5DArcswI4cOFsQT2hh/NxkvVU4rZyvT6kNExNha8s9v4YJ8Il7N7FjY8IdZSikrLrJ5KT0/R4SxzvCWlnHTD9xbBVu88rPk2UrcgMbhSii1m17u88stU9JHIG6pXtKsq8Afu3UU8NKDmzXGK+PPFnvO6TQxdbEWEfEViztM9giePAY2IHJ/Sxvvs32Gml2yFpUinkmBnlZ1DEu7EE2YG1scPAHZrIrBbPZlVs29w0UlRFLjT03UZ445CMImjlAmhUD3OSTRhRyso/p1eH1zSKxCVKOSCckOcY8EGTpDtNyVBP05NyL5z1JsM9HVIYgzROymCRmyKzIPuo5L933gMtOHue2SIH+GL63aKx53Wpjk/dpYlwjJ5B5bI8cNdijLc/KPFraxfpI5JN2aydC6HdIJVyhkV0RUK2dHC2LKe43UMQcScybeLe8uN1VzgbkEB1F2JuFUO3F8xYC5JsoN/a1TLs8NTUSmWlaNo2GFQp6bP2Kbh42EhsxYc9vb+mqeoWuPxEVDWdZkxiYVItInBOUMkYCseWTKRPnQ3Jx1jP0Ml+12QpI01ZvkNMqGWRUW7IqqCAxD4hEQXd3UACyj6njgDOVu4Ts0YZjQwY4xxrGHq5OLXigQN0hiSLvniLEqvnUOGtFLM0kyVNM9vvKuaI1U0lucInjVqeFPwtY8dg860G3erIpT8WXpoYHsgAKy1E3nFD0icSCbiJeo3P8puNXx+ljHmXLLoRHs8MEscccrU71CguADLWyE/N1JiXKRrwCw4BvZ14vZTU08agu7RU8JASKAPPNIFYBc3YFjlxdVF/N5CL6apokippHVf2ehYM00pVpnX3ZzIWs5vYGQu31UHjT0NHKo6dCojjkAleqmZpHYsB4Rjmz2AF5CoXgBWtbXUSEtbjTytVAUMcjDEI46xLHm+AI6r+AsZdvo17Wrd028wVNAkEMccBqg5csxkdzTzXLAjInEcu7FibD21NO7ojKzIXSnyWSuqsYgtzZghKAuzGy9iqh47ja2sxD6ip5q2l6UlVUyisxeR0YIo6EtgFAWOMXPjEOQjE3ABIHT9GjRoA1kfX1Y8UlBJHEZmWpciMMFv+6zDlm4AF7k/QHg+Na7WE+1fHGiz6IX4k369zH/k8vzAfN+C+5sPfUrlgoYGknE4apIjyaVqemdkhUse5GqbXN2u7KpWxZyRYgad2+B44wsMcbxSKcUp7R06gkDN5jeR3Pi6Lc3Pbfu15LJEVV6kMIlACGYYRlwODHTcsxPmzi/8ATpueRMA8ju1QGHT68eR5YWdKZGUJycVZwpBtc2tfrSUeio90ExWIxFYYyRMVPw9N55JyIeW1rHyjEm/4MmenIJmZvhwCYwyiKnPPCpELPPxcliGU241Chr5mlVUaVZJQtyw604RmJv0ktHCpRCwZEcXaLIjK4sdm9HNLPIkk4SXAdUBllqSuebJI3KKjnFQj9S6KBwC16SypdE0UtXvTRspkYRhcwpmAjACRhiIKUMFYnJYx1HZgWPACsButs2+opqSlhiWNpB/HYmyKWV3dgBy15WHAtf6qORDp9g6cEwjpY+rVpIiFLzSB3DB5J6k2RAS3Ma+CGxz8C6ofUUUnQBJV54+oqsCPHzIT4DA3GJ5OLWvY6pGW3ZnMtLagbVDMOoahwxLkJiLDAcKT/nt5a3F7AeNe1OzxyTRzHIPGLCzEAi97MPex5H6+xIKd0DywyJTSIJLhCxJ7L4lr4chsGuBweVPHnWhkLrqyGmV5ZCsak3ZreSFsPHlsVCj3NgBc2Gvd2ojNA8YYpmACQSpAyGVivINrjjTpjDKElwckAkYgAlSDcKSbANY+TbjnTNVUSiaNEjBja5eQnhMfIt5Ja4C+3zE+ACBjvtD+zM7hDG6SL8XCmObDESj6Na+Jvcg8i5PAB4zDeod/pIQjUsKxQIqZmOPEKtkHdnj9NdX3TbBP0wSQEkzOLOjcI6jFkIIOTA88WB0TV0TTfDOLuUEmLLdSMjwCRiWBW+PkCx1RwTLqbRgPs2+y2KGM1FX055JgCqizRqMg4IPhiSo5HFuBcEk7bct8jSWOFlLFpUVro9lv3IwOBRrOF/mFuT5W2pG77usCoWteRxGoZgoJPm7HgAKCfxsALkgF2s3SKJkWSRUaRsEBNixJAAA/MgfqNWSS4RVu+WOVMCMD1FVgAb5AGwI7vPsR50U9WklyjBgGKkjxceRf3tf297jyDp3VXWba8dIIKIJGQAiXLBUW/cRa7Ehb2/EjnViB+ba8qhJs2BRCmI8MGIJy9iOB7XBAII5B93XqtA3wzASGxVgFbjIZWy7blcrE3F7Gx0pIy8TI8t3sVd47IQSL8AE4EAi3JIFjc+dQp5otvpSTfpqx6cajm7t2xRj3uxxUewt7C+oBE9R7xJBHHTwyZ1UoIWRlXsUfNO6qAtluAFsAzED66p9q2voXCuTFioVSBwRfJy38xcnI39/z1EXbhUrL8S4M0+PWVGHYFPZCv0VD7+WbJvfUyNo6iKN1Y4ZBlt23KsQAR9Mh8vvYa5Zy2ZWTIlGnTqAe+VKFOtibFnmnZo4UB8AgFrewyTgWBFrBUQ0FdJL1JVp54RUCOMFlLmRYmPTClu8yxN2c3D386R6K3FcjexaskkqF4NxEmMMR4BByEZYEkC3vci8n1dRiaWMxM7SwAmaGGQxyyQSEZKrKQb5IjY3GVgLjIX0qoGsOGeep/UMhk+HjMVWR1DNFFGOwWHR6jyFooyjAuSzKeBZDrJUy1u3RANOZ5IyawWLBJlaxqosm4cgOk6yAEX6n0I1uvSTQdJfhVUIDbFF6V2XCORpEU4q3AIVgHAB4vfSPUO3SyRo0SsZoiJI2k5JkRiFUrGcFEis6u2IGLgkjGw85eqanzwjZ8k+OWaSSCRLLAyFpI2T7wEr2gtkR5I4A9jyQdeT16x1MUYgcmXIdUKoVe15CCSciSUJIAIuQSQSL0vpzc2enEdLj2GN4g5xHw7P8hOLENHhJARa4wU8E6u983daaNXZC5LBQqi7Hglyo8nGMO5A5IUj316yfFnOOUVKIC5aVnaRywzYXALdqL47VLBR+LC9yRqsT0wszGWojRJ75JNATHKgK8oXQ3bE3FySGB+UeNWE1LC8sUsojLozLTsWv86gkqDYZkIfFyADY8nXsm0BqlJy73QFQl+0BlsbAWFybEsbngAWGlWLMy7zwTSzLbczC3T+8JE1McVJsqLhJ2tkTGiym9rt4VncfXtKZHmhkmrJUR3gUIWjjYL/LCuDtZWOUr/KLrmpNtbSmoEQkooBbgnnnuZuf9J3P+kdUNLtdNVXq6KV4JZLXmgIGRABtIrAxyEE2NwSCCtwQRrN4/Bop+SsfbpGg6u9133E2JWmib+IeCgBiGT+RaOEc8Es9r682ikqYl22IwRwQR1ZWPLiV16M+DPGgCxsY+GJYsW5IHgwP2f8ABULI1OtWjJ0466JzeMZdrMCHaBIm7wYM1BQHEHUwbss1Xt6vXfGzioV2FMLQRgwS2PaeWJ5uzE2DWVQSDm1RonZ1DRo0agkNYb7U2cCiMYkLCoYjphGfimmJxEnbe1/PjzYnjW51kftE2eedKY08PXMMxdk6xguDDInzgg2uwuAeRceCdSnQMVT19RLhHEszfIxWNmkl70aQ9SZsRGCuC3QoAZDixEZUyPT3pYNHIDKnYqyOsF8c4+bSVjrgWzd2NgZFFgXOA1YUUW5xQPGNsibNcOj1YFpUB8hYlGTXHBzck/UDjT9Qte8KK+1LNJEOzq1MQiB9j0Ushx8LcEgAd17nUuTfYJ+z7dJTxiOngjdJo+1ILJTqp4DSVLXmmbHgMq+P5Rw2mK7caSCGOGYKI43KyiG8FKCWsysSw67LyDGubMwOSC/FTvdLvE8qstIVQNlZ6iF8ObjpxjGIkezyrIQeRbxpzatprIKh6j9ltPKyKFkqKyGSRWXK5DkdisGHagAGPA5sKgW+71ZngWmianpXlMULyR/Dwr2sy3hVutIWAIXIxIWI7L2Orn0nRGNZUlZJJYZpIjIgsGDOJ/lBstjJYqPBW2s/PS7vVMf2hRdSEMrJTwVUcSXU3Bka5kcghWADAXHjxp7Z6Crhovhl2uWPKRjJ05qdRi8pZsSJAf4f3Ybgjg+2rwdMpNWjV7XNM2ZmQR2dlQDklQxs55PDC1h54ufmsrlNQIkkjqB1JLFzwCQLhb2825sTz5F7CwqKXcqyONUO3VTlVClzLTXawtkfvvJ8nTNBPUxGQrtlWTIxY5T0xtyTiPvuFBJsPa51rujLVlxWbOss8MpJDQ5YW+rFcrn6FVxI+jH8NO7pI6wSGIXlwOAtfuIsvB9gxBP4X1RbpU1c0eH7OrI+4Nkk1KDx5HMp8gkX9rgjkDUpd4qgABtVTYcD76m/9bTZDVlnDUMkIaoMaMFvIQ3YCBdiC1u2wLc+B58aWlKuRe1yxDXPNrLiMb/Lxfx/U31OqHcJ55wol2mpYI6yAdam+ZfBNpuRz4PB99Sv21V/9F1P+9pv/W02Q1ZYR7ohneAE9RFDkEEAg28HwbXW49sl+o05U0ocpcnscSADwSAQL/gL3/MD8jTRblUqWK7TUgs2RPVpuTYC/wDG+iqP00ivr6uSMqNurIybEOk1LkpBDAi8pB5Hgggi402Q1ZaVscrTRYkiG5MmJAbIWKXvyU4IIUgklb3XLTlZukcTIsjYs/CCxuxyVbC3k3dePxv4BtVUu4VMaKibTUqiAKo61NwB/wBdz+Z868l3KoZlZ9pqS0ZyQ9SmNiwKEg9bjtZgfwOmyGrJ8dDDTGeckJmTJK7Gy2HN29u0cZHm3F7WGsduG89aRKqdXWFWwpord13FutICeGYAgD+RSSbXYh3fq2sqZI0bbKtaZD1GUdJjK4N0DDqABF+a1zdgt/HLdDJWIpElDXSMWJyKQjz4FhNaw/x8+b3ynK+EQ4yJEyrAxdY2ZppFV8bn/NyN/CqvnxwAPYDUf1OoWleUhsoVaSPE2s4QhSLebE+NeUstaHkMlDWsrNdFwhGA54v1ub+bn8vbUTcaKqcsybfXZOYgwYRY4xyqxsBL5Khhz5vY8WtlRVQlZu4pIqKCCFmCKAsKXIUXVPPNgOFZif8AzNjNWjQOXCjInlvflVU8+3CKLD+kapJfUMjWy2quNjcXjgNj9Rebg2J51Ek3WZqhZjt+49i4qoWEDuvnl9/3A9lhxYoDz7dWyL6skbjtsU1YyxtLBUqqSNLFkFazEqsot03tiOG7iDYG19EsVdGWLRxVOQC9SNjFIqmwcIkjFFLBQbrKBkASDa2nf7Tzf9Gbh/sQ/wDr6hPucpqBN+z9yuFwChYLW5LA/f8ANyVb2IKDmxIOOTFin2WWyI3pne2XcaineCWCOdjPAJUK99h1kB5RsiDKMGI5b9ND+3o3SZoB12gGWKg9xKlgENrMWW9itwb2vrK7u1TJE/TodwM6zfEwPIkNkceEOM1+mVvGePlPuedXlJ6h+Zxt9erSEM/3N+4KE935sFAuOCAD73N4NRWtkNN80TKnavi41+IUoQwkRVPfGy5BWyHGdmvwLKfBNr6ZKVHx+RYJThFUcg9U2Y4gEdpBLMSPICAfzWg79u5lhMTUe4BXID4wEkoGBZQUYkFhxfjybHTFZu/VSFWpt0vC6yFhSkM7IjKCefdjkeCOLeDq2yGrNDM0/wASoUqIcAxOBY5Bu5S3UAW6lcTg3h/FhdNO9PNDJEmPSjZoHRboFwNmQgWsLfoVPuDqj3X1RK4QQ0u4RjMdQ/CNfCxuEJvZr2sfpf8ADRLu8RWYLt+4oZ1KyMtK1zkGF7XtfuY+Pc6nZEasuZdpKRxJBL0YomyYY/MuWWIZWXpr58e1h4uDm919J043Xb6uLtMtRZgh7HPQkkWSw4yOAuRww8/jMj3tBB0Wo91kUizF6d2Zrm5yOXg+CosLGwAHGvKGQy1FBFDSVkcdNKzs08JRVQU8qAXJ5N3VQNVk1RaKdnQdGjRrE2DRo0aANGjRoA0aNGgDRo0aANGjRoA0aNGgDRo0aANGjRoA0aNGgDRo0aANGjRoA0aNGgDRo0aAqfV1U0W31ckbFXSnldWHkFY2II/EEX1yjZPVVSH25vidxynliWU1USrSsrrdxG+NySfkPvrsW77cKinlgYlVmjaIkeQHUqSL8X51laP7MVUQJLW1c0NOyNHCxRU+7+QHFASBYcX9tAbW2i2jRoAtoto0aALaLaNGgDRo0aANGjRoA0aNGgDRo0aANGjRoA0aNGgDRo0aANGjRoA0aNGgDRo0aANGjRoA0aNGgDRo0aANGjRoA0aNGgDRo0aANGjRoA0aNGgDRo0aA//Z">
            <a:hlinkClick r:id="rId2"/>
          </p:cNvPr>
          <p:cNvSpPr>
            <a:spLocks noChangeAspect="1" noChangeArrowheads="1"/>
          </p:cNvSpPr>
          <p:nvPr/>
        </p:nvSpPr>
        <p:spPr bwMode="auto">
          <a:xfrm>
            <a:off x="180975" y="-1798638"/>
            <a:ext cx="6457950" cy="4076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hQSEBUUERMVFRQVGCEWGBcYGR4bHBwfHRkgHB4dHR8aICcfHR8jHhwcHy8gIycqLCwsHiAyNTAqNigrLikBCQoKDgwOGg8PGiwkHyQpLCwsLSwpLCwsLCwsLCwsLCksLCwsLCksLCwsLCwsLCwsLCwsLCwsLCwpLCwsLCwpLP/AABEIALIBGwMBIgACEQEDEQH/xAAcAAABBQEBAQAAAAAAAAAAAAAAAgMEBQYHAQj/xABJEAACAQMDAwIDBQUDBwsFAQABAgMEERIABSETIjEGQRQyUQcjYXGBFSQzQlIWVKE0YoKRkpPRJURVg5Sxs8HT1PBDU2R0sjX/xAAaAQEAAwEBAQAAAAAAAAAAAAAAAQIDBAUG/8QAKhEAAgICAgEDAwQDAQAAAAAAAAECEQMSITFRBBNhQZHhFDIzUnGhsSL/2gAMAwEAAhEDEQA/AO3aNGqzet7+HamXDL4idYPNsckdsvBv8lrcefPHIFno0aNAGjRo0AaNGjQBo0aNAGjRo0AaNGjQBo0aNAGjRo0AaNGjQBo0aNAGjQTqB/aCm/vEH+9T/joCfo1A/tBTf3mD/ep/x0f2gpv7zB/vU/46An6NQP2/Tf3iH/eJ/wAdOwbpC98JY2t5xdTb/UdAStGm/iU/rX/WNHxSf1r/ALQ0A5o038Un9a/7Q0fFJ/Wv+0NAOaNN/FJ/Wv8AtDVR6j9RfDinwwYzVMUBu3gSNYkAG5I/+cDQF3o0DRoA1l/W38Tbv/30/wDBm1qNZD7RDJ+4dAIZfjkwEhIS/Rm+YqCQPyB0Br9GqH4rcf7vRf8AaZf/AG2oez79X1MKypTUgVr2DVMt+GKnxTkeRoDVaNZbdt+r6eIyPTUhUMq2Wplv3uqDzTj3YfpqZ8VuP93ov+0y/wDttAXujWWl3yvWojgNNSZSI8gPxMtrRmMEH93vf71bcex/WZ8VuP8Ad6L/ALTL/wC20Be6NZLafUO41EKyx0dJixIAaqcHtYqf+bkeQffXm7eotxp4JJpKKlwjUs2NW5Nh9P3caA12jWa/tLUQOvx9MkMTkIJopjKisTZRLlGhQMTYPYre1yvnWl0AaNGjQBo0aNAGjRqkrfVSLK0MMU1TIn8RYFBEdxcB3dlQMRzjllaxtYjQF3o1mqz1m0S5SUFaq5Kl7QeXcIo4n92YD9dOv6pkAudurv0WA/4Ce+gNBo1mKz1u0WOe314yOK2jia5+nbMbfrqn9ReuZ3j6MFBuMRl7WmNOT0lPDMojLEva4XxY2JvaxA8q/wDlGVnmN6VHKwxH5HwcKZZBfvzYMEBBUAZWJI1IfYoCoU00GIPydOP8eBxYW4bgngHVbT+oI4o0jFHWRqPu0X4OXixOCr2AGwF7eePc3On29QZWApa8c+9JMLEEm5YIxs3y2Ck2b87eTkWWcraZoqJH9n6cmxpoGsfIiSwZr3upBtYYnz5Og+naa5Pw1M7X8mKPzgPm4v8AThfqOPJ02+/R5iMxVWRBYKaapyKArlcGO5GRA9xY2J5tpT72ByYKu1je9JUHHg836fy2FrKPf89U0yeGLRk9s2GIFUalpTHGZklkaJL5RylUtfm2IJJIPtz51JfaqVFlllpqQ04VXQpChOON2Jsv18EcY2N/NvNiZpBKBHeGWpqMy10IUtYDBrN3HJSDa1jf6GyWfJY+gydFWKOWv4TtAUnycxjc/Q8316sbpWefL9zIfprZKVqUKYIpMGeBiYkJIjlkQG9gSzAAXBJvj+Zul9OU9/8AJoLA2t0Ix7nkG3IsQOfoT51T7VvaQyVMTrMStQWASKaUASRxvc9NWX5ixAPP5X1OHqyAPbGoy5bH4WoyawC5AdPxyB49x415OXHk3dJ9nfFppEr9hUv92piCLi8KDwebnH6EW/8AllH09TXuaan82sIYre9r3W/N1/W346R+34weBOeL8wT828L8nBJPm3gflryD1FASQruxVrPjBLe+P8wEfB8G3m2PtrLTJ4f+y3AoenKbx8NB44PSjPk+eV9uP+7nUeo2WBJaZlghRlq4gCsKqfnvcEC/ggfS4On4t6i7biT6W+GmWwubkWjJ5svF/odV7epYJpqJY2yeSpi5wZScSxPJXEgG4sCeSfprXFHJ7itPsh1R1IaNA0a9ozDWS+0GJmNAqOY2NcgDgBiv3M3Nm4P661ush9osOfwC9Ro71yDNCAy/czcgkED6eNAG2UtZLJUodwcCCYRAiCHkGCKW57fN5SOPYDUWu2Oq2/b5DBXyEQRsyq0MRv5bk43PJOrOl9OLEZDHuFSDK2bkyQsS2KpfviP8qqP01SbFTSV+3RtUbhUWqIzmg+GUWJItxBccfjoSlZbbj6aqJkMclfIVyU8QwjlHDj+X6qNYz1x9rzUM3RhnFRKjWlHSVVXg9uWR7wbXABA5BsfGu3gyU1JVTrVzTNHBI6q3RsGCEhvu4lPB58218vUW5SxSiSKV0kH86sQ3Pnkc86ktLg6xs32yiarjesd6dkRo1kVFkQCQoWLrYN/9NeRf345uOn7DW1NRG7/FJZZpI1KwqQVRyqtfI3uBe4451wb7av8A/cqv+r/8CPXRvsVhkn2sKs80IimdAIhF3A4vc9SJ+QXI41BETb7ds81NAI46q6pkRlCt+WLG9iPc6gRbZW7ht6dWsiVaqBWYLTcgOgYgEy+17Xtrz0nQz1dDFPJXVQaVSSFWmt8xFuacnwNG9bJNQ7fI1PX1YFPDaNWWnIAQAKD+75EAD630Dr6EjdqKtPThkqqd0qC0TBqTjHpOxuOtzfG1vx1K9FTSRpJRzv1JqMrHmRYyRMt4pD+JF0PJ7o2/Mqm9JSOyM24VpMZLLxTCxKlSbCmse1iOfrrOKZKXe1MlRLMjJFTMZFQH77ruh+5jQG0kIUXHHUb66FToujRo0AaNGjQGf9XVstoqalcRz1RZBIRfpIqFpJQBa5Hao5Hc66rNi9J1lDC6QVNIVLGSzUsnnBVPIqb84ZEm5JLH30U20y1G4Vk61LwmJ1pUCxxvZFiSU8yKxXJ5SSBa9lvew09s9HUzPUpJXzFYpTCLRQKSOnG5J+6PPeRxb20Altura2liL1FKiv0Z7CmkJBVkmAuankZKB48fTTu9VdfC0IWakImmWHmmkuuSscuKnn5fHHnzpnetsqKSmToVswCvDCqtHA1leWOHz0gSQGJB+ttSqz0hPKYy+4TnpuJF+6g4YAgH+F9GPGgPazZ6+TDKqpBg4kFqWTkre171XjnSK1twjeFevRnqyGO/wsotaJ5L/wCVc/w7W48/hpndaCsiMIXcJT1Jlia8NPwCrG4+7HNwPr78e4kz+lah2Rm3Ge8bZr9zTjnFk/8Atc9rsLfjoAq9mr5ChNVSfduJBalk8gEc/vXjuOo1dV7jHU08PWo26+fd8NKMemmXj4k5XJA8i3n8NL3HbayMwhdxlPUlEZvBBwCrG4tGOe38dOS+j5nmhmevmd4CxjvFCAC6FGuFQX7T9dAJbYK41K1HxVJmsbRAfCyY2ZlYn/Kb3ug9/rpEM+4tVyQdajAjijlz+Gl5MjyLiB8T7dIm9/5hxpc5rBWpTrVjFoGlyMCk3WRFtwwFiH+nt517/ZyrWZ5xXqGdFRv3ZSMYy7LYZ3veR+ffjjjQGD2aQNBTyTykOamX5bgSSPPLwQL8EjIAnyo545sZoAzPG8FoYsZkZeLuCW4AtypAPmxJH46g+lJv3aNOmWIj+IVyuKsZWZwAeQrDIXt4vxfm1hRrUDohyjcMZ2H1/lwtawufFuAPN/mqcUu2I9O7tVdeokpeiIpWphaZXyyljUD5GAGIIupB8+dah9p3E1K1HUosliaILhLazujE/P57AP8AXqj9N7DUVPxE0dUIkaq7QYQ5vTYoOSw4zRuLePe54uH/AGgKxKf4yOzQtNl8KL3SREtbq/59/wBPf2sdcekOUW5bjJLPGDRAwMqE4y85RrJcd3HDW/TXtBtW4xPMwkoyZ5eq10l4PTSMAd/jGNf1vpVL6XrI5JZFr1ymZWe9MtrqgQW+847VGk7fBuEjTA1sY6UpjFqUcjBWB/if53+GhY92us3OaIPeiW7MLYyn5XK3vkPON/11SV9BV0y7bDK1MYlq4kHTVwxIVzc5MRzYk299Xe0+laymhWGOvBRb2ypgTyxbz1PqePwtqjq1qpE2yepqY3D1ULiNYcO5kfw2Z8Ak8jm2gOjDRoGjQBrHfaU0IWh+J6fR+OTqdXHC3Rm+bPtt+etjrHfaS4C0RIJtWLwEMh/gTW7FuW55sNESuWVG0T7H1arM7ZbrjDI09ivw8PyX/lyyHHGQb3vpHq+fZTQVHRO2GTpkJh0C2XtbHm/5akws0ToZiZUZA2KbdID7+SuWDX8qRfjwL68jnCMjTMpRgTgNulVrXIsSC2Bv9VuR+d9ae2be18lhDDs6Z9I7enUVo2MbQoSrcFbqQbEa4F6i9Lx0FUcylXSknBoZ0BI/lDlQxVhxcY882P07fZVxlkaNoWY2UbfJnYX4PJZfHzFAD7edLaFXDyxGFYl4xahcuLAXtcqzfon4c21OhLx2cS9Q7l+2a0yxQCGWQr1GeoXpAKgQG7quHC/U39hrsfpOi2uKgjpnmpJhE7ZGVo7NJezuoY+CeAf6QNOQPC6CMCPrM1g52+QJ58FWAA44uXA99ehIImdKlYpGAFsNvew4v5UOG8jwRaxH5NAsdfUky7ds2Jsm23sbW6H01E9M0GzNQ0xmTbjIYIy+fRyLdNcsr83ve9/fSTRRxGNp/h3Rxlim2vci3uVL4HkcML/hqPXbQMTMgolhY9obbHdxyeGAYP7HkoP8RqNCHjbJu5bfsvWpgqbdYyNnbo2I6L2ysfGWPn3t+GpVXs2yujCM0ELkdssTQrIjDlXRgeGU2I/LUGPbYJ8Vp4qRXAu5l29wp5Hy54W/LJjz+Go1HTU/ckkVK8h7UI2yVFDE2u17gjx4K/npoR7XybH0j6lFUjozxNPTt05uk4ZCSLrIliex15APIOSnlTq+1z30iBHurRKIl/dWzEMDQISk4C9rE5WzbuBIN+NdC1RqmZNU6DVF6p9YwUCL1mBkkOMcQZQzn83IVVHu7EAfnYGfve7LS08kzgkILhR5ZibKi/5zMQo/EjXO6LprO77jLSSzObyq0DuyH+WJHZioRL2FkF+SeSTqYxstGOx5t6UD1RkrqmjeWdXmlxqFwVso0RAQ4vii2yPJOR/Kx3Cj2RYZTHLRh8GIxqRctjweJOTwP8NM9OnidDUfAdN1zAWjKsVPghi7Ae3lf9WklIFwkc7f0XY42o2DEKbEA5kAjxcrb8NW9sv7XyObLSbM9LAZpaQuYkL5VAvliCSQZPOXP56Z36n2lWpulLTWNQokxqL9mD3ytJwtwv8AhpFZTowaWFds+GVgt5KVywPHBKkD39h76Yq6Smdz8JHtYjVMyJaVi3aOTdcRYCwta+mg9r5L59t2M2vJRmxuL1ANj9R95wfx1B3Kk2fqU4SWmxMxD2qf5RDKRlaTxmE8+9hqvipKFkRUh2w1DMB/kxwIPAA7cgb28m3nSvhKGMSrPDtglXhQtOcQR5zupv8Ap+Omg9r5Lxtv2M2vJRm3IvUjg/UfecHVPusG0itowksHTYy9TGp7eI7pn95a172/G2vTtdHCQaqn2xVdckwg5Pix5Ui3P56jwUtEEE00W0CnywZ1hsb2uAMh59+R400HtfJpEg2YOXFRThyMSwq7Nb6XEtwOAbD6DWV9RfC3rEpal5D8PAsKrXTOOpNNLEx4lNyLxXBuo4uOeZBpqB1eaGLaTTRlQ7mHlb28kLa5J4/TWB+0z1HSLJHHtsdKuBEvXhjVWBswxuAB7hvwsvv4hxpFZY6V2dKUNG4UBVgVFVSTY5ZYhfpbG362te5tWT0UFPDGhkKinvU4ggFgmTNcAfJcm4A44H01zWj9NvUuYqfclmqFQv0/vgrYDMqkhBVituL2FxwfB1N2T1h8aqU9V0+szKgnkOAMVyzq7D5S1sOB3Z8i4uc6OP2mbva222Ohpsq207vG01qyVLGSQNL2rIqi2TAmwPFzzrQdPZMs/jYs8ccv2jJlje9r9e9r82+uqKkh25JDHUw7NHgSCFlDuGBtiVkiW3N/JuPprmO90xr93Wkihp6f734YCFQEBDEO5OKl+QTyBwAPztR1yhqjquy7ptUlVUo1c2AdBDlXVCgr0lyxJlAPfl7/APlrQU+z7SCenUAZHJsa+UZEgC5tPybAC554GuCbvt0aJMY6Cb4dbolUxkuTeyu3iMB/6bCwPBNubP7M3hlEsMtLQyGNTN1KhjHZQQGGSo1wCQebWufPtBVK3R2PYNnongBeokZsn/59PewkYDxN9ANRd89O0tPJt5pi3FdGuPXlkUApIfkeRlHjza/n6nVONm26UqtJT7TK+GUimY3FrXxwRiyjnkgfl9Iq0tEKvb2o46AN8TF1Gp5MnBKyXUAKLx8DuJBvbjU0XeOldnZRo0DRqDMNY37SmstEbyD99TmMZP8AwZvlABuf0OmvtT38xQwU0dQKaWrlCdYvh040s0j5EgD+VfIvlrNn1Q1Xtu2P97LPHViOTo4OxeKCYE3c9O7Cz8mxBJF7aldkppcs0a1QU4l69s0AB6DduViDcQgBhfnLxzccaVEMHeEy1zF+3MoSq+91cRBB+ZuNQjvUpjsYdyUlhZhHTFh7W7SUx97kfqNJm3djGB/yiuJa74UoJ9yDl22Wx8AcDknXQb/qMX919/ySoqkQyG77jJa62MLOh/EFYhf8CDbTlXB0GUtPXvf2ROqOLecITa/4+edRo9ykFwV3FiyWF46a4t/Otrc8jzccjjXkO+spBK1zgLkQyU1ipBsxKkG3vcEDjQfqMP8Adff8lo37yuSyVUAW4ICmIt4PyyISfwI/HTdFXA3S9YS54eSArjxbg9IKB79wIvqrqtymLMwNfGo5xENKQotfyxJsBzydOVm9yMi4rWx4LdmWKnbIW+YhmIHgntA99SP1OH+y+/5LBqwQyEM1ZLx4EJdOfoYohcj89N7jTvH3GqrSGPCxQxSW9/C05YAeLnWePrpYnMEj17TSdqL8NEXBAyuqxju4I8gjVzR1FSrhnj3CRf6WgpgD+qMG/wAdV2RoskWuyRVyM6GZZq2Nb26aQKWHtfB4GksfN/Gm2qTJGXWeujESgMPh1DORe7BZICWY+4QW8cDVMnqhhUmHLcnkQ5NCKSEkLf8AmwW4B8XuL+x15L60E0oEJ3FS6lljSkjbhDizdwLWDAg3Pm4/DTZD3F5JVbXksldT/FNJTDp9GSndOqr2zUfdB8mxBDXwVlFwATra7R6lgqbiKQdRfnibtlQ+4dD3C318H2JGsbV+oJOmg6e5RleC4pYyXJsBcMCouSLYgXJtqHWvHPCY6qir6hucZJKJMlv9LWFhzxb3seNUkkzKekndlv6u3JKithpVkkUQWqZHiTqEPYiJCcHVTbOTvHslvPDtDWdReilTWZk5CR6fpkAfy3enWK35i/PnWW2vr06BIFro0Bviu2RKD+eJBP53v+OrWv3yofDpJuMVhZv3FXyP9XceLfQamNJEwnGK7J1LuYRiDU1z3BXupSACeMgUpV5H1JK/UHTxqfh5R1amsl4vj0M1N+BdoKccj6ZfmNV8e/z9HpmLcOrf+P8ABDjn+gNj448fpryD1K8XNSauzkRIGoWTvY2WxXIEnwF99WtGiyR8k8zGMJK1XWsrG4X4cG9vZlSm6ij87H8dOyMZVeZKqrjQfyCFQRYC+KS05la/n3uSbfTVTSeo3ScJLLUyFRk0XwLK1jcAm3Ki/g25trz9vSktjNU2yIt+z2NvfE2PkAjzzqbG8fJZJuHVRYUqatJL/wAU0zKT5Nm6kAiHH4L4H6x/jmjWSJ6ysZ8gBJ8GTjieQuFP02B8X5/A6jV3q8M79OSojESgyKaGR8bgnIk2sCPb8NNU3r6J4QEmqHkYF1lWhkIxB5IQCxAsRlf/ALtLG0fJZR15hdGlq6qRSuWHwhsQQQMjHDkp97Eg8C40mo3bALO1ZOInftT4QngG+Nul1ALcZHz5B1XUPr2NVMss08sPT6lxQyIoUtYOWFxjdWFzwf00mL1pZesaipMCm7N+zpQtgeQX8Dj31GyGy8lnLvquDOlZMkIcJh8MTY28d0XUsbE5eBfzrhP2lVgl3SolQko7DFiCLhQIza/NgyMP011mp+0dWjlnpqiaRENlUUTlcj8kbSeAWJVbm3karN19GieKKGcKEihv1wbSCUkFvmNsGN2OQPPuPOs8kjnz5UqRnvQdBOkklJV0oggeF1mq+n05IkKl8+v4KnhbEkMDbVL9lUDftESLIYlhjeR5AmdhjhbHm9ywH18/TVhW/ZnLHAXqKvsQXwUM9zeyqtyBdiVA48nxrS+hJjRwNFTl+qCOvbbKmRw5HCOyyr8t7AYr9bXJvmimNqTs3UG89cLFT1v31yxY07WYebWOIFvqDfjXE6ub9m74tQx6qJUdUsqFAwLXcKreCMiLXIvbm2uoz/aL1FeWCZxBH2ux2+eQIwAyydZVUeb2IFgR586Z371NT1dOsMqu7ALI5k2+oZbNwjqokVo8ibBszfkC99WZ0TqS7Oe0m4w0sm4zGqjnWqglijRCxdzKQVaRWUYYck5G9xYX86nfZDtkkYqKwTinVVWLJoWlyDte4AI4yQC4v7+NTto2naFZlaKWaoydUX4WpxDIvcrRGRi5Q8sCw4te3nWi2z148llp5ckAsvT2yoIuvlVCT8Ygrf6ZLqOF2UjFJ22X1T6g6hkeGvSOONcmD0ztiBYE3ZluL/QcX1XbjviVNXRdGqSVErIQ0QjKsrFJO4sxvY2Pbj+un6r1hMzt0TOqLYFW2ypkZTiCcmEi/UNbEcEefJjbh6iM9XRLaYKKyEgPSTRWPTe95JDicr3C2Bt7m19Nk/qXnJNPk6oNGucbT68nk3azEfs+aWSkgOI/ixIpLZeSrnMLzz+muj6g5ikr/R9PPVipnXqssXRWOQK0agtkWClfnPi9/Gs7vPpeKkmhamvGKisD9Oy9NHFHULdEUL83BIvzbi2t7rMetosmoR/+WD/qppz/AOWrR7Rlm/jl/h/8ApxkAVNiRip4GPGag9xHgD6+LaWSSeQTe4AVhwCbX5xZWsT48WPva6FiFrDtvYBlBJywIyuQQ1lsAzXHFj9NEmOQ7cSWHPKXs9z3AdxJF8f5h+BOuw+aPVUgXuvIBBxKXa/ORN7Zdota/nzxYJBtibr3AAELyBjgBYXHDHk8WH6U/wDaNBIYqZGqajHvSLFyG+UdZxjGlgPLOv0APGvNl2CauXq1MzQIGaM08BPUGDkMks795s2QtHiLHgkW1SU0jpxelyZOapeRO8+qIKe4lyaRArNFH3sAliHxBIjQkkF5GXx78HU2l9O1lRzUSCkQm5SKzzntxP3jXSG9vljDeT3XJ1Liaihjko6OnE1wUlihAI7gQetISFViPObZn2B0zTbFOKZBuVZjFEtmSNsFZRwDPM1nfgC+PTUm9wQdYSyNnqYvR44cvlkKWmpaOri/Z8RlqVJjqI4u+RkcXJmkc9rK4Rg0ri4yA88St7+Lxilq5VgpuoFnigZslRgQGaftawkKZYKllLHIgX1WbZvppIpIqKnBp+ufh5WUxowk7unGgHUnZXzC4gJgou4Ck6al9J1FShm3R2qnHdHRo3SgXntDAE5EeSxZgBe2fvVJs620h8evaaMik2aBJ5C2PaQkQJ8uzfPIBa7OoI+r3Ivb7RQJCkywNG9QzNJKxGOczXOTgXIXLgAXsLgXIOm6epjpaeHGkMfV6YaOGMAIXKL3k4gYs4HPcbGw4NpNVtEZSdIiIpakEs4Jz+UJkOQ3aLAWIAJ+p51jGjKUrK/ckEO3Mm4OagPjE5jQhmMjKgxGRN8jcEG9/AFgNTqvZDJHCiySRiMq2JYsSVdWAdsizAWK2yIJIJvYacn3SOB6eCRyzykqhcqCcBe7fKLk4iyi5ZhYebKSkm+JaTqWhxCCLk3tclweMGybH+YFVHg+LFSMipVyQzw1DdOPIFUsA5YoRkSMgLL7WyV/OJ5a3CUoxrOqXpkhDBIuS5BYli2WJSzA28dtybCxk09b050pI4XwjhVhIScFUZIFu1yz3ReL3sSSeO5lXpqJ4oUTFqliFVR8xUre/wCStlf+lG9wAQH6+iknjjKyGBgep2HK7AdgJBAZLkMy+GsBf6wavboah6vFndun0yoJCJJiD2nx1RhEb+UxT5STeyjmm+IKdNRAFBD+5uLBAB7ghiSbAKUAuSbNSTrBUoI6dj12BmkQHFecVZrcMxY2JHIHLGwGjBg9qrMqESWTGVVdzGTSxIcRl1Zieo5YkAlQTwR7G7NfXRGNhEhNOiMzJ/BhAWPN2KLjPMCSAC2EbF0FyTfRsuytIKZ5ZTEckjQ1bKwzjcqUp4VOTd6qMvu2AW12DPfWp6V6c4RRG8seUq1FS3Xl72zkeCnHav3jAZkgg2FmFr0eT6I6KMqm0VEyrJKEEMXKy1JEVLGREFUxx/LMmZZlyTkJF38sBb1vpunpYlnmwqbqHE1Ux6CDEC0cF2kkIRFbBr8LfMEHV/W7tGlQlRVwxwnHCISfe1Tm/HShjyCcnyuTHgMFsNVu3s/ximWnWCNomkeeuKyzyxqQHThglOLOCV8WPyixAybvskonhNLWOhp4pBi9TBUVRKwwhbNUtFAGc49S0ihcWIY92K5GBu+yyNUH49zNOJjO6iwhemb7gSKBeOOUIrTc5NhECWGJ1ZSbMV60VNSB62ilVo5HIUvTBCI1uxYujxB6fFTyQGbE3szttQqQozhKqlpVkeFJuZClSqpTRx2sDyZIGzBxZXHFlAgFT6bozJKVQsVp+SxIEU2IPwkllAu3SYOzsMrLF4ub6CvktCY62xgMQWWW5XJ2YLiFTuAa9+Lebc86bodti6YikcM8DiaewsvUK5Em4thYmw9lCjwNN17SsrQU7JUVFQzSxZlcEQjg911PcCqD+Zj9A1qnK3tIg75vAeqwRlMVDaSpFzmoYFOqgHzGnJVrf1svHBIn0dK0nUhGUrGWNlSVWRmFLLhNMZo7FpJL5AGxBJsCbM0BYzTrGYJcFLMY+ozuUqUB61NMyKXkgFpJCQApcj2LHStwqUMrfBw9QO0FXBTZkh5eoZJ6hgrZRED7sGRlS3jIY2npHRGOqojQ7+qUIA6hjCSVE2SRRpL8ROYC0sZDq+D968m5UriqhdSZ+tUoYogamfGKGWB4kLEQ1JkEk0yHCIMgsIyx4Y8Nwxudv+zrqfxgtPCw6bUySO5kSwks0zG5LMELdIKD0yLtbij+1vdzQ0VPSUqiBZwXKx9uKjE2tgrAluLnkjLLk8c7zpy1h2WF0qUEcrftKuhZ5JpJOihGCGVy0iyvEoeQdoHeQp7QUsNdG2ueOWnX4XAxWARY3QqB8xB6fangoCpNr+PbXzv6L9PwyTItUpbqxSvGgJWwSGRxIxHNskxC8X5J4ADJ+zn1fJQVsTBj0ZHVZk5sQe3K39S5Ej/V76plwOSu7YPpXqIxW9vmdkJNwxs4KgsLqbXJCjgAi5HnOesYCwohEwRvi40SSxazGKQZWIUOBZCD72PjWogDAYupIBKk3BUgjK5yOVh8lvr7WsdZ31FCQ9AOO2tiTi2VlWaxONlF1xawUWufw1yYf5EQRF+xWkSmjWA9OriwZarvY5owYsUL42JB49r+eNdEH4+dA0a9ckNZf1xMFaiu2P7yTf6Wpajn9L61GsN9qezCqWihuoLVDMpcArklNM65gggpkoyFuVvqU6dlJx2i4+UMp6lEzmPb4mqmW3fGQtOvkYtITjwvsgY+OPpQeodzFKsw3qRzjiYaWmZljmEgPmQnqPi6uGDFVACnE5KNaqH7QEakzoaSSfpx5MkYCRR4rdk6hGDFeRjEHPHjm+uRfbhUTvU0pnljkV6fqRmJSsYyY3xJJZrgKcieeOF1aWRswxekx4+at/Jb7L9pW6vH/wAmbXEtKrFVWKCRlB9wWVlBbkXIA1Z+jPWMFbUVQ3KZ6R8s5KbMxQMUURsWYtnkMQGjyVSByrd2ucelmiqTBStUVNPKzdKNk7oizuSuYDKwuWxuL24OqumopqfcliB/eIakICoL/eJLa4AF37hcC1zqh1H0bQrI1QJNrgWGnaLpO80ZjjOLXjeKIYyNYNIOQisCtmOI0jf6ZaOamqaqR6q7mIq4VrM4BjaCJQFDh1CcAtjISWNr6tIKmvqVH3aUKlQWLkTTX4uFUfdoPNmYseOUGsvscUPU+Jq/4tKTTvNMSxaovjIULXstgoREsO9+244lK2Q3SNJR07SO00pX4m2KpfNYAwuEABHJFi7cF/YhQoDcdFUw0oRGR52dj1HDBFDytJcqWLEKGxCg38cgciXTUiJPI3UZnmAODFeFQkDFQAcQX5LXNyBfwNJ2DZUpYViS1l4uBYm3AJ5NziACfci/HjXQkc7dntZuKxQLJUIVHZkoUy4sxFh2Ak2cgBgPNjpioalV0rHdQSgiSQsccXOdh7C9r3/AX8a822OaeNxWRoFJxCW+YKxu55Ng3aVXyAoJN2spDUwV8bq6FhHLZ45F8PFIf9FxknkEg+D7jUgc3ndXiiDwRmUnutZgMAM3JsL5YghVPJYqPrr3ddr67QkSuixvmQhI6gwYYk3BA5ufewI4vfS4d6japkpwSZYwrMLEgBhcXI4F/wAbX9r2Nk120CWeGRmI6ORTG4OTFbm97WwDIVI5DtoBO/U0zx/cSFCO4hQMmsRZcmNlU83sLngArzdW71jRyQ4QiQNIEzLBcAxsSOCxONzbgcWv7aXWTyiaEIoMTXEjYliCLFRwwxBGfeQwBCgjnT24VBjid1wuq5d7FVsOTdlViABc8KdAQ/UD1Ij/AHRQXF3N7G+AuIwD7yHty8KLnzbU6pq0jALsFDMEW/uzGygfUk/4XPgHTW11bSwq8kTQswv02ILD6Xt4uObEAjwQDryu2qOZkZ87x3K4yOliwsT2ML8cc+xYe50IMrDVU9FNXLPIkBZushhQmqkRx1XIbuYoGEidqjCxOS8HVrR0srxNLCI9tgcB3mfGSpdQL5O7EpHx/M5lNv6TpfqJZIXFXThM1XozZIX+6ZgxfFCGYxG7YA8qXHm2qbcNupRSxwwzyVlWkaPSrGeoqYMGjYRqelHFcBc5DfC4zJ1zyVM6Iu0SvSULqJfhafqSmRh+0Kgm0sd7o1zeWWwIGKhYyVJDAEaTR1FPKFevElZWxsymlCBxE6nFunEoCKh8rLKeQR3821M9SV1WkCVFU6U1OsiCeKFi0nTY4k9ftsVZlJEag2DWYkjShvIhEUVBS9KGaUR/EyoVjyYEhihImlLkYh2xDMy9xvqpYdpylVGK+pZKaMwssbpMVYRSqL9WTtCsGCkBfkZfmNzrBRVUazSLTF32+lmEkS4Pl1pVClQZOWRM3lB+st7kW1rd6oqSgi+8xq6yQsYIZSDeSVjkUh+SNMmZmZVvjldidU+xba8ELwgAY/LITcyMV7nYXJAz4APONh7cwzLJKlQvdaxYSxeL7lo2aaQe5FlRLDlme5Uf6I9xrN7XOghiLqs3xbCal+HDNUUrwwvHH901jKkTdi/yZZsWFxq5pNsn3Axss5ighYYSKoDVMyqwLRsylUVWV7NixBGQHCnWz2TYYKU4UyIjd3dnkZLFchIT3Fr25ION+LXI1zZPURhwuWMcaVsztPslbPIZampeljZOn0UI6hdQSZSIwVjaXvdhEwbEgB+danbtjp6VOnBFHFGveRYcjEqx4OTGx5L386mQxcfdkp2hQCG4tyLB7DwSDxfgX+W2m0iIYEL0y12Tt8FlLMsgU93dk5N1BJAvfk8M8sp9s0PRSm/ZYEMpbFFXnGzMC2X8pA9yAuN+dcu+3T05JJFFVRpZYb9RbC4DkEt2sbgPwx9sh5HOupdMX+UqSbAOAwZlvi7FbtcLGLFiOCB54DuV7eVv3MrdxsVN1byEHHm9iQQPxrCbhJSBwj0n9o8TVWVTTbZTqI3HV+HlzJMZRVBQubG4DXAGGQHNtZb0j6bkrtxWOILiH6juqtgqK1yQOCAfCrwTcDj2636l9E7QrCQw/eyfw4YS/wB/cK2UccTEkBbi4xW972FjqTS7KYSIURqKN+8UlJaSrkHy3kl+SFT/AFFjbkCRfGvSWV5F/wCV9yTQbt6iihYQpF16krZYY06j9PJeJMrGMFTe8hC3B+a1jSV71ElfRLUzRo/xSSfBxLn0gIZCDLNjy5xNlsByxFwLrcxbZTo8dLEzQoygy0tOCZMj5aoqI2LBbcXJUsQe5r207u9JKtVRZSIIlqwkcKLYKBTTWZ2JLFrC1hZQD4PnTHgjDntg1+jRo10ANY37RRBnt/xaq8PxRyVkLg/u0uIwAJYlsbKAbm2tlrK+tqlo59uZI3lYVTWRCoY3pZh5dlUebkk+Afy0Ah97neaKnhiNFFIrGOWVAWOFrokQNo2xOQ6nNlbs4Osd69+zuhNMlNBJI1dGLxKMppWX+l0XiKIkizWRFP6g7Cn22Tco4Z6iUwxXE0cMBKurWIs8xs9wCylUCWuRc+8LeaqjpJYlo0yqoHuYIAWdkeyyiZhwpIs4aVgS0a86A5LR+lt2pGiCbUpmhv058OoQSxcNcSGElS3BZTb9OLj0T6ZG37gKjeS3xJQzwRL987uWIYsI8jmLhgP84m/abbub1DU1MxiMy0otcwwWknAt/wDVlKlIj9FVb/Rzqr2ynKF3hRQwe0kULrNM7Hm088x4te5UEkezHxrWOJvsiy33P1XVTnpw40QKllD4SVLgC91jvhGPa7Fj+A1P2PpLRUjOQ91Rw5sSZJBkz8cXLO7FvYZHgAnWcWB1D4xczd9qZiD5vlJVOV8+LKLgfLfV36a2+KeiRJUSRIppMAe5O2aQLj7OqqcQSLG3ge2uij0ZzLaXaFepSoJOUaYpbjhr5XPuCCOPqoPsLePLP8SoCqafCzHw2ZLHIG/KgKqkebyA/wAp15hP8VcMopwijAr8zEvdlYcgraMWIsQT4OlRrP8AEksV6GBCqByGulixPJJ7xYcAAeSeBkKirnNQ8TRFUChkk8h/6rWFlxJUWY5G5IFhfUuNQL2AFzc2+p8k/j451Epd2R5pYRcSREXUi1wVVgy/1L3AH6Hg2uLp23aek8rdWRzK5kIbEBb2sBioJsoVbsSbKNAZL1F9oJ22DKpiRqiZi0aJ2ZAdt5b3IxAVcucu21rELkV+0PepTnHFTcIJOguBkKGzhumZDNbD3A+Vr/QjP/bbIx3dw3hYown5Y3//AKLarfTG6Hb5Y6+Yl5cG+GjJ5btMQd7+IlGQAHLFbCwBIwlJ2bxiqOyehPtRi3ErH0zHUclluCoAHzAsQTc8YgEj34F9ayr3VIpYo3LBpiVSwJF1APJHy8lQCfJIHvr5v+y6t6e8UrFrZOVY/g6Mp/Lz59tfQ+7VkMcJqjH1gFXHBQ7MGkUqE+vcVYW9wCOba0jJtGco0yVupl6Enw4BmwPTyIAytxcnjg88/TT9OWKjMBWPkA5AfrYX/wBQ1Er96jiiSUksrsirb36jAA/kFJc/5qk+2ntxqmiid0jaVlHEaWyY+LC/j8T7C/B8a0KEbYnnMbGo8s5dOACEYBlRgP5kuUJ98b++qam2qFqmWXbp1hqIndJUFpIiz45l4gwIJKDuBUloz55vo6CVmiVnBDEdwKlefeykkgE8gE3tbUWqr+lPDFHAzCYuzugAVMcbs54HJb63J8A6q0muSU2ujP0EFVBVNNuELVqhA0csZWQxuCb9OAhTHkuPyB2uDdiG7ab1f6+ephZLtSRMjM33fUqIyjqEaYX/AHdS5UhlWR+CRjbW5ahlNUJeraJVw6Q5DArcswI4cOFsQT2hh/NxkvVU4rZyvT6kNExNha8s9v4YJ8Il7N7FjY8IdZSikrLrJ5KT0/R4SxzvCWlnHTD9xbBVu88rPk2UrcgMbhSii1m17u88stU9JHIG6pXtKsq8Afu3UU8NKDmzXGK+PPFnvO6TQxdbEWEfEViztM9giePAY2IHJ/Sxvvs32Gml2yFpUinkmBnlZ1DEu7EE2YG1scPAHZrIrBbPZlVs29w0UlRFLjT03UZ445CMImjlAmhUD3OSTRhRyso/p1eH1zSKxCVKOSCckOcY8EGTpDtNyVBP05NyL5z1JsM9HVIYgzROymCRmyKzIPuo5L933gMtOHue2SIH+GL63aKx53Wpjk/dpYlwjJ5B5bI8cNdijLc/KPFraxfpI5JN2aydC6HdIJVyhkV0RUK2dHC2LKe43UMQcScybeLe8uN1VzgbkEB1F2JuFUO3F8xYC5JsoN/a1TLs8NTUSmWlaNo2GFQp6bP2Kbh42EhsxYc9vb+mqeoWuPxEVDWdZkxiYVItInBOUMkYCseWTKRPnQ3Jx1jP0Ml+12QpI01ZvkNMqGWRUW7IqqCAxD4hEQXd3UACyj6njgDOVu4Ts0YZjQwY4xxrGHq5OLXigQN0hiSLvniLEqvnUOGtFLM0kyVNM9vvKuaI1U0lucInjVqeFPwtY8dg860G3erIpT8WXpoYHsgAKy1E3nFD0icSCbiJeo3P8puNXx+ljHmXLLoRHs8MEscccrU71CguADLWyE/N1JiXKRrwCw4BvZ14vZTU08agu7RU8JASKAPPNIFYBc3YFjlxdVF/N5CL6apokippHVf2ehYM00pVpnX3ZzIWs5vYGQu31UHjT0NHKo6dCojjkAleqmZpHYsB4Rjmz2AF5CoXgBWtbXUSEtbjTytVAUMcjDEI46xLHm+AI6r+AsZdvo17Wrd028wVNAkEMccBqg5csxkdzTzXLAjInEcu7FibD21NO7ojKzIXSnyWSuqsYgtzZghKAuzGy9iqh47ja2sxD6ip5q2l6UlVUyisxeR0YIo6EtgFAWOMXPjEOQjE3ABIHT9GjRoA1kfX1Y8UlBJHEZmWpciMMFv+6zDlm4AF7k/QHg+Na7WE+1fHGiz6IX4k369zH/k8vzAfN+C+5sPfUrlgoYGknE4apIjyaVqemdkhUse5GqbXN2u7KpWxZyRYgad2+B44wsMcbxSKcUp7R06gkDN5jeR3Pi6Lc3Pbfu15LJEVV6kMIlACGYYRlwODHTcsxPmzi/8ATpueRMA8ju1QGHT68eR5YWdKZGUJycVZwpBtc2tfrSUeio90ExWIxFYYyRMVPw9N55JyIeW1rHyjEm/4MmenIJmZvhwCYwyiKnPPCpELPPxcliGU241Chr5mlVUaVZJQtyw604RmJv0ktHCpRCwZEcXaLIjK4sdm9HNLPIkk4SXAdUBllqSuebJI3KKjnFQj9S6KBwC16SypdE0UtXvTRspkYRhcwpmAjACRhiIKUMFYnJYx1HZgWPACsButs2+opqSlhiWNpB/HYmyKWV3dgBy15WHAtf6qORDp9g6cEwjpY+rVpIiFLzSB3DB5J6k2RAS3Ma+CGxz8C6ofUUUnQBJV54+oqsCPHzIT4DA3GJ5OLWvY6pGW3ZnMtLagbVDMOoahwxLkJiLDAcKT/nt5a3F7AeNe1OzxyTRzHIPGLCzEAi97MPex5H6+xIKd0DywyJTSIJLhCxJ7L4lr4chsGuBweVPHnWhkLrqyGmV5ZCsak3ZreSFsPHlsVCj3NgBc2Gvd2ojNA8YYpmACQSpAyGVivINrjjTpjDKElwckAkYgAlSDcKSbANY+TbjnTNVUSiaNEjBja5eQnhMfIt5Ja4C+3zE+ACBjvtD+zM7hDG6SL8XCmObDESj6Na+Jvcg8i5PAB4zDeod/pIQjUsKxQIqZmOPEKtkHdnj9NdX3TbBP0wSQEkzOLOjcI6jFkIIOTA88WB0TV0TTfDOLuUEmLLdSMjwCRiWBW+PkCx1RwTLqbRgPs2+y2KGM1FX055JgCqizRqMg4IPhiSo5HFuBcEk7bct8jSWOFlLFpUVro9lv3IwOBRrOF/mFuT5W2pG77usCoWteRxGoZgoJPm7HgAKCfxsALkgF2s3SKJkWSRUaRsEBNixJAAA/MgfqNWSS4RVu+WOVMCMD1FVgAb5AGwI7vPsR50U9WklyjBgGKkjxceRf3tf297jyDp3VXWba8dIIKIJGQAiXLBUW/cRa7Ehb2/EjnViB+ba8qhJs2BRCmI8MGIJy9iOB7XBAII5B93XqtA3wzASGxVgFbjIZWy7blcrE3F7Gx0pIy8TI8t3sVd47IQSL8AE4EAi3JIFjc+dQp5otvpSTfpqx6cajm7t2xRj3uxxUewt7C+oBE9R7xJBHHTwyZ1UoIWRlXsUfNO6qAtluAFsAzED66p9q2voXCuTFioVSBwRfJy38xcnI39/z1EXbhUrL8S4M0+PWVGHYFPZCv0VD7+WbJvfUyNo6iKN1Y4ZBlt23KsQAR9Mh8vvYa5Zy2ZWTIlGnTqAe+VKFOtibFnmnZo4UB8AgFrewyTgWBFrBUQ0FdJL1JVp54RUCOMFlLmRYmPTClu8yxN2c3D386R6K3FcjexaskkqF4NxEmMMR4BByEZYEkC3vci8n1dRiaWMxM7SwAmaGGQxyyQSEZKrKQb5IjY3GVgLjIX0qoGsOGeep/UMhk+HjMVWR1DNFFGOwWHR6jyFooyjAuSzKeBZDrJUy1u3RANOZ5IyawWLBJlaxqosm4cgOk6yAEX6n0I1uvSTQdJfhVUIDbFF6V2XCORpEU4q3AIVgHAB4vfSPUO3SyRo0SsZoiJI2k5JkRiFUrGcFEis6u2IGLgkjGw85eqanzwjZ8k+OWaSSCRLLAyFpI2T7wEr2gtkR5I4A9jyQdeT16x1MUYgcmXIdUKoVe15CCSciSUJIAIuQSQSL0vpzc2enEdLj2GN4g5xHw7P8hOLENHhJARa4wU8E6u983daaNXZC5LBQqi7Hglyo8nGMO5A5IUj316yfFnOOUVKIC5aVnaRywzYXALdqL47VLBR+LC9yRqsT0wszGWojRJ75JNATHKgK8oXQ3bE3FySGB+UeNWE1LC8sUsojLozLTsWv86gkqDYZkIfFyADY8nXsm0BqlJy73QFQl+0BlsbAWFybEsbngAWGlWLMy7zwTSzLbczC3T+8JE1McVJsqLhJ2tkTGiym9rt4VncfXtKZHmhkmrJUR3gUIWjjYL/LCuDtZWOUr/KLrmpNtbSmoEQkooBbgnnnuZuf9J3P+kdUNLtdNVXq6KV4JZLXmgIGRABtIrAxyEE2NwSCCtwQRrN4/Bop+SsfbpGg6u9133E2JWmib+IeCgBiGT+RaOEc8Es9r682ikqYl22IwRwQR1ZWPLiV16M+DPGgCxsY+GJYsW5IHgwP2f8ABULI1OtWjJ0466JzeMZdrMCHaBIm7wYM1BQHEHUwbss1Xt6vXfGzioV2FMLQRgwS2PaeWJ5uzE2DWVQSDm1RonZ1DRo0agkNYb7U2cCiMYkLCoYjphGfimmJxEnbe1/PjzYnjW51kftE2eedKY08PXMMxdk6xguDDInzgg2uwuAeRceCdSnQMVT19RLhHEszfIxWNmkl70aQ9SZsRGCuC3QoAZDixEZUyPT3pYNHIDKnYqyOsF8c4+bSVjrgWzd2NgZFFgXOA1YUUW5xQPGNsibNcOj1YFpUB8hYlGTXHBzck/UDjT9Qte8KK+1LNJEOzq1MQiB9j0Ushx8LcEgAd17nUuTfYJ+z7dJTxiOngjdJo+1ILJTqp4DSVLXmmbHgMq+P5Rw2mK7caSCGOGYKI43KyiG8FKCWsysSw67LyDGubMwOSC/FTvdLvE8qstIVQNlZ6iF8ObjpxjGIkezyrIQeRbxpzatprIKh6j9ltPKyKFkqKyGSRWXK5DkdisGHagAGPA5sKgW+71ZngWmianpXlMULyR/Dwr2sy3hVutIWAIXIxIWI7L2Orn0nRGNZUlZJJYZpIjIgsGDOJ/lBstjJYqPBW2s/PS7vVMf2hRdSEMrJTwVUcSXU3Bka5kcghWADAXHjxp7Z6Crhovhl2uWPKRjJ05qdRi8pZsSJAf4f3Ybgjg+2rwdMpNWjV7XNM2ZmQR2dlQDklQxs55PDC1h54ufmsrlNQIkkjqB1JLFzwCQLhb2825sTz5F7CwqKXcqyONUO3VTlVClzLTXawtkfvvJ8nTNBPUxGQrtlWTIxY5T0xtyTiPvuFBJsPa51rujLVlxWbOss8MpJDQ5YW+rFcrn6FVxI+jH8NO7pI6wSGIXlwOAtfuIsvB9gxBP4X1RbpU1c0eH7OrI+4Nkk1KDx5HMp8gkX9rgjkDUpd4qgABtVTYcD76m/9bTZDVlnDUMkIaoMaMFvIQ3YCBdiC1u2wLc+B58aWlKuRe1yxDXPNrLiMb/Lxfx/U31OqHcJ55wol2mpYI6yAdam+ZfBNpuRz4PB99Sv21V/9F1P+9pv/W02Q1ZYR7ohneAE9RFDkEEAg28HwbXW49sl+o05U0ocpcnscSADwSAQL/gL3/MD8jTRblUqWK7TUgs2RPVpuTYC/wDG+iqP00ivr6uSMqNurIybEOk1LkpBDAi8pB5Hgggi402Q1ZaVscrTRYkiG5MmJAbIWKXvyU4IIUgklb3XLTlZukcTIsjYs/CCxuxyVbC3k3dePxv4BtVUu4VMaKibTUqiAKo61NwB/wBdz+Z868l3KoZlZ9pqS0ZyQ9SmNiwKEg9bjtZgfwOmyGrJ8dDDTGeckJmTJK7Gy2HN29u0cZHm3F7WGsduG89aRKqdXWFWwpord13FutICeGYAgD+RSSbXYh3fq2sqZI0bbKtaZD1GUdJjK4N0DDqABF+a1zdgt/HLdDJWIpElDXSMWJyKQjz4FhNaw/x8+b3ynK+EQ4yJEyrAxdY2ZppFV8bn/NyN/CqvnxwAPYDUf1OoWleUhsoVaSPE2s4QhSLebE+NeUstaHkMlDWsrNdFwhGA54v1ub+bn8vbUTcaKqcsybfXZOYgwYRY4xyqxsBL5Khhz5vY8WtlRVQlZu4pIqKCCFmCKAsKXIUXVPPNgOFZif8AzNjNWjQOXCjInlvflVU8+3CKLD+kapJfUMjWy2quNjcXjgNj9Rebg2J51Ek3WZqhZjt+49i4qoWEDuvnl9/3A9lhxYoDz7dWyL6skbjtsU1YyxtLBUqqSNLFkFazEqsot03tiOG7iDYG19EsVdGWLRxVOQC9SNjFIqmwcIkjFFLBQbrKBkASDa2nf7Tzf9Gbh/sQ/wDr6hPucpqBN+z9yuFwChYLW5LA/f8ANyVb2IKDmxIOOTFin2WWyI3pne2XcaineCWCOdjPAJUK99h1kB5RsiDKMGI5b9ND+3o3SZoB12gGWKg9xKlgENrMWW9itwb2vrK7u1TJE/TodwM6zfEwPIkNkceEOM1+mVvGePlPuedXlJ6h+Zxt9erSEM/3N+4KE935sFAuOCAD73N4NRWtkNN80TKnavi41+IUoQwkRVPfGy5BWyHGdmvwLKfBNr6ZKVHx+RYJThFUcg9U2Y4gEdpBLMSPICAfzWg79u5lhMTUe4BXID4wEkoGBZQUYkFhxfjybHTFZu/VSFWpt0vC6yFhSkM7IjKCefdjkeCOLeDq2yGrNDM0/wASoUqIcAxOBY5Bu5S3UAW6lcTg3h/FhdNO9PNDJEmPSjZoHRboFwNmQgWsLfoVPuDqj3X1RK4QQ0u4RjMdQ/CNfCxuEJvZr2sfpf8ADRLu8RWYLt+4oZ1KyMtK1zkGF7XtfuY+Pc6nZEasuZdpKRxJBL0YomyYY/MuWWIZWXpr58e1h4uDm919J043Xb6uLtMtRZgh7HPQkkWSw4yOAuRww8/jMj3tBB0Wo91kUizF6d2Zrm5yOXg+CosLGwAHGvKGQy1FBFDSVkcdNKzs08JRVQU8qAXJ5N3VQNVk1RaKdnQdGjRrE2DRo0aANGjRoA0aNGgDRo0aANGjRoA0aNGgDRo0aANGjRoA0aNGgDRo0aANGjRoA0aNGgDRo0aAqfV1U0W31ckbFXSnldWHkFY2II/EEX1yjZPVVSH25vidxynliWU1USrSsrrdxG+NySfkPvrsW77cKinlgYlVmjaIkeQHUqSL8X51laP7MVUQJLW1c0NOyNHCxRU+7+QHFASBYcX9tAbW2i2jRoAtoto0aALaLaNGgDRo0aANGjRoA0aNGgDRo0aANGjRoA0aNGgDRo0aANGjRoA0aNGgDRo0aANGjRoA0aNGgDRo0aANGjRoA0aNGgDRo0aANGjRoA0aNGgDRo0aA//Z">
            <a:hlinkClick r:id="rId2"/>
          </p:cNvPr>
          <p:cNvSpPr>
            <a:spLocks noChangeAspect="1" noChangeArrowheads="1"/>
          </p:cNvSpPr>
          <p:nvPr/>
        </p:nvSpPr>
        <p:spPr bwMode="auto">
          <a:xfrm>
            <a:off x="333375" y="-1646238"/>
            <a:ext cx="6457950" cy="4076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hQSEBUUERMVFRQVGCEWGBcYGR4bHBwfHRkgHB4dHR8aICcfHR8jHhwcHy8gIycqLCwsHiAyNTAqNigrLikBCQoKDgwOGg8PGiwkHyQpLCwsLSwpLCwsLCwsLCwsLCksLCwsLCksLCwsLCwsLCwsLCwsLCwsLCwpLCwsLCwpLP/AABEIALIBGwMBIgACEQEDEQH/xAAcAAABBQEBAQAAAAAAAAAAAAAAAgMEBQYHAQj/xABJEAACAQMDAwIDBQUDBwsFAQABAgMEERIABSETIjEGQRQyUQcjYXGBFSQzQlIWVKE0YoKRkpPRJURVg5Sxs8HT1PBDU2R0sjX/xAAaAQEAAwEBAQAAAAAAAAAAAAAAAQIDBAUG/8QAKhEAAgICAgEDAwQDAQAAAAAAAAECEQMSITFRBBNhQZHhFDIzUnGhsSL/2gAMAwEAAhEDEQA/AO3aNGqzet7+HamXDL4idYPNsckdsvBv8lrcefPHIFno0aNAGjRo0AaNGjQBo0aNAGjRo0AaNGjQBo0aNAGjRo0AaNGjQBo0aNAGjQTqB/aCm/vEH+9T/joCfo1A/tBTf3mD/ep/x0f2gpv7zB/vU/46An6NQP2/Tf3iH/eJ/wAdOwbpC98JY2t5xdTb/UdAStGm/iU/rX/WNHxSf1r/ALQ0A5o038Un9a/7Q0fFJ/Wv+0NAOaNN/FJ/Wv8AtDVR6j9RfDinwwYzVMUBu3gSNYkAG5I/+cDQF3o0DRoA1l/W38Tbv/30/wDBm1qNZD7RDJ+4dAIZfjkwEhIS/Rm+YqCQPyB0Br9GqH4rcf7vRf8AaZf/AG2oez79X1MKypTUgVr2DVMt+GKnxTkeRoDVaNZbdt+r6eIyPTUhUMq2Wplv3uqDzTj3YfpqZ8VuP93ov+0y/wDttAXujWWl3yvWojgNNSZSI8gPxMtrRmMEH93vf71bcex/WZ8VuP8Ad6L/ALTL/wC20Be6NZLafUO41EKyx0dJixIAaqcHtYqf+bkeQffXm7eotxp4JJpKKlwjUs2NW5Nh9P3caA12jWa/tLUQOvx9MkMTkIJopjKisTZRLlGhQMTYPYre1yvnWl0AaNGjQBo0aNAGjRqkrfVSLK0MMU1TIn8RYFBEdxcB3dlQMRzjllaxtYjQF3o1mqz1m0S5SUFaq5Kl7QeXcIo4n92YD9dOv6pkAudurv0WA/4Ce+gNBo1mKz1u0WOe314yOK2jia5+nbMbfrqn9ReuZ3j6MFBuMRl7WmNOT0lPDMojLEva4XxY2JvaxA8q/wDlGVnmN6VHKwxH5HwcKZZBfvzYMEBBUAZWJI1IfYoCoU00GIPydOP8eBxYW4bgngHVbT+oI4o0jFHWRqPu0X4OXixOCr2AGwF7eePc3On29QZWApa8c+9JMLEEm5YIxs3y2Ck2b87eTkWWcraZoqJH9n6cmxpoGsfIiSwZr3upBtYYnz5Og+naa5Pw1M7X8mKPzgPm4v8AThfqOPJ02+/R5iMxVWRBYKaapyKArlcGO5GRA9xY2J5tpT72ByYKu1je9JUHHg836fy2FrKPf89U0yeGLRk9s2GIFUalpTHGZklkaJL5RylUtfm2IJJIPtz51JfaqVFlllpqQ04VXQpChOON2Jsv18EcY2N/NvNiZpBKBHeGWpqMy10IUtYDBrN3HJSDa1jf6GyWfJY+gydFWKOWv4TtAUnycxjc/Q8316sbpWefL9zIfprZKVqUKYIpMGeBiYkJIjlkQG9gSzAAXBJvj+Zul9OU9/8AJoLA2t0Ix7nkG3IsQOfoT51T7VvaQyVMTrMStQWASKaUASRxvc9NWX5ixAPP5X1OHqyAPbGoy5bH4WoyawC5AdPxyB49x415OXHk3dJ9nfFppEr9hUv92piCLi8KDwebnH6EW/8AllH09TXuaan82sIYre9r3W/N1/W346R+34weBOeL8wT828L8nBJPm3gflryD1FASQruxVrPjBLe+P8wEfB8G3m2PtrLTJ4f+y3AoenKbx8NB44PSjPk+eV9uP+7nUeo2WBJaZlghRlq4gCsKqfnvcEC/ggfS4On4t6i7biT6W+GmWwubkWjJ5svF/odV7epYJpqJY2yeSpi5wZScSxPJXEgG4sCeSfprXFHJ7itPsh1R1IaNA0a9ozDWS+0GJmNAqOY2NcgDgBiv3M3Nm4P661ush9osOfwC9Ro71yDNCAy/czcgkED6eNAG2UtZLJUodwcCCYRAiCHkGCKW57fN5SOPYDUWu2Oq2/b5DBXyEQRsyq0MRv5bk43PJOrOl9OLEZDHuFSDK2bkyQsS2KpfviP8qqP01SbFTSV+3RtUbhUWqIzmg+GUWJItxBccfjoSlZbbj6aqJkMclfIVyU8QwjlHDj+X6qNYz1x9rzUM3RhnFRKjWlHSVVXg9uWR7wbXABA5BsfGu3gyU1JVTrVzTNHBI6q3RsGCEhvu4lPB58218vUW5SxSiSKV0kH86sQ3Pnkc86ktLg6xs32yiarjesd6dkRo1kVFkQCQoWLrYN/9NeRf345uOn7DW1NRG7/FJZZpI1KwqQVRyqtfI3uBe4451wb7av8A/cqv+r/8CPXRvsVhkn2sKs80IimdAIhF3A4vc9SJ+QXI41BETb7ds81NAI46q6pkRlCt+WLG9iPc6gRbZW7ht6dWsiVaqBWYLTcgOgYgEy+17Xtrz0nQz1dDFPJXVQaVSSFWmt8xFuacnwNG9bJNQ7fI1PX1YFPDaNWWnIAQAKD+75EAD630Dr6EjdqKtPThkqqd0qC0TBqTjHpOxuOtzfG1vx1K9FTSRpJRzv1JqMrHmRYyRMt4pD+JF0PJ7o2/Mqm9JSOyM24VpMZLLxTCxKlSbCmse1iOfrrOKZKXe1MlRLMjJFTMZFQH77ruh+5jQG0kIUXHHUb66FToujRo0AaNGjQGf9XVstoqalcRz1RZBIRfpIqFpJQBa5Hao5Hc66rNi9J1lDC6QVNIVLGSzUsnnBVPIqb84ZEm5JLH30U20y1G4Vk61LwmJ1pUCxxvZFiSU8yKxXJ5SSBa9lvew09s9HUzPUpJXzFYpTCLRQKSOnG5J+6PPeRxb20Altura2liL1FKiv0Z7CmkJBVkmAuankZKB48fTTu9VdfC0IWakImmWHmmkuuSscuKnn5fHHnzpnetsqKSmToVswCvDCqtHA1leWOHz0gSQGJB+ttSqz0hPKYy+4TnpuJF+6g4YAgH+F9GPGgPazZ6+TDKqpBg4kFqWTkre171XjnSK1twjeFevRnqyGO/wsotaJ5L/wCVc/w7W48/hpndaCsiMIXcJT1Jlia8NPwCrG4+7HNwPr78e4kz+lah2Rm3Ge8bZr9zTjnFk/8Atc9rsLfjoAq9mr5ChNVSfduJBalk8gEc/vXjuOo1dV7jHU08PWo26+fd8NKMemmXj4k5XJA8i3n8NL3HbayMwhdxlPUlEZvBBwCrG4tGOe38dOS+j5nmhmevmd4CxjvFCAC6FGuFQX7T9dAJbYK41K1HxVJmsbRAfCyY2ZlYn/Kb3ug9/rpEM+4tVyQdajAjijlz+Gl5MjyLiB8T7dIm9/5hxpc5rBWpTrVjFoGlyMCk3WRFtwwFiH+nt517/ZyrWZ5xXqGdFRv3ZSMYy7LYZ3veR+ffjjjQGD2aQNBTyTykOamX5bgSSPPLwQL8EjIAnyo545sZoAzPG8FoYsZkZeLuCW4AtypAPmxJH46g+lJv3aNOmWIj+IVyuKsZWZwAeQrDIXt4vxfm1hRrUDohyjcMZ2H1/lwtawufFuAPN/mqcUu2I9O7tVdeokpeiIpWphaZXyyljUD5GAGIIupB8+dah9p3E1K1HUosliaILhLazujE/P57AP8AXqj9N7DUVPxE0dUIkaq7QYQ5vTYoOSw4zRuLePe54uH/AGgKxKf4yOzQtNl8KL3SREtbq/59/wBPf2sdcekOUW5bjJLPGDRAwMqE4y85RrJcd3HDW/TXtBtW4xPMwkoyZ5eq10l4PTSMAd/jGNf1vpVL6XrI5JZFr1ymZWe9MtrqgQW+847VGk7fBuEjTA1sY6UpjFqUcjBWB/if53+GhY92us3OaIPeiW7MLYyn5XK3vkPON/11SV9BV0y7bDK1MYlq4kHTVwxIVzc5MRzYk299Xe0+laymhWGOvBRb2ypgTyxbz1PqePwtqjq1qpE2yepqY3D1ULiNYcO5kfw2Z8Ak8jm2gOjDRoGjQBrHfaU0IWh+J6fR+OTqdXHC3Rm+bPtt+etjrHfaS4C0RIJtWLwEMh/gTW7FuW55sNESuWVG0T7H1arM7ZbrjDI09ivw8PyX/lyyHHGQb3vpHq+fZTQVHRO2GTpkJh0C2XtbHm/5akws0ToZiZUZA2KbdID7+SuWDX8qRfjwL68jnCMjTMpRgTgNulVrXIsSC2Bv9VuR+d9ae2be18lhDDs6Z9I7enUVo2MbQoSrcFbqQbEa4F6i9Lx0FUcylXSknBoZ0BI/lDlQxVhxcY882P07fZVxlkaNoWY2UbfJnYX4PJZfHzFAD7edLaFXDyxGFYl4xahcuLAXtcqzfon4c21OhLx2cS9Q7l+2a0yxQCGWQr1GeoXpAKgQG7quHC/U39hrsfpOi2uKgjpnmpJhE7ZGVo7NJezuoY+CeAf6QNOQPC6CMCPrM1g52+QJ58FWAA44uXA99ehIImdKlYpGAFsNvew4v5UOG8jwRaxH5NAsdfUky7ds2Jsm23sbW6H01E9M0GzNQ0xmTbjIYIy+fRyLdNcsr83ve9/fSTRRxGNp/h3Rxlim2vci3uVL4HkcML/hqPXbQMTMgolhY9obbHdxyeGAYP7HkoP8RqNCHjbJu5bfsvWpgqbdYyNnbo2I6L2ysfGWPn3t+GpVXs2yujCM0ELkdssTQrIjDlXRgeGU2I/LUGPbYJ8Vp4qRXAu5l29wp5Hy54W/LJjz+Go1HTU/ckkVK8h7UI2yVFDE2u17gjx4K/npoR7XybH0j6lFUjozxNPTt05uk4ZCSLrIliex15APIOSnlTq+1z30iBHurRKIl/dWzEMDQISk4C9rE5WzbuBIN+NdC1RqmZNU6DVF6p9YwUCL1mBkkOMcQZQzn83IVVHu7EAfnYGfve7LS08kzgkILhR5ZibKi/5zMQo/EjXO6LprO77jLSSzObyq0DuyH+WJHZioRL2FkF+SeSTqYxstGOx5t6UD1RkrqmjeWdXmlxqFwVso0RAQ4vii2yPJOR/Kx3Cj2RYZTHLRh8GIxqRctjweJOTwP8NM9OnidDUfAdN1zAWjKsVPghi7Ae3lf9WklIFwkc7f0XY42o2DEKbEA5kAjxcrb8NW9sv7XyObLSbM9LAZpaQuYkL5VAvliCSQZPOXP56Z36n2lWpulLTWNQokxqL9mD3ytJwtwv8AhpFZTowaWFds+GVgt5KVywPHBKkD39h76Yq6Smdz8JHtYjVMyJaVi3aOTdcRYCwta+mg9r5L59t2M2vJRmxuL1ANj9R95wfx1B3Kk2fqU4SWmxMxD2qf5RDKRlaTxmE8+9hqvipKFkRUh2w1DMB/kxwIPAA7cgb28m3nSvhKGMSrPDtglXhQtOcQR5zupv8Ap+Omg9r5Lxtv2M2vJRm3IvUjg/UfecHVPusG0itowksHTYy9TGp7eI7pn95a172/G2vTtdHCQaqn2xVdckwg5Pix5Ui3P56jwUtEEE00W0CnywZ1hsb2uAMh59+R400HtfJpEg2YOXFRThyMSwq7Nb6XEtwOAbD6DWV9RfC3rEpal5D8PAsKrXTOOpNNLEx4lNyLxXBuo4uOeZBpqB1eaGLaTTRlQ7mHlb28kLa5J4/TWB+0z1HSLJHHtsdKuBEvXhjVWBswxuAB7hvwsvv4hxpFZY6V2dKUNG4UBVgVFVSTY5ZYhfpbG362te5tWT0UFPDGhkKinvU4ggFgmTNcAfJcm4A44H01zWj9NvUuYqfclmqFQv0/vgrYDMqkhBVituL2FxwfB1N2T1h8aqU9V0+szKgnkOAMVyzq7D5S1sOB3Z8i4uc6OP2mbva222Ohpsq207vG01qyVLGSQNL2rIqi2TAmwPFzzrQdPZMs/jYs8ccv2jJlje9r9e9r82+uqKkh25JDHUw7NHgSCFlDuGBtiVkiW3N/JuPprmO90xr93Wkihp6f734YCFQEBDEO5OKl+QTyBwAPztR1yhqjquy7ptUlVUo1c2AdBDlXVCgr0lyxJlAPfl7/APlrQU+z7SCenUAZHJsa+UZEgC5tPybAC554GuCbvt0aJMY6Cb4dbolUxkuTeyu3iMB/6bCwPBNubP7M3hlEsMtLQyGNTN1KhjHZQQGGSo1wCQebWufPtBVK3R2PYNnongBeokZsn/59PewkYDxN9ANRd89O0tPJt5pi3FdGuPXlkUApIfkeRlHjza/n6nVONm26UqtJT7TK+GUimY3FrXxwRiyjnkgfl9Iq0tEKvb2o46AN8TF1Gp5MnBKyXUAKLx8DuJBvbjU0XeOldnZRo0DRqDMNY37SmstEbyD99TmMZP8AwZvlABuf0OmvtT38xQwU0dQKaWrlCdYvh040s0j5EgD+VfIvlrNn1Q1Xtu2P97LPHViOTo4OxeKCYE3c9O7Cz8mxBJF7aldkppcs0a1QU4l69s0AB6DduViDcQgBhfnLxzccaVEMHeEy1zF+3MoSq+91cRBB+ZuNQjvUpjsYdyUlhZhHTFh7W7SUx97kfqNJm3djGB/yiuJa74UoJ9yDl22Wx8AcDknXQb/qMX919/ySoqkQyG77jJa62MLOh/EFYhf8CDbTlXB0GUtPXvf2ROqOLecITa/4+edRo9ykFwV3FiyWF46a4t/Otrc8jzccjjXkO+spBK1zgLkQyU1ipBsxKkG3vcEDjQfqMP8Adff8lo37yuSyVUAW4ICmIt4PyyISfwI/HTdFXA3S9YS54eSArjxbg9IKB79wIvqrqtymLMwNfGo5xENKQotfyxJsBzydOVm9yMi4rWx4LdmWKnbIW+YhmIHgntA99SP1OH+y+/5LBqwQyEM1ZLx4EJdOfoYohcj89N7jTvH3GqrSGPCxQxSW9/C05YAeLnWePrpYnMEj17TSdqL8NEXBAyuqxju4I8gjVzR1FSrhnj3CRf6WgpgD+qMG/wAdV2RoskWuyRVyM6GZZq2Nb26aQKWHtfB4GksfN/Gm2qTJGXWeujESgMPh1DORe7BZICWY+4QW8cDVMnqhhUmHLcnkQ5NCKSEkLf8AmwW4B8XuL+x15L60E0oEJ3FS6lljSkjbhDizdwLWDAg3Pm4/DTZD3F5JVbXksldT/FNJTDp9GSndOqr2zUfdB8mxBDXwVlFwATra7R6lgqbiKQdRfnibtlQ+4dD3C318H2JGsbV+oJOmg6e5RleC4pYyXJsBcMCouSLYgXJtqHWvHPCY6qir6hucZJKJMlv9LWFhzxb3seNUkkzKekndlv6u3JKithpVkkUQWqZHiTqEPYiJCcHVTbOTvHslvPDtDWdReilTWZk5CR6fpkAfy3enWK35i/PnWW2vr06BIFro0Bviu2RKD+eJBP53v+OrWv3yofDpJuMVhZv3FXyP9XceLfQamNJEwnGK7J1LuYRiDU1z3BXupSACeMgUpV5H1JK/UHTxqfh5R1amsl4vj0M1N+BdoKccj6ZfmNV8e/z9HpmLcOrf+P8ABDjn+gNj448fpryD1K8XNSauzkRIGoWTvY2WxXIEnwF99WtGiyR8k8zGMJK1XWsrG4X4cG9vZlSm6ij87H8dOyMZVeZKqrjQfyCFQRYC+KS05la/n3uSbfTVTSeo3ScJLLUyFRk0XwLK1jcAm3Ki/g25trz9vSktjNU2yIt+z2NvfE2PkAjzzqbG8fJZJuHVRYUqatJL/wAU0zKT5Nm6kAiHH4L4H6x/jmjWSJ6ysZ8gBJ8GTjieQuFP02B8X5/A6jV3q8M79OSojESgyKaGR8bgnIk2sCPb8NNU3r6J4QEmqHkYF1lWhkIxB5IQCxAsRlf/ALtLG0fJZR15hdGlq6qRSuWHwhsQQQMjHDkp97Eg8C40mo3bALO1ZOInftT4QngG+Nul1ALcZHz5B1XUPr2NVMss08sPT6lxQyIoUtYOWFxjdWFzwf00mL1pZesaipMCm7N+zpQtgeQX8Dj31GyGy8lnLvquDOlZMkIcJh8MTY28d0XUsbE5eBfzrhP2lVgl3SolQko7DFiCLhQIza/NgyMP011mp+0dWjlnpqiaRENlUUTlcj8kbSeAWJVbm3karN19GieKKGcKEihv1wbSCUkFvmNsGN2OQPPuPOs8kjnz5UqRnvQdBOkklJV0oggeF1mq+n05IkKl8+v4KnhbEkMDbVL9lUDftESLIYlhjeR5AmdhjhbHm9ywH18/TVhW/ZnLHAXqKvsQXwUM9zeyqtyBdiVA48nxrS+hJjRwNFTl+qCOvbbKmRw5HCOyyr8t7AYr9bXJvmimNqTs3UG89cLFT1v31yxY07WYebWOIFvqDfjXE6ub9m74tQx6qJUdUsqFAwLXcKreCMiLXIvbm2uoz/aL1FeWCZxBH2ux2+eQIwAyydZVUeb2IFgR586Z371NT1dOsMqu7ALI5k2+oZbNwjqokVo8ibBszfkC99WZ0TqS7Oe0m4w0sm4zGqjnWqglijRCxdzKQVaRWUYYck5G9xYX86nfZDtkkYqKwTinVVWLJoWlyDte4AI4yQC4v7+NTto2naFZlaKWaoydUX4WpxDIvcrRGRi5Q8sCw4te3nWi2z148llp5ckAsvT2yoIuvlVCT8Ygrf6ZLqOF2UjFJ22X1T6g6hkeGvSOONcmD0ztiBYE3ZluL/QcX1XbjviVNXRdGqSVErIQ0QjKsrFJO4sxvY2Pbj+un6r1hMzt0TOqLYFW2ypkZTiCcmEi/UNbEcEefJjbh6iM9XRLaYKKyEgPSTRWPTe95JDicr3C2Bt7m19Nk/qXnJNPk6oNGucbT68nk3azEfs+aWSkgOI/ixIpLZeSrnMLzz+muj6g5ikr/R9PPVipnXqssXRWOQK0agtkWClfnPi9/Gs7vPpeKkmhamvGKisD9Oy9NHFHULdEUL83BIvzbi2t7rMetosmoR/+WD/qppz/AOWrR7Rlm/jl/h/8ApxkAVNiRip4GPGag9xHgD6+LaWSSeQTe4AVhwCbX5xZWsT48WPva6FiFrDtvYBlBJywIyuQQ1lsAzXHFj9NEmOQ7cSWHPKXs9z3AdxJF8f5h+BOuw+aPVUgXuvIBBxKXa/ORN7Zdota/nzxYJBtibr3AAELyBjgBYXHDHk8WH6U/wDaNBIYqZGqajHvSLFyG+UdZxjGlgPLOv0APGvNl2CauXq1MzQIGaM08BPUGDkMks795s2QtHiLHgkW1SU0jpxelyZOapeRO8+qIKe4lyaRArNFH3sAliHxBIjQkkF5GXx78HU2l9O1lRzUSCkQm5SKzzntxP3jXSG9vljDeT3XJ1Liaihjko6OnE1wUlihAI7gQetISFViPObZn2B0zTbFOKZBuVZjFEtmSNsFZRwDPM1nfgC+PTUm9wQdYSyNnqYvR44cvlkKWmpaOri/Z8RlqVJjqI4u+RkcXJmkc9rK4Rg0ri4yA88St7+Lxilq5VgpuoFnigZslRgQGaftawkKZYKllLHIgX1WbZvppIpIqKnBp+ufh5WUxowk7unGgHUnZXzC4gJgou4Ck6al9J1FShm3R2qnHdHRo3SgXntDAE5EeSxZgBe2fvVJs620h8evaaMik2aBJ5C2PaQkQJ8uzfPIBa7OoI+r3Ivb7RQJCkywNG9QzNJKxGOczXOTgXIXLgAXsLgXIOm6epjpaeHGkMfV6YaOGMAIXKL3k4gYs4HPcbGw4NpNVtEZSdIiIpakEs4Jz+UJkOQ3aLAWIAJ+p51jGjKUrK/ckEO3Mm4OagPjE5jQhmMjKgxGRN8jcEG9/AFgNTqvZDJHCiySRiMq2JYsSVdWAdsizAWK2yIJIJvYacn3SOB6eCRyzykqhcqCcBe7fKLk4iyi5ZhYebKSkm+JaTqWhxCCLk3tclweMGybH+YFVHg+LFSMipVyQzw1DdOPIFUsA5YoRkSMgLL7WyV/OJ5a3CUoxrOqXpkhDBIuS5BYli2WJSzA28dtybCxk09b050pI4XwjhVhIScFUZIFu1yz3ReL3sSSeO5lXpqJ4oUTFqliFVR8xUre/wCStlf+lG9wAQH6+iknjjKyGBgep2HK7AdgJBAZLkMy+GsBf6wavboah6vFndun0yoJCJJiD2nx1RhEb+UxT5STeyjmm+IKdNRAFBD+5uLBAB7ghiSbAKUAuSbNSTrBUoI6dj12BmkQHFecVZrcMxY2JHIHLGwGjBg9qrMqESWTGVVdzGTSxIcRl1Zieo5YkAlQTwR7G7NfXRGNhEhNOiMzJ/BhAWPN2KLjPMCSAC2EbF0FyTfRsuytIKZ5ZTEckjQ1bKwzjcqUp4VOTd6qMvu2AW12DPfWp6V6c4RRG8seUq1FS3Xl72zkeCnHav3jAZkgg2FmFr0eT6I6KMqm0VEyrJKEEMXKy1JEVLGREFUxx/LMmZZlyTkJF38sBb1vpunpYlnmwqbqHE1Ux6CDEC0cF2kkIRFbBr8LfMEHV/W7tGlQlRVwxwnHCISfe1Tm/HShjyCcnyuTHgMFsNVu3s/ximWnWCNomkeeuKyzyxqQHThglOLOCV8WPyixAybvskonhNLWOhp4pBi9TBUVRKwwhbNUtFAGc49S0ihcWIY92K5GBu+yyNUH49zNOJjO6iwhemb7gSKBeOOUIrTc5NhECWGJ1ZSbMV60VNSB62ilVo5HIUvTBCI1uxYujxB6fFTyQGbE3szttQqQozhKqlpVkeFJuZClSqpTRx2sDyZIGzBxZXHFlAgFT6bozJKVQsVp+SxIEU2IPwkllAu3SYOzsMrLF4ub6CvktCY62xgMQWWW5XJ2YLiFTuAa9+Lebc86bodti6YikcM8DiaewsvUK5Em4thYmw9lCjwNN17SsrQU7JUVFQzSxZlcEQjg911PcCqD+Zj9A1qnK3tIg75vAeqwRlMVDaSpFzmoYFOqgHzGnJVrf1svHBIn0dK0nUhGUrGWNlSVWRmFLLhNMZo7FpJL5AGxBJsCbM0BYzTrGYJcFLMY+ozuUqUB61NMyKXkgFpJCQApcj2LHStwqUMrfBw9QO0FXBTZkh5eoZJ6hgrZRED7sGRlS3jIY2npHRGOqojQ7+qUIA6hjCSVE2SRRpL8ROYC0sZDq+D968m5UriqhdSZ+tUoYogamfGKGWB4kLEQ1JkEk0yHCIMgsIyx4Y8Nwxudv+zrqfxgtPCw6bUySO5kSwks0zG5LMELdIKD0yLtbij+1vdzQ0VPSUqiBZwXKx9uKjE2tgrAluLnkjLLk8c7zpy1h2WF0qUEcrftKuhZ5JpJOihGCGVy0iyvEoeQdoHeQp7QUsNdG2ueOWnX4XAxWARY3QqB8xB6fangoCpNr+PbXzv6L9PwyTItUpbqxSvGgJWwSGRxIxHNskxC8X5J4ADJ+zn1fJQVsTBj0ZHVZk5sQe3K39S5Ej/V76plwOSu7YPpXqIxW9vmdkJNwxs4KgsLqbXJCjgAi5HnOesYCwohEwRvi40SSxazGKQZWIUOBZCD72PjWogDAYupIBKk3BUgjK5yOVh8lvr7WsdZ31FCQ9AOO2tiTi2VlWaxONlF1xawUWufw1yYf5EQRF+xWkSmjWA9OriwZarvY5owYsUL42JB49r+eNdEH4+dA0a9ckNZf1xMFaiu2P7yTf6Wpajn9L61GsN9qezCqWihuoLVDMpcArklNM65gggpkoyFuVvqU6dlJx2i4+UMp6lEzmPb4mqmW3fGQtOvkYtITjwvsgY+OPpQeodzFKsw3qRzjiYaWmZljmEgPmQnqPi6uGDFVACnE5KNaqH7QEakzoaSSfpx5MkYCRR4rdk6hGDFeRjEHPHjm+uRfbhUTvU0pnljkV6fqRmJSsYyY3xJJZrgKcieeOF1aWRswxekx4+at/Jb7L9pW6vH/wAmbXEtKrFVWKCRlB9wWVlBbkXIA1Z+jPWMFbUVQ3KZ6R8s5KbMxQMUURsWYtnkMQGjyVSByrd2ucelmiqTBStUVNPKzdKNk7oizuSuYDKwuWxuL24OqumopqfcliB/eIakICoL/eJLa4AF37hcC1zqh1H0bQrI1QJNrgWGnaLpO80ZjjOLXjeKIYyNYNIOQisCtmOI0jf6ZaOamqaqR6q7mIq4VrM4BjaCJQFDh1CcAtjISWNr6tIKmvqVH3aUKlQWLkTTX4uFUfdoPNmYseOUGsvscUPU+Jq/4tKTTvNMSxaovjIULXstgoREsO9+244lK2Q3SNJR07SO00pX4m2KpfNYAwuEABHJFi7cF/YhQoDcdFUw0oRGR52dj1HDBFDytJcqWLEKGxCg38cgciXTUiJPI3UZnmAODFeFQkDFQAcQX5LXNyBfwNJ2DZUpYViS1l4uBYm3AJ5NziACfci/HjXQkc7dntZuKxQLJUIVHZkoUy4sxFh2Ak2cgBgPNjpioalV0rHdQSgiSQsccXOdh7C9r3/AX8a822OaeNxWRoFJxCW+YKxu55Ng3aVXyAoJN2spDUwV8bq6FhHLZ45F8PFIf9FxknkEg+D7jUgc3ndXiiDwRmUnutZgMAM3JsL5YghVPJYqPrr3ddr67QkSuixvmQhI6gwYYk3BA5ufewI4vfS4d6japkpwSZYwrMLEgBhcXI4F/wAbX9r2Nk120CWeGRmI6ORTG4OTFbm97WwDIVI5DtoBO/U0zx/cSFCO4hQMmsRZcmNlU83sLngArzdW71jRyQ4QiQNIEzLBcAxsSOCxONzbgcWv7aXWTyiaEIoMTXEjYliCLFRwwxBGfeQwBCgjnT24VBjid1wuq5d7FVsOTdlViABc8KdAQ/UD1Ij/AHRQXF3N7G+AuIwD7yHty8KLnzbU6pq0jALsFDMEW/uzGygfUk/4XPgHTW11bSwq8kTQswv02ILD6Xt4uObEAjwQDryu2qOZkZ87x3K4yOliwsT2ML8cc+xYe50IMrDVU9FNXLPIkBZushhQmqkRx1XIbuYoGEidqjCxOS8HVrR0srxNLCI9tgcB3mfGSpdQL5O7EpHx/M5lNv6TpfqJZIXFXThM1XozZIX+6ZgxfFCGYxG7YA8qXHm2qbcNupRSxwwzyVlWkaPSrGeoqYMGjYRqelHFcBc5DfC4zJ1zyVM6Iu0SvSULqJfhafqSmRh+0Kgm0sd7o1zeWWwIGKhYyVJDAEaTR1FPKFevElZWxsymlCBxE6nFunEoCKh8rLKeQR3821M9SV1WkCVFU6U1OsiCeKFi0nTY4k9ftsVZlJEag2DWYkjShvIhEUVBS9KGaUR/EyoVjyYEhihImlLkYh2xDMy9xvqpYdpylVGK+pZKaMwssbpMVYRSqL9WTtCsGCkBfkZfmNzrBRVUazSLTF32+lmEkS4Pl1pVClQZOWRM3lB+st7kW1rd6oqSgi+8xq6yQsYIZSDeSVjkUh+SNMmZmZVvjldidU+xba8ELwgAY/LITcyMV7nYXJAz4APONh7cwzLJKlQvdaxYSxeL7lo2aaQe5FlRLDlme5Uf6I9xrN7XOghiLqs3xbCal+HDNUUrwwvHH901jKkTdi/yZZsWFxq5pNsn3Axss5ighYYSKoDVMyqwLRsylUVWV7NixBGQHCnWz2TYYKU4UyIjd3dnkZLFchIT3Fr25ION+LXI1zZPURhwuWMcaVsztPslbPIZampeljZOn0UI6hdQSZSIwVjaXvdhEwbEgB+danbtjp6VOnBFHFGveRYcjEqx4OTGx5L386mQxcfdkp2hQCG4tyLB7DwSDxfgX+W2m0iIYEL0y12Tt8FlLMsgU93dk5N1BJAvfk8M8sp9s0PRSm/ZYEMpbFFXnGzMC2X8pA9yAuN+dcu+3T05JJFFVRpZYb9RbC4DkEt2sbgPwx9sh5HOupdMX+UqSbAOAwZlvi7FbtcLGLFiOCB54DuV7eVv3MrdxsVN1byEHHm9iQQPxrCbhJSBwj0n9o8TVWVTTbZTqI3HV+HlzJMZRVBQubG4DXAGGQHNtZb0j6bkrtxWOILiH6juqtgqK1yQOCAfCrwTcDj2636l9E7QrCQw/eyfw4YS/wB/cK2UccTEkBbi4xW972FjqTS7KYSIURqKN+8UlJaSrkHy3kl+SFT/AFFjbkCRfGvSWV5F/wCV9yTQbt6iihYQpF16krZYY06j9PJeJMrGMFTe8hC3B+a1jSV71ElfRLUzRo/xSSfBxLn0gIZCDLNjy5xNlsByxFwLrcxbZTo8dLEzQoygy0tOCZMj5aoqI2LBbcXJUsQe5r207u9JKtVRZSIIlqwkcKLYKBTTWZ2JLFrC1hZQD4PnTHgjDntg1+jRo10ANY37RRBnt/xaq8PxRyVkLg/u0uIwAJYlsbKAbm2tlrK+tqlo59uZI3lYVTWRCoY3pZh5dlUebkk+Afy0Ah97neaKnhiNFFIrGOWVAWOFrokQNo2xOQ6nNlbs4Osd69+zuhNMlNBJI1dGLxKMppWX+l0XiKIkizWRFP6g7Cn22Tco4Z6iUwxXE0cMBKurWIs8xs9wCylUCWuRc+8LeaqjpJYlo0yqoHuYIAWdkeyyiZhwpIs4aVgS0a86A5LR+lt2pGiCbUpmhv058OoQSxcNcSGElS3BZTb9OLj0T6ZG37gKjeS3xJQzwRL987uWIYsI8jmLhgP84m/abbub1DU1MxiMy0otcwwWknAt/wDVlKlIj9FVb/Rzqr2ynKF3hRQwe0kULrNM7Hm088x4te5UEkezHxrWOJvsiy33P1XVTnpw40QKllD4SVLgC91jvhGPa7Fj+A1P2PpLRUjOQ91Rw5sSZJBkz8cXLO7FvYZHgAnWcWB1D4xczd9qZiD5vlJVOV8+LKLgfLfV36a2+KeiRJUSRIppMAe5O2aQLj7OqqcQSLG3ge2uij0ZzLaXaFepSoJOUaYpbjhr5XPuCCOPqoPsLePLP8SoCqafCzHw2ZLHIG/KgKqkebyA/wAp15hP8VcMopwijAr8zEvdlYcgraMWIsQT4OlRrP8AEksV6GBCqByGulixPJJ7xYcAAeSeBkKirnNQ8TRFUChkk8h/6rWFlxJUWY5G5IFhfUuNQL2AFzc2+p8k/j451Epd2R5pYRcSREXUi1wVVgy/1L3AH6Hg2uLp23aek8rdWRzK5kIbEBb2sBioJsoVbsSbKNAZL1F9oJ22DKpiRqiZi0aJ2ZAdt5b3IxAVcucu21rELkV+0PepTnHFTcIJOguBkKGzhumZDNbD3A+Vr/QjP/bbIx3dw3hYown5Y3//AKLarfTG6Hb5Y6+Yl5cG+GjJ5btMQd7+IlGQAHLFbCwBIwlJ2bxiqOyehPtRi3ErH0zHUclluCoAHzAsQTc8YgEj34F9ayr3VIpYo3LBpiVSwJF1APJHy8lQCfJIHvr5v+y6t6e8UrFrZOVY/g6Mp/Lz59tfQ+7VkMcJqjH1gFXHBQ7MGkUqE+vcVYW9wCOba0jJtGco0yVupl6Enw4BmwPTyIAytxcnjg88/TT9OWKjMBWPkA5AfrYX/wBQ1Er96jiiSUksrsirb36jAA/kFJc/5qk+2ntxqmiid0jaVlHEaWyY+LC/j8T7C/B8a0KEbYnnMbGo8s5dOACEYBlRgP5kuUJ98b++qam2qFqmWXbp1hqIndJUFpIiz45l4gwIJKDuBUloz55vo6CVmiVnBDEdwKlefeykkgE8gE3tbUWqr+lPDFHAzCYuzugAVMcbs54HJb63J8A6q0muSU2ujP0EFVBVNNuELVqhA0csZWQxuCb9OAhTHkuPyB2uDdiG7ab1f6+ephZLtSRMjM33fUqIyjqEaYX/AHdS5UhlWR+CRjbW5ahlNUJeraJVw6Q5DArcswI4cOFsQT2hh/NxkvVU4rZyvT6kNExNha8s9v4YJ8Il7N7FjY8IdZSikrLrJ5KT0/R4SxzvCWlnHTD9xbBVu88rPk2UrcgMbhSii1m17u88stU9JHIG6pXtKsq8Afu3UU8NKDmzXGK+PPFnvO6TQxdbEWEfEViztM9giePAY2IHJ/Sxvvs32Gml2yFpUinkmBnlZ1DEu7EE2YG1scPAHZrIrBbPZlVs29w0UlRFLjT03UZ445CMImjlAmhUD3OSTRhRyso/p1eH1zSKxCVKOSCckOcY8EGTpDtNyVBP05NyL5z1JsM9HVIYgzROymCRmyKzIPuo5L933gMtOHue2SIH+GL63aKx53Wpjk/dpYlwjJ5B5bI8cNdijLc/KPFraxfpI5JN2aydC6HdIJVyhkV0RUK2dHC2LKe43UMQcScybeLe8uN1VzgbkEB1F2JuFUO3F8xYC5JsoN/a1TLs8NTUSmWlaNo2GFQp6bP2Kbh42EhsxYc9vb+mqeoWuPxEVDWdZkxiYVItInBOUMkYCseWTKRPnQ3Jx1jP0Ml+12QpI01ZvkNMqGWRUW7IqqCAxD4hEQXd3UACyj6njgDOVu4Ts0YZjQwY4xxrGHq5OLXigQN0hiSLvniLEqvnUOGtFLM0kyVNM9vvKuaI1U0lucInjVqeFPwtY8dg860G3erIpT8WXpoYHsgAKy1E3nFD0icSCbiJeo3P8puNXx+ljHmXLLoRHs8MEscccrU71CguADLWyE/N1JiXKRrwCw4BvZ14vZTU08agu7RU8JASKAPPNIFYBc3YFjlxdVF/N5CL6apokippHVf2ehYM00pVpnX3ZzIWs5vYGQu31UHjT0NHKo6dCojjkAleqmZpHYsB4Rjmz2AF5CoXgBWtbXUSEtbjTytVAUMcjDEI46xLHm+AI6r+AsZdvo17Wrd028wVNAkEMccBqg5csxkdzTzXLAjInEcu7FibD21NO7ojKzIXSnyWSuqsYgtzZghKAuzGy9iqh47ja2sxD6ip5q2l6UlVUyisxeR0YIo6EtgFAWOMXPjEOQjE3ABIHT9GjRoA1kfX1Y8UlBJHEZmWpciMMFv+6zDlm4AF7k/QHg+Na7WE+1fHGiz6IX4k369zH/k8vzAfN+C+5sPfUrlgoYGknE4apIjyaVqemdkhUse5GqbXN2u7KpWxZyRYgad2+B44wsMcbxSKcUp7R06gkDN5jeR3Pi6Lc3Pbfu15LJEVV6kMIlACGYYRlwODHTcsxPmzi/8ATpueRMA8ju1QGHT68eR5YWdKZGUJycVZwpBtc2tfrSUeio90ExWIxFYYyRMVPw9N55JyIeW1rHyjEm/4MmenIJmZvhwCYwyiKnPPCpELPPxcliGU241Chr5mlVUaVZJQtyw604RmJv0ktHCpRCwZEcXaLIjK4sdm9HNLPIkk4SXAdUBllqSuebJI3KKjnFQj9S6KBwC16SypdE0UtXvTRspkYRhcwpmAjACRhiIKUMFYnJYx1HZgWPACsButs2+opqSlhiWNpB/HYmyKWV3dgBy15WHAtf6qORDp9g6cEwjpY+rVpIiFLzSB3DB5J6k2RAS3Ma+CGxz8C6ofUUUnQBJV54+oqsCPHzIT4DA3GJ5OLWvY6pGW3ZnMtLagbVDMOoahwxLkJiLDAcKT/nt5a3F7AeNe1OzxyTRzHIPGLCzEAi97MPex5H6+xIKd0DywyJTSIJLhCxJ7L4lr4chsGuBweVPHnWhkLrqyGmV5ZCsak3ZreSFsPHlsVCj3NgBc2Gvd2ojNA8YYpmACQSpAyGVivINrjjTpjDKElwckAkYgAlSDcKSbANY+TbjnTNVUSiaNEjBja5eQnhMfIt5Ja4C+3zE+ACBjvtD+zM7hDG6SL8XCmObDESj6Na+Jvcg8i5PAB4zDeod/pIQjUsKxQIqZmOPEKtkHdnj9NdX3TbBP0wSQEkzOLOjcI6jFkIIOTA88WB0TV0TTfDOLuUEmLLdSMjwCRiWBW+PkCx1RwTLqbRgPs2+y2KGM1FX055JgCqizRqMg4IPhiSo5HFuBcEk7bct8jSWOFlLFpUVro9lv3IwOBRrOF/mFuT5W2pG77usCoWteRxGoZgoJPm7HgAKCfxsALkgF2s3SKJkWSRUaRsEBNixJAAA/MgfqNWSS4RVu+WOVMCMD1FVgAb5AGwI7vPsR50U9WklyjBgGKkjxceRf3tf297jyDp3VXWba8dIIKIJGQAiXLBUW/cRa7Ehb2/EjnViB+ba8qhJs2BRCmI8MGIJy9iOB7XBAII5B93XqtA3wzASGxVgFbjIZWy7blcrE3F7Gx0pIy8TI8t3sVd47IQSL8AE4EAi3JIFjc+dQp5otvpSTfpqx6cajm7t2xRj3uxxUewt7C+oBE9R7xJBHHTwyZ1UoIWRlXsUfNO6qAtluAFsAzED66p9q2voXCuTFioVSBwRfJy38xcnI39/z1EXbhUrL8S4M0+PWVGHYFPZCv0VD7+WbJvfUyNo6iKN1Y4ZBlt23KsQAR9Mh8vvYa5Zy2ZWTIlGnTqAe+VKFOtibFnmnZo4UB8AgFrewyTgWBFrBUQ0FdJL1JVp54RUCOMFlLmRYmPTClu8yxN2c3D386R6K3FcjexaskkqF4NxEmMMR4BByEZYEkC3vci8n1dRiaWMxM7SwAmaGGQxyyQSEZKrKQb5IjY3GVgLjIX0qoGsOGeep/UMhk+HjMVWR1DNFFGOwWHR6jyFooyjAuSzKeBZDrJUy1u3RANOZ5IyawWLBJlaxqosm4cgOk6yAEX6n0I1uvSTQdJfhVUIDbFF6V2XCORpEU4q3AIVgHAB4vfSPUO3SyRo0SsZoiJI2k5JkRiFUrGcFEis6u2IGLgkjGw85eqanzwjZ8k+OWaSSCRLLAyFpI2T7wEr2gtkR5I4A9jyQdeT16x1MUYgcmXIdUKoVe15CCSciSUJIAIuQSQSL0vpzc2enEdLj2GN4g5xHw7P8hOLENHhJARa4wU8E6u983daaNXZC5LBQqi7Hglyo8nGMO5A5IUj316yfFnOOUVKIC5aVnaRywzYXALdqL47VLBR+LC9yRqsT0wszGWojRJ75JNATHKgK8oXQ3bE3FySGB+UeNWE1LC8sUsojLozLTsWv86gkqDYZkIfFyADY8nXsm0BqlJy73QFQl+0BlsbAWFybEsbngAWGlWLMy7zwTSzLbczC3T+8JE1McVJsqLhJ2tkTGiym9rt4VncfXtKZHmhkmrJUR3gUIWjjYL/LCuDtZWOUr/KLrmpNtbSmoEQkooBbgnnnuZuf9J3P+kdUNLtdNVXq6KV4JZLXmgIGRABtIrAxyEE2NwSCCtwQRrN4/Bop+SsfbpGg6u9133E2JWmib+IeCgBiGT+RaOEc8Es9r682ikqYl22IwRwQR1ZWPLiV16M+DPGgCxsY+GJYsW5IHgwP2f8ABULI1OtWjJ0466JzeMZdrMCHaBIm7wYM1BQHEHUwbss1Xt6vXfGzioV2FMLQRgwS2PaeWJ5uzE2DWVQSDm1RonZ1DRo0agkNYb7U2cCiMYkLCoYjphGfimmJxEnbe1/PjzYnjW51kftE2eedKY08PXMMxdk6xguDDInzgg2uwuAeRceCdSnQMVT19RLhHEszfIxWNmkl70aQ9SZsRGCuC3QoAZDixEZUyPT3pYNHIDKnYqyOsF8c4+bSVjrgWzd2NgZFFgXOA1YUUW5xQPGNsibNcOj1YFpUB8hYlGTXHBzck/UDjT9Qte8KK+1LNJEOzq1MQiB9j0Ushx8LcEgAd17nUuTfYJ+z7dJTxiOngjdJo+1ILJTqp4DSVLXmmbHgMq+P5Rw2mK7caSCGOGYKI43KyiG8FKCWsysSw67LyDGubMwOSC/FTvdLvE8qstIVQNlZ6iF8ObjpxjGIkezyrIQeRbxpzatprIKh6j9ltPKyKFkqKyGSRWXK5DkdisGHagAGPA5sKgW+71ZngWmianpXlMULyR/Dwr2sy3hVutIWAIXIxIWI7L2Orn0nRGNZUlZJJYZpIjIgsGDOJ/lBstjJYqPBW2s/PS7vVMf2hRdSEMrJTwVUcSXU3Bka5kcghWADAXHjxp7Z6Crhovhl2uWPKRjJ05qdRi8pZsSJAf4f3Ybgjg+2rwdMpNWjV7XNM2ZmQR2dlQDklQxs55PDC1h54ufmsrlNQIkkjqB1JLFzwCQLhb2825sTz5F7CwqKXcqyONUO3VTlVClzLTXawtkfvvJ8nTNBPUxGQrtlWTIxY5T0xtyTiPvuFBJsPa51rujLVlxWbOss8MpJDQ5YW+rFcrn6FVxI+jH8NO7pI6wSGIXlwOAtfuIsvB9gxBP4X1RbpU1c0eH7OrI+4Nkk1KDx5HMp8gkX9rgjkDUpd4qgABtVTYcD76m/9bTZDVlnDUMkIaoMaMFvIQ3YCBdiC1u2wLc+B58aWlKuRe1yxDXPNrLiMb/Lxfx/U31OqHcJ55wol2mpYI6yAdam+ZfBNpuRz4PB99Sv21V/9F1P+9pv/W02Q1ZYR7ohneAE9RFDkEEAg28HwbXW49sl+o05U0ocpcnscSADwSAQL/gL3/MD8jTRblUqWK7TUgs2RPVpuTYC/wDG+iqP00ivr6uSMqNurIybEOk1LkpBDAi8pB5Hgggi402Q1ZaVscrTRYkiG5MmJAbIWKXvyU4IIUgklb3XLTlZukcTIsjYs/CCxuxyVbC3k3dePxv4BtVUu4VMaKibTUqiAKo61NwB/wBdz+Z868l3KoZlZ9pqS0ZyQ9SmNiwKEg9bjtZgfwOmyGrJ8dDDTGeckJmTJK7Gy2HN29u0cZHm3F7WGsduG89aRKqdXWFWwpord13FutICeGYAgD+RSSbXYh3fq2sqZI0bbKtaZD1GUdJjK4N0DDqABF+a1zdgt/HLdDJWIpElDXSMWJyKQjz4FhNaw/x8+b3ynK+EQ4yJEyrAxdY2ZppFV8bn/NyN/CqvnxwAPYDUf1OoWleUhsoVaSPE2s4QhSLebE+NeUstaHkMlDWsrNdFwhGA54v1ub+bn8vbUTcaKqcsybfXZOYgwYRY4xyqxsBL5Khhz5vY8WtlRVQlZu4pIqKCCFmCKAsKXIUXVPPNgOFZif8AzNjNWjQOXCjInlvflVU8+3CKLD+kapJfUMjWy2quNjcXjgNj9Rebg2J51Ek3WZqhZjt+49i4qoWEDuvnl9/3A9lhxYoDz7dWyL6skbjtsU1YyxtLBUqqSNLFkFazEqsot03tiOG7iDYG19EsVdGWLRxVOQC9SNjFIqmwcIkjFFLBQbrKBkASDa2nf7Tzf9Gbh/sQ/wDr6hPucpqBN+z9yuFwChYLW5LA/f8ANyVb2IKDmxIOOTFin2WWyI3pne2XcaineCWCOdjPAJUK99h1kB5RsiDKMGI5b9ND+3o3SZoB12gGWKg9xKlgENrMWW9itwb2vrK7u1TJE/TodwM6zfEwPIkNkceEOM1+mVvGePlPuedXlJ6h+Zxt9erSEM/3N+4KE935sFAuOCAD73N4NRWtkNN80TKnavi41+IUoQwkRVPfGy5BWyHGdmvwLKfBNr6ZKVHx+RYJThFUcg9U2Y4gEdpBLMSPICAfzWg79u5lhMTUe4BXID4wEkoGBZQUYkFhxfjybHTFZu/VSFWpt0vC6yFhSkM7IjKCefdjkeCOLeDq2yGrNDM0/wASoUqIcAxOBY5Bu5S3UAW6lcTg3h/FhdNO9PNDJEmPSjZoHRboFwNmQgWsLfoVPuDqj3X1RK4QQ0u4RjMdQ/CNfCxuEJvZr2sfpf8ADRLu8RWYLt+4oZ1KyMtK1zkGF7XtfuY+Pc6nZEasuZdpKRxJBL0YomyYY/MuWWIZWXpr58e1h4uDm919J043Xb6uLtMtRZgh7HPQkkWSw4yOAuRww8/jMj3tBB0Wo91kUizF6d2Zrm5yOXg+CosLGwAHGvKGQy1FBFDSVkcdNKzs08JRVQU8qAXJ5N3VQNVk1RaKdnQdGjRrE2DRo0aANGjRoA0aNGgDRo0aANGjRoA0aNGgDRo0aANGjRoA0aNGgDRo0aANGjRoA0aNGgDRo0aAqfV1U0W31ckbFXSnldWHkFY2II/EEX1yjZPVVSH25vidxynliWU1USrSsrrdxG+NySfkPvrsW77cKinlgYlVmjaIkeQHUqSL8X51laP7MVUQJLW1c0NOyNHCxRU+7+QHFASBYcX9tAbW2i2jRoAtoto0aALaLaNGgDRo0aANGjRoA0aNGgDRo0aANGjRoA0aNGgDRo0aANGjRoA0aNGgDRo0aANGjRoA0aNGgDRo0aANGjRoA0aNGgDRo0aANGjRoA0aNGgDRo0aA//Z">
            <a:hlinkClick r:id="rId2"/>
          </p:cNvPr>
          <p:cNvSpPr>
            <a:spLocks noChangeAspect="1" noChangeArrowheads="1"/>
          </p:cNvSpPr>
          <p:nvPr/>
        </p:nvSpPr>
        <p:spPr bwMode="auto">
          <a:xfrm>
            <a:off x="485775" y="-1493838"/>
            <a:ext cx="6457950" cy="4076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data:image/jpeg;base64,/9j/4AAQSkZJRgABAQAAAQABAAD/2wCEAAkGBhQSEBUUERMVFRQVGCEWGBcYGR4bHBwfHRkgHB4dHR8aICcfHR8jHhwcHy8gIycqLCwsHiAyNTAqNigrLikBCQoKDgwOGg8PGiwkHyQpLCwsLSwpLCwsLCwsLCwsLCksLCwsLCksLCwsLCwsLCwsLCwsLCwsLCwpLCwsLCwpLP/AABEIALIBGwMBIgACEQEDEQH/xAAcAAABBQEBAQAAAAAAAAAAAAAAAgMEBQYHAQj/xABJEAACAQMDAwIDBQUDBwsFAQABAgMEERIABSETIjEGQRQyUQcjYXGBFSQzQlIWVKE0YoKRkpPRJURVg5Sxs8HT1PBDU2R0sjX/xAAaAQEAAwEBAQAAAAAAAAAAAAAAAQIDBAUG/8QAKhEAAgICAgEDAwQDAQAAAAAAAAECEQMSITFRBBNhQZHhFDIzUnGhsSL/2gAMAwEAAhEDEQA/AO3aNGqzet7+HamXDL4idYPNsckdsvBv8lrcefPHIFno0aNAGjRo0AaNGjQBo0aNAGjRo0AaNGjQBo0aNAGjRo0AaNGjQBo0aNAGjQTqB/aCm/vEH+9T/joCfo1A/tBTf3mD/ep/x0f2gpv7zB/vU/46An6NQP2/Tf3iH/eJ/wAdOwbpC98JY2t5xdTb/UdAStGm/iU/rX/WNHxSf1r/ALQ0A5o038Un9a/7Q0fFJ/Wv+0NAOaNN/FJ/Wv8AtDVR6j9RfDinwwYzVMUBu3gSNYkAG5I/+cDQF3o0DRoA1l/W38Tbv/30/wDBm1qNZD7RDJ+4dAIZfjkwEhIS/Rm+YqCQPyB0Br9GqH4rcf7vRf8AaZf/AG2oez79X1MKypTUgVr2DVMt+GKnxTkeRoDVaNZbdt+r6eIyPTUhUMq2Wplv3uqDzTj3YfpqZ8VuP93ov+0y/wDttAXujWWl3yvWojgNNSZSI8gPxMtrRmMEH93vf71bcex/WZ8VuP8Ad6L/ALTL/wC20Be6NZLafUO41EKyx0dJixIAaqcHtYqf+bkeQffXm7eotxp4JJpKKlwjUs2NW5Nh9P3caA12jWa/tLUQOvx9MkMTkIJopjKisTZRLlGhQMTYPYre1yvnWl0AaNGjQBo0aNAGjRqkrfVSLK0MMU1TIn8RYFBEdxcB3dlQMRzjllaxtYjQF3o1mqz1m0S5SUFaq5Kl7QeXcIo4n92YD9dOv6pkAudurv0WA/4Ce+gNBo1mKz1u0WOe314yOK2jia5+nbMbfrqn9ReuZ3j6MFBuMRl7WmNOT0lPDMojLEva4XxY2JvaxA8q/wDlGVnmN6VHKwxH5HwcKZZBfvzYMEBBUAZWJI1IfYoCoU00GIPydOP8eBxYW4bgngHVbT+oI4o0jFHWRqPu0X4OXixOCr2AGwF7eePc3On29QZWApa8c+9JMLEEm5YIxs3y2Ck2b87eTkWWcraZoqJH9n6cmxpoGsfIiSwZr3upBtYYnz5Og+naa5Pw1M7X8mKPzgPm4v8AThfqOPJ02+/R5iMxVWRBYKaapyKArlcGO5GRA9xY2J5tpT72ByYKu1je9JUHHg836fy2FrKPf89U0yeGLRk9s2GIFUalpTHGZklkaJL5RylUtfm2IJJIPtz51JfaqVFlllpqQ04VXQpChOON2Jsv18EcY2N/NvNiZpBKBHeGWpqMy10IUtYDBrN3HJSDa1jf6GyWfJY+gydFWKOWv4TtAUnycxjc/Q8316sbpWefL9zIfprZKVqUKYIpMGeBiYkJIjlkQG9gSzAAXBJvj+Zul9OU9/8AJoLA2t0Ix7nkG3IsQOfoT51T7VvaQyVMTrMStQWASKaUASRxvc9NWX5ixAPP5X1OHqyAPbGoy5bH4WoyawC5AdPxyB49x415OXHk3dJ9nfFppEr9hUv92piCLi8KDwebnH6EW/8AllH09TXuaan82sIYre9r3W/N1/W346R+34weBOeL8wT828L8nBJPm3gflryD1FASQruxVrPjBLe+P8wEfB8G3m2PtrLTJ4f+y3AoenKbx8NB44PSjPk+eV9uP+7nUeo2WBJaZlghRlq4gCsKqfnvcEC/ggfS4On4t6i7biT6W+GmWwubkWjJ5svF/odV7epYJpqJY2yeSpi5wZScSxPJXEgG4sCeSfprXFHJ7itPsh1R1IaNA0a9ozDWS+0GJmNAqOY2NcgDgBiv3M3Nm4P661ush9osOfwC9Ro71yDNCAy/czcgkED6eNAG2UtZLJUodwcCCYRAiCHkGCKW57fN5SOPYDUWu2Oq2/b5DBXyEQRsyq0MRv5bk43PJOrOl9OLEZDHuFSDK2bkyQsS2KpfviP8qqP01SbFTSV+3RtUbhUWqIzmg+GUWJItxBccfjoSlZbbj6aqJkMclfIVyU8QwjlHDj+X6qNYz1x9rzUM3RhnFRKjWlHSVVXg9uWR7wbXABA5BsfGu3gyU1JVTrVzTNHBI6q3RsGCEhvu4lPB58218vUW5SxSiSKV0kH86sQ3Pnkc86ktLg6xs32yiarjesd6dkRo1kVFkQCQoWLrYN/9NeRf345uOn7DW1NRG7/FJZZpI1KwqQVRyqtfI3uBe4451wb7av8A/cqv+r/8CPXRvsVhkn2sKs80IimdAIhF3A4vc9SJ+QXI41BETb7ds81NAI46q6pkRlCt+WLG9iPc6gRbZW7ht6dWsiVaqBWYLTcgOgYgEy+17Xtrz0nQz1dDFPJXVQaVSSFWmt8xFuacnwNG9bJNQ7fI1PX1YFPDaNWWnIAQAKD+75EAD630Dr6EjdqKtPThkqqd0qC0TBqTjHpOxuOtzfG1vx1K9FTSRpJRzv1JqMrHmRYyRMt4pD+JF0PJ7o2/Mqm9JSOyM24VpMZLLxTCxKlSbCmse1iOfrrOKZKXe1MlRLMjJFTMZFQH77ruh+5jQG0kIUXHHUb66FToujRo0AaNGjQGf9XVstoqalcRz1RZBIRfpIqFpJQBa5Hao5Hc66rNi9J1lDC6QVNIVLGSzUsnnBVPIqb84ZEm5JLH30U20y1G4Vk61LwmJ1pUCxxvZFiSU8yKxXJ5SSBa9lvew09s9HUzPUpJXzFYpTCLRQKSOnG5J+6PPeRxb20Altura2liL1FKiv0Z7CmkJBVkmAuankZKB48fTTu9VdfC0IWakImmWHmmkuuSscuKnn5fHHnzpnetsqKSmToVswCvDCqtHA1leWOHz0gSQGJB+ttSqz0hPKYy+4TnpuJF+6g4YAgH+F9GPGgPazZ6+TDKqpBg4kFqWTkre171XjnSK1twjeFevRnqyGO/wsotaJ5L/wCVc/w7W48/hpndaCsiMIXcJT1Jlia8NPwCrG4+7HNwPr78e4kz+lah2Rm3Ge8bZr9zTjnFk/8Atc9rsLfjoAq9mr5ChNVSfduJBalk8gEc/vXjuOo1dV7jHU08PWo26+fd8NKMemmXj4k5XJA8i3n8NL3HbayMwhdxlPUlEZvBBwCrG4tGOe38dOS+j5nmhmevmd4CxjvFCAC6FGuFQX7T9dAJbYK41K1HxVJmsbRAfCyY2ZlYn/Kb3ug9/rpEM+4tVyQdajAjijlz+Gl5MjyLiB8T7dIm9/5hxpc5rBWpTrVjFoGlyMCk3WRFtwwFiH+nt517/ZyrWZ5xXqGdFRv3ZSMYy7LYZ3veR+ffjjjQGD2aQNBTyTykOamX5bgSSPPLwQL8EjIAnyo545sZoAzPG8FoYsZkZeLuCW4AtypAPmxJH46g+lJv3aNOmWIj+IVyuKsZWZwAeQrDIXt4vxfm1hRrUDohyjcMZ2H1/lwtawufFuAPN/mqcUu2I9O7tVdeokpeiIpWphaZXyyljUD5GAGIIupB8+dah9p3E1K1HUosliaILhLazujE/P57AP8AXqj9N7DUVPxE0dUIkaq7QYQ5vTYoOSw4zRuLePe54uH/AGgKxKf4yOzQtNl8KL3SREtbq/59/wBPf2sdcekOUW5bjJLPGDRAwMqE4y85RrJcd3HDW/TXtBtW4xPMwkoyZ5eq10l4PTSMAd/jGNf1vpVL6XrI5JZFr1ymZWe9MtrqgQW+847VGk7fBuEjTA1sY6UpjFqUcjBWB/if53+GhY92us3OaIPeiW7MLYyn5XK3vkPON/11SV9BV0y7bDK1MYlq4kHTVwxIVzc5MRzYk299Xe0+laymhWGOvBRb2ypgTyxbz1PqePwtqjq1qpE2yepqY3D1ULiNYcO5kfw2Z8Ak8jm2gOjDRoGjQBrHfaU0IWh+J6fR+OTqdXHC3Rm+bPtt+etjrHfaS4C0RIJtWLwEMh/gTW7FuW55sNESuWVG0T7H1arM7ZbrjDI09ivw8PyX/lyyHHGQb3vpHq+fZTQVHRO2GTpkJh0C2XtbHm/5akws0ToZiZUZA2KbdID7+SuWDX8qRfjwL68jnCMjTMpRgTgNulVrXIsSC2Bv9VuR+d9ae2be18lhDDs6Z9I7enUVo2MbQoSrcFbqQbEa4F6i9Lx0FUcylXSknBoZ0BI/lDlQxVhxcY882P07fZVxlkaNoWY2UbfJnYX4PJZfHzFAD7edLaFXDyxGFYl4xahcuLAXtcqzfon4c21OhLx2cS9Q7l+2a0yxQCGWQr1GeoXpAKgQG7quHC/U39hrsfpOi2uKgjpnmpJhE7ZGVo7NJezuoY+CeAf6QNOQPC6CMCPrM1g52+QJ58FWAA44uXA99ehIImdKlYpGAFsNvew4v5UOG8jwRaxH5NAsdfUky7ds2Jsm23sbW6H01E9M0GzNQ0xmTbjIYIy+fRyLdNcsr83ve9/fSTRRxGNp/h3Rxlim2vci3uVL4HkcML/hqPXbQMTMgolhY9obbHdxyeGAYP7HkoP8RqNCHjbJu5bfsvWpgqbdYyNnbo2I6L2ysfGWPn3t+GpVXs2yujCM0ELkdssTQrIjDlXRgeGU2I/LUGPbYJ8Vp4qRXAu5l29wp5Hy54W/LJjz+Go1HTU/ckkVK8h7UI2yVFDE2u17gjx4K/npoR7XybH0j6lFUjozxNPTt05uk4ZCSLrIliex15APIOSnlTq+1z30iBHurRKIl/dWzEMDQISk4C9rE5WzbuBIN+NdC1RqmZNU6DVF6p9YwUCL1mBkkOMcQZQzn83IVVHu7EAfnYGfve7LS08kzgkILhR5ZibKi/5zMQo/EjXO6LprO77jLSSzObyq0DuyH+WJHZioRL2FkF+SeSTqYxstGOx5t6UD1RkrqmjeWdXmlxqFwVso0RAQ4vii2yPJOR/Kx3Cj2RYZTHLRh8GIxqRctjweJOTwP8NM9OnidDUfAdN1zAWjKsVPghi7Ae3lf9WklIFwkc7f0XY42o2DEKbEA5kAjxcrb8NW9sv7XyObLSbM9LAZpaQuYkL5VAvliCSQZPOXP56Z36n2lWpulLTWNQokxqL9mD3ytJwtwv8AhpFZTowaWFds+GVgt5KVywPHBKkD39h76Yq6Smdz8JHtYjVMyJaVi3aOTdcRYCwta+mg9r5L59t2M2vJRmxuL1ANj9R95wfx1B3Kk2fqU4SWmxMxD2qf5RDKRlaTxmE8+9hqvipKFkRUh2w1DMB/kxwIPAA7cgb28m3nSvhKGMSrPDtglXhQtOcQR5zupv8Ap+Omg9r5Lxtv2M2vJRm3IvUjg/UfecHVPusG0itowksHTYy9TGp7eI7pn95a172/G2vTtdHCQaqn2xVdckwg5Pix5Ui3P56jwUtEEE00W0CnywZ1hsb2uAMh59+R400HtfJpEg2YOXFRThyMSwq7Nb6XEtwOAbD6DWV9RfC3rEpal5D8PAsKrXTOOpNNLEx4lNyLxXBuo4uOeZBpqB1eaGLaTTRlQ7mHlb28kLa5J4/TWB+0z1HSLJHHtsdKuBEvXhjVWBswxuAB7hvwsvv4hxpFZY6V2dKUNG4UBVgVFVSTY5ZYhfpbG362te5tWT0UFPDGhkKinvU4ggFgmTNcAfJcm4A44H01zWj9NvUuYqfclmqFQv0/vgrYDMqkhBVituL2FxwfB1N2T1h8aqU9V0+szKgnkOAMVyzq7D5S1sOB3Z8i4uc6OP2mbva222Ohpsq207vG01qyVLGSQNL2rIqi2TAmwPFzzrQdPZMs/jYs8ccv2jJlje9r9e9r82+uqKkh25JDHUw7NHgSCFlDuGBtiVkiW3N/JuPprmO90xr93Wkihp6f734YCFQEBDEO5OKl+QTyBwAPztR1yhqjquy7ptUlVUo1c2AdBDlXVCgr0lyxJlAPfl7/APlrQU+z7SCenUAZHJsa+UZEgC5tPybAC554GuCbvt0aJMY6Cb4dbolUxkuTeyu3iMB/6bCwPBNubP7M3hlEsMtLQyGNTN1KhjHZQQGGSo1wCQebWufPtBVK3R2PYNnongBeokZsn/59PewkYDxN9ANRd89O0tPJt5pi3FdGuPXlkUApIfkeRlHjza/n6nVONm26UqtJT7TK+GUimY3FrXxwRiyjnkgfl9Iq0tEKvb2o46AN8TF1Gp5MnBKyXUAKLx8DuJBvbjU0XeOldnZRo0DRqDMNY37SmstEbyD99TmMZP8AwZvlABuf0OmvtT38xQwU0dQKaWrlCdYvh040s0j5EgD+VfIvlrNn1Q1Xtu2P97LPHViOTo4OxeKCYE3c9O7Cz8mxBJF7aldkppcs0a1QU4l69s0AB6DduViDcQgBhfnLxzccaVEMHeEy1zF+3MoSq+91cRBB+ZuNQjvUpjsYdyUlhZhHTFh7W7SUx97kfqNJm3djGB/yiuJa74UoJ9yDl22Wx8AcDknXQb/qMX919/ySoqkQyG77jJa62MLOh/EFYhf8CDbTlXB0GUtPXvf2ROqOLecITa/4+edRo9ykFwV3FiyWF46a4t/Otrc8jzccjjXkO+spBK1zgLkQyU1ipBsxKkG3vcEDjQfqMP8Adff8lo37yuSyVUAW4ICmIt4PyyISfwI/HTdFXA3S9YS54eSArjxbg9IKB79wIvqrqtymLMwNfGo5xENKQotfyxJsBzydOVm9yMi4rWx4LdmWKnbIW+YhmIHgntA99SP1OH+y+/5LBqwQyEM1ZLx4EJdOfoYohcj89N7jTvH3GqrSGPCxQxSW9/C05YAeLnWePrpYnMEj17TSdqL8NEXBAyuqxju4I8gjVzR1FSrhnj3CRf6WgpgD+qMG/wAdV2RoskWuyRVyM6GZZq2Nb26aQKWHtfB4GksfN/Gm2qTJGXWeujESgMPh1DORe7BZICWY+4QW8cDVMnqhhUmHLcnkQ5NCKSEkLf8AmwW4B8XuL+x15L60E0oEJ3FS6lljSkjbhDizdwLWDAg3Pm4/DTZD3F5JVbXksldT/FNJTDp9GSndOqr2zUfdB8mxBDXwVlFwATra7R6lgqbiKQdRfnibtlQ+4dD3C318H2JGsbV+oJOmg6e5RleC4pYyXJsBcMCouSLYgXJtqHWvHPCY6qir6hucZJKJMlv9LWFhzxb3seNUkkzKekndlv6u3JKithpVkkUQWqZHiTqEPYiJCcHVTbOTvHslvPDtDWdReilTWZk5CR6fpkAfy3enWK35i/PnWW2vr06BIFro0Bviu2RKD+eJBP53v+OrWv3yofDpJuMVhZv3FXyP9XceLfQamNJEwnGK7J1LuYRiDU1z3BXupSACeMgUpV5H1JK/UHTxqfh5R1amsl4vj0M1N+BdoKccj6ZfmNV8e/z9HpmLcOrf+P8ABDjn+gNj448fpryD1K8XNSauzkRIGoWTvY2WxXIEnwF99WtGiyR8k8zGMJK1XWsrG4X4cG9vZlSm6ij87H8dOyMZVeZKqrjQfyCFQRYC+KS05la/n3uSbfTVTSeo3ScJLLUyFRk0XwLK1jcAm3Ki/g25trz9vSktjNU2yIt+z2NvfE2PkAjzzqbG8fJZJuHVRYUqatJL/wAU0zKT5Nm6kAiHH4L4H6x/jmjWSJ6ysZ8gBJ8GTjieQuFP02B8X5/A6jV3q8M79OSojESgyKaGR8bgnIk2sCPb8NNU3r6J4QEmqHkYF1lWhkIxB5IQCxAsRlf/ALtLG0fJZR15hdGlq6qRSuWHwhsQQQMjHDkp97Eg8C40mo3bALO1ZOInftT4QngG+Nul1ALcZHz5B1XUPr2NVMss08sPT6lxQyIoUtYOWFxjdWFzwf00mL1pZesaipMCm7N+zpQtgeQX8Dj31GyGy8lnLvquDOlZMkIcJh8MTY28d0XUsbE5eBfzrhP2lVgl3SolQko7DFiCLhQIza/NgyMP011mp+0dWjlnpqiaRENlUUTlcj8kbSeAWJVbm3karN19GieKKGcKEihv1wbSCUkFvmNsGN2OQPPuPOs8kjnz5UqRnvQdBOkklJV0oggeF1mq+n05IkKl8+v4KnhbEkMDbVL9lUDftESLIYlhjeR5AmdhjhbHm9ywH18/TVhW/ZnLHAXqKvsQXwUM9zeyqtyBdiVA48nxrS+hJjRwNFTl+qCOvbbKmRw5HCOyyr8t7AYr9bXJvmimNqTs3UG89cLFT1v31yxY07WYebWOIFvqDfjXE6ub9m74tQx6qJUdUsqFAwLXcKreCMiLXIvbm2uoz/aL1FeWCZxBH2ux2+eQIwAyydZVUeb2IFgR586Z371NT1dOsMqu7ALI5k2+oZbNwjqokVo8ibBszfkC99WZ0TqS7Oe0m4w0sm4zGqjnWqglijRCxdzKQVaRWUYYck5G9xYX86nfZDtkkYqKwTinVVWLJoWlyDte4AI4yQC4v7+NTto2naFZlaKWaoydUX4WpxDIvcrRGRi5Q8sCw4te3nWi2z148llp5ckAsvT2yoIuvlVCT8Ygrf6ZLqOF2UjFJ22X1T6g6hkeGvSOONcmD0ztiBYE3ZluL/QcX1XbjviVNXRdGqSVErIQ0QjKsrFJO4sxvY2Pbj+un6r1hMzt0TOqLYFW2ypkZTiCcmEi/UNbEcEefJjbh6iM9XRLaYKKyEgPSTRWPTe95JDicr3C2Bt7m19Nk/qXnJNPk6oNGucbT68nk3azEfs+aWSkgOI/ixIpLZeSrnMLzz+muj6g5ikr/R9PPVipnXqssXRWOQK0agtkWClfnPi9/Gs7vPpeKkmhamvGKisD9Oy9NHFHULdEUL83BIvzbi2t7rMetosmoR/+WD/qppz/AOWrR7Rlm/jl/h/8ApxkAVNiRip4GPGag9xHgD6+LaWSSeQTe4AVhwCbX5xZWsT48WPva6FiFrDtvYBlBJywIyuQQ1lsAzXHFj9NEmOQ7cSWHPKXs9z3AdxJF8f5h+BOuw+aPVUgXuvIBBxKXa/ORN7Zdota/nzxYJBtibr3AAELyBjgBYXHDHk8WH6U/wDaNBIYqZGqajHvSLFyG+UdZxjGlgPLOv0APGvNl2CauXq1MzQIGaM08BPUGDkMks795s2QtHiLHgkW1SU0jpxelyZOapeRO8+qIKe4lyaRArNFH3sAliHxBIjQkkF5GXx78HU2l9O1lRzUSCkQm5SKzzntxP3jXSG9vljDeT3XJ1Liaihjko6OnE1wUlihAI7gQetISFViPObZn2B0zTbFOKZBuVZjFEtmSNsFZRwDPM1nfgC+PTUm9wQdYSyNnqYvR44cvlkKWmpaOri/Z8RlqVJjqI4u+RkcXJmkc9rK4Rg0ri4yA88St7+Lxilq5VgpuoFnigZslRgQGaftawkKZYKllLHIgX1WbZvppIpIqKnBp+ufh5WUxowk7unGgHUnZXzC4gJgou4Ck6al9J1FShm3R2qnHdHRo3SgXntDAE5EeSxZgBe2fvVJs620h8evaaMik2aBJ5C2PaQkQJ8uzfPIBa7OoI+r3Ivb7RQJCkywNG9QzNJKxGOczXOTgXIXLgAXsLgXIOm6epjpaeHGkMfV6YaOGMAIXKL3k4gYs4HPcbGw4NpNVtEZSdIiIpakEs4Jz+UJkOQ3aLAWIAJ+p51jGjKUrK/ckEO3Mm4OagPjE5jQhmMjKgxGRN8jcEG9/AFgNTqvZDJHCiySRiMq2JYsSVdWAdsizAWK2yIJIJvYacn3SOB6eCRyzykqhcqCcBe7fKLk4iyi5ZhYebKSkm+JaTqWhxCCLk3tclweMGybH+YFVHg+LFSMipVyQzw1DdOPIFUsA5YoRkSMgLL7WyV/OJ5a3CUoxrOqXpkhDBIuS5BYli2WJSzA28dtybCxk09b050pI4XwjhVhIScFUZIFu1yz3ReL3sSSeO5lXpqJ4oUTFqliFVR8xUre/wCStlf+lG9wAQH6+iknjjKyGBgep2HK7AdgJBAZLkMy+GsBf6wavboah6vFndun0yoJCJJiD2nx1RhEb+UxT5STeyjmm+IKdNRAFBD+5uLBAB7ghiSbAKUAuSbNSTrBUoI6dj12BmkQHFecVZrcMxY2JHIHLGwGjBg9qrMqESWTGVVdzGTSxIcRl1Zieo5YkAlQTwR7G7NfXRGNhEhNOiMzJ/BhAWPN2KLjPMCSAC2EbF0FyTfRsuytIKZ5ZTEckjQ1bKwzjcqUp4VOTd6qMvu2AW12DPfWp6V6c4RRG8seUq1FS3Xl72zkeCnHav3jAZkgg2FmFr0eT6I6KMqm0VEyrJKEEMXKy1JEVLGREFUxx/LMmZZlyTkJF38sBb1vpunpYlnmwqbqHE1Ux6CDEC0cF2kkIRFbBr8LfMEHV/W7tGlQlRVwxwnHCISfe1Tm/HShjyCcnyuTHgMFsNVu3s/ximWnWCNomkeeuKyzyxqQHThglOLOCV8WPyixAybvskonhNLWOhp4pBi9TBUVRKwwhbNUtFAGc49S0ihcWIY92K5GBu+yyNUH49zNOJjO6iwhemb7gSKBeOOUIrTc5NhECWGJ1ZSbMV60VNSB62ilVo5HIUvTBCI1uxYujxB6fFTyQGbE3szttQqQozhKqlpVkeFJuZClSqpTRx2sDyZIGzBxZXHFlAgFT6bozJKVQsVp+SxIEU2IPwkllAu3SYOzsMrLF4ub6CvktCY62xgMQWWW5XJ2YLiFTuAa9+Lebc86bodti6YikcM8DiaewsvUK5Em4thYmw9lCjwNN17SsrQU7JUVFQzSxZlcEQjg911PcCqD+Zj9A1qnK3tIg75vAeqwRlMVDaSpFzmoYFOqgHzGnJVrf1svHBIn0dK0nUhGUrGWNlSVWRmFLLhNMZo7FpJL5AGxBJsCbM0BYzTrGYJcFLMY+ozuUqUB61NMyKXkgFpJCQApcj2LHStwqUMrfBw9QO0FXBTZkh5eoZJ6hgrZRED7sGRlS3jIY2npHRGOqojQ7+qUIA6hjCSVE2SRRpL8ROYC0sZDq+D968m5UriqhdSZ+tUoYogamfGKGWB4kLEQ1JkEk0yHCIMgsIyx4Y8Nwxudv+zrqfxgtPCw6bUySO5kSwks0zG5LMELdIKD0yLtbij+1vdzQ0VPSUqiBZwXKx9uKjE2tgrAluLnkjLLk8c7zpy1h2WF0qUEcrftKuhZ5JpJOihGCGVy0iyvEoeQdoHeQp7QUsNdG2ueOWnX4XAxWARY3QqB8xB6fangoCpNr+PbXzv6L9PwyTItUpbqxSvGgJWwSGRxIxHNskxC8X5J4ADJ+zn1fJQVsTBj0ZHVZk5sQe3K39S5Ej/V76plwOSu7YPpXqIxW9vmdkJNwxs4KgsLqbXJCjgAi5HnOesYCwohEwRvi40SSxazGKQZWIUOBZCD72PjWogDAYupIBKk3BUgjK5yOVh8lvr7WsdZ31FCQ9AOO2tiTi2VlWaxONlF1xawUWufw1yYf5EQRF+xWkSmjWA9OriwZarvY5owYsUL42JB49r+eNdEH4+dA0a9ckNZf1xMFaiu2P7yTf6Wpajn9L61GsN9qezCqWihuoLVDMpcArklNM65gggpkoyFuVvqU6dlJx2i4+UMp6lEzmPb4mqmW3fGQtOvkYtITjwvsgY+OPpQeodzFKsw3qRzjiYaWmZljmEgPmQnqPi6uGDFVACnE5KNaqH7QEakzoaSSfpx5MkYCRR4rdk6hGDFeRjEHPHjm+uRfbhUTvU0pnljkV6fqRmJSsYyY3xJJZrgKcieeOF1aWRswxekx4+at/Jb7L9pW6vH/wAmbXEtKrFVWKCRlB9wWVlBbkXIA1Z+jPWMFbUVQ3KZ6R8s5KbMxQMUURsWYtnkMQGjyVSByrd2ucelmiqTBStUVNPKzdKNk7oizuSuYDKwuWxuL24OqumopqfcliB/eIakICoL/eJLa4AF37hcC1zqh1H0bQrI1QJNrgWGnaLpO80ZjjOLXjeKIYyNYNIOQisCtmOI0jf6ZaOamqaqR6q7mIq4VrM4BjaCJQFDh1CcAtjISWNr6tIKmvqVH3aUKlQWLkTTX4uFUfdoPNmYseOUGsvscUPU+Jq/4tKTTvNMSxaovjIULXstgoREsO9+244lK2Q3SNJR07SO00pX4m2KpfNYAwuEABHJFi7cF/YhQoDcdFUw0oRGR52dj1HDBFDytJcqWLEKGxCg38cgciXTUiJPI3UZnmAODFeFQkDFQAcQX5LXNyBfwNJ2DZUpYViS1l4uBYm3AJ5NziACfci/HjXQkc7dntZuKxQLJUIVHZkoUy4sxFh2Ak2cgBgPNjpioalV0rHdQSgiSQsccXOdh7C9r3/AX8a822OaeNxWRoFJxCW+YKxu55Ng3aVXyAoJN2spDUwV8bq6FhHLZ45F8PFIf9FxknkEg+D7jUgc3ndXiiDwRmUnutZgMAM3JsL5YghVPJYqPrr3ddr67QkSuixvmQhI6gwYYk3BA5ufewI4vfS4d6japkpwSZYwrMLEgBhcXI4F/wAbX9r2Nk120CWeGRmI6ORTG4OTFbm97WwDIVI5DtoBO/U0zx/cSFCO4hQMmsRZcmNlU83sLngArzdW71jRyQ4QiQNIEzLBcAxsSOCxONzbgcWv7aXWTyiaEIoMTXEjYliCLFRwwxBGfeQwBCgjnT24VBjid1wuq5d7FVsOTdlViABc8KdAQ/UD1Ij/AHRQXF3N7G+AuIwD7yHty8KLnzbU6pq0jALsFDMEW/uzGygfUk/4XPgHTW11bSwq8kTQswv02ILD6Xt4uObEAjwQDryu2qOZkZ87x3K4yOliwsT2ML8cc+xYe50IMrDVU9FNXLPIkBZushhQmqkRx1XIbuYoGEidqjCxOS8HVrR0srxNLCI9tgcB3mfGSpdQL5O7EpHx/M5lNv6TpfqJZIXFXThM1XozZIX+6ZgxfFCGYxG7YA8qXHm2qbcNupRSxwwzyVlWkaPSrGeoqYMGjYRqelHFcBc5DfC4zJ1zyVM6Iu0SvSULqJfhafqSmRh+0Kgm0sd7o1zeWWwIGKhYyVJDAEaTR1FPKFevElZWxsymlCBxE6nFunEoCKh8rLKeQR3821M9SV1WkCVFU6U1OsiCeKFi0nTY4k9ftsVZlJEag2DWYkjShvIhEUVBS9KGaUR/EyoVjyYEhihImlLkYh2xDMy9xvqpYdpylVGK+pZKaMwssbpMVYRSqL9WTtCsGCkBfkZfmNzrBRVUazSLTF32+lmEkS4Pl1pVClQZOWRM3lB+st7kW1rd6oqSgi+8xq6yQsYIZSDeSVjkUh+SNMmZmZVvjldidU+xba8ELwgAY/LITcyMV7nYXJAz4APONh7cwzLJKlQvdaxYSxeL7lo2aaQe5FlRLDlme5Uf6I9xrN7XOghiLqs3xbCal+HDNUUrwwvHH901jKkTdi/yZZsWFxq5pNsn3Axss5ighYYSKoDVMyqwLRsylUVWV7NixBGQHCnWz2TYYKU4UyIjd3dnkZLFchIT3Fr25ION+LXI1zZPURhwuWMcaVsztPslbPIZampeljZOn0UI6hdQSZSIwVjaXvdhEwbEgB+danbtjp6VOnBFHFGveRYcjEqx4OTGx5L386mQxcfdkp2hQCG4tyLB7DwSDxfgX+W2m0iIYEL0y12Tt8FlLMsgU93dk5N1BJAvfk8M8sp9s0PRSm/ZYEMpbFFXnGzMC2X8pA9yAuN+dcu+3T05JJFFVRpZYb9RbC4DkEt2sbgPwx9sh5HOupdMX+UqSbAOAwZlvi7FbtcLGLFiOCB54DuV7eVv3MrdxsVN1byEHHm9iQQPxrCbhJSBwj0n9o8TVWVTTbZTqI3HV+HlzJMZRVBQubG4DXAGGQHNtZb0j6bkrtxWOILiH6juqtgqK1yQOCAfCrwTcDj2636l9E7QrCQw/eyfw4YS/wB/cK2UccTEkBbi4xW972FjqTS7KYSIURqKN+8UlJaSrkHy3kl+SFT/AFFjbkCRfGvSWV5F/wCV9yTQbt6iihYQpF16krZYY06j9PJeJMrGMFTe8hC3B+a1jSV71ElfRLUzRo/xSSfBxLn0gIZCDLNjy5xNlsByxFwLrcxbZTo8dLEzQoygy0tOCZMj5aoqI2LBbcXJUsQe5r207u9JKtVRZSIIlqwkcKLYKBTTWZ2JLFrC1hZQD4PnTHgjDntg1+jRo10ANY37RRBnt/xaq8PxRyVkLg/u0uIwAJYlsbKAbm2tlrK+tqlo59uZI3lYVTWRCoY3pZh5dlUebkk+Afy0Ah97neaKnhiNFFIrGOWVAWOFrokQNo2xOQ6nNlbs4Osd69+zuhNMlNBJI1dGLxKMppWX+l0XiKIkizWRFP6g7Cn22Tco4Z6iUwxXE0cMBKurWIs8xs9wCylUCWuRc+8LeaqjpJYlo0yqoHuYIAWdkeyyiZhwpIs4aVgS0a86A5LR+lt2pGiCbUpmhv058OoQSxcNcSGElS3BZTb9OLj0T6ZG37gKjeS3xJQzwRL987uWIYsI8jmLhgP84m/abbub1DU1MxiMy0otcwwWknAt/wDVlKlIj9FVb/Rzqr2ynKF3hRQwe0kULrNM7Hm088x4te5UEkezHxrWOJvsiy33P1XVTnpw40QKllD4SVLgC91jvhGPa7Fj+A1P2PpLRUjOQ91Rw5sSZJBkz8cXLO7FvYZHgAnWcWB1D4xczd9qZiD5vlJVOV8+LKLgfLfV36a2+KeiRJUSRIppMAe5O2aQLj7OqqcQSLG3ge2uij0ZzLaXaFepSoJOUaYpbjhr5XPuCCOPqoPsLePLP8SoCqafCzHw2ZLHIG/KgKqkebyA/wAp15hP8VcMopwijAr8zEvdlYcgraMWIsQT4OlRrP8AEksV6GBCqByGulixPJJ7xYcAAeSeBkKirnNQ8TRFUChkk8h/6rWFlxJUWY5G5IFhfUuNQL2AFzc2+p8k/j451Epd2R5pYRcSREXUi1wVVgy/1L3AH6Hg2uLp23aek8rdWRzK5kIbEBb2sBioJsoVbsSbKNAZL1F9oJ22DKpiRqiZi0aJ2ZAdt5b3IxAVcucu21rELkV+0PepTnHFTcIJOguBkKGzhumZDNbD3A+Vr/QjP/bbIx3dw3hYown5Y3//AKLarfTG6Hb5Y6+Yl5cG+GjJ5btMQd7+IlGQAHLFbCwBIwlJ2bxiqOyehPtRi3ErH0zHUclluCoAHzAsQTc8YgEj34F9ayr3VIpYo3LBpiVSwJF1APJHy8lQCfJIHvr5v+y6t6e8UrFrZOVY/g6Mp/Lz59tfQ+7VkMcJqjH1gFXHBQ7MGkUqE+vcVYW9wCOba0jJtGco0yVupl6Enw4BmwPTyIAytxcnjg88/TT9OWKjMBWPkA5AfrYX/wBQ1Er96jiiSUksrsirb36jAA/kFJc/5qk+2ntxqmiid0jaVlHEaWyY+LC/j8T7C/B8a0KEbYnnMbGo8s5dOACEYBlRgP5kuUJ98b++qam2qFqmWXbp1hqIndJUFpIiz45l4gwIJKDuBUloz55vo6CVmiVnBDEdwKlefeykkgE8gE3tbUWqr+lPDFHAzCYuzugAVMcbs54HJb63J8A6q0muSU2ujP0EFVBVNNuELVqhA0csZWQxuCb9OAhTHkuPyB2uDdiG7ab1f6+ephZLtSRMjM33fUqIyjqEaYX/AHdS5UhlWR+CRjbW5ahlNUJeraJVw6Q5DArcswI4cOFsQT2hh/NxkvVU4rZyvT6kNExNha8s9v4YJ8Il7N7FjY8IdZSikrLrJ5KT0/R4SxzvCWlnHTD9xbBVu88rPk2UrcgMbhSii1m17u88stU9JHIG6pXtKsq8Afu3UU8NKDmzXGK+PPFnvO6TQxdbEWEfEViztM9giePAY2IHJ/Sxvvs32Gml2yFpUinkmBnlZ1DEu7EE2YG1scPAHZrIrBbPZlVs29w0UlRFLjT03UZ445CMImjlAmhUD3OSTRhRyso/p1eH1zSKxCVKOSCckOcY8EGTpDtNyVBP05NyL5z1JsM9HVIYgzROymCRmyKzIPuo5L933gMtOHue2SIH+GL63aKx53Wpjk/dpYlwjJ5B5bI8cNdijLc/KPFraxfpI5JN2aydC6HdIJVyhkV0RUK2dHC2LKe43UMQcScybeLe8uN1VzgbkEB1F2JuFUO3F8xYC5JsoN/a1TLs8NTUSmWlaNo2GFQp6bP2Kbh42EhsxYc9vb+mqeoWuPxEVDWdZkxiYVItInBOUMkYCseWTKRPnQ3Jx1jP0Ml+12QpI01ZvkNMqGWRUW7IqqCAxD4hEQXd3UACyj6njgDOVu4Ts0YZjQwY4xxrGHq5OLXigQN0hiSLvniLEqvnUOGtFLM0kyVNM9vvKuaI1U0lucInjVqeFPwtY8dg860G3erIpT8WXpoYHsgAKy1E3nFD0icSCbiJeo3P8puNXx+ljHmXLLoRHs8MEscccrU71CguADLWyE/N1JiXKRrwCw4BvZ14vZTU08agu7RU8JASKAPPNIFYBc3YFjlxdVF/N5CL6apokippHVf2ehYM00pVpnX3ZzIWs5vYGQu31UHjT0NHKo6dCojjkAleqmZpHYsB4Rjmz2AF5CoXgBWtbXUSEtbjTytVAUMcjDEI46xLHm+AI6r+AsZdvo17Wrd028wVNAkEMccBqg5csxkdzTzXLAjInEcu7FibD21NO7ojKzIXSnyWSuqsYgtzZghKAuzGy9iqh47ja2sxD6ip5q2l6UlVUyisxeR0YIo6EtgFAWOMXPjEOQjE3ABIHT9GjRoA1kfX1Y8UlBJHEZmWpciMMFv+6zDlm4AF7k/QHg+Na7WE+1fHGiz6IX4k369zH/k8vzAfN+C+5sPfUrlgoYGknE4apIjyaVqemdkhUse5GqbXN2u7KpWxZyRYgad2+B44wsMcbxSKcUp7R06gkDN5jeR3Pi6Lc3Pbfu15LJEVV6kMIlACGYYRlwODHTcsxPmzi/8ATpueRMA8ju1QGHT68eR5YWdKZGUJycVZwpBtc2tfrSUeio90ExWIxFYYyRMVPw9N55JyIeW1rHyjEm/4MmenIJmZvhwCYwyiKnPPCpELPPxcliGU241Chr5mlVUaVZJQtyw604RmJv0ktHCpRCwZEcXaLIjK4sdm9HNLPIkk4SXAdUBllqSuebJI3KKjnFQj9S6KBwC16SypdE0UtXvTRspkYRhcwpmAjACRhiIKUMFYnJYx1HZgWPACsButs2+opqSlhiWNpB/HYmyKWV3dgBy15WHAtf6qORDp9g6cEwjpY+rVpIiFLzSB3DB5J6k2RAS3Ma+CGxz8C6ofUUUnQBJV54+oqsCPHzIT4DA3GJ5OLWvY6pGW3ZnMtLagbVDMOoahwxLkJiLDAcKT/nt5a3F7AeNe1OzxyTRzHIPGLCzEAi97MPex5H6+xIKd0DywyJTSIJLhCxJ7L4lr4chsGuBweVPHnWhkLrqyGmV5ZCsak3ZreSFsPHlsVCj3NgBc2Gvd2ojNA8YYpmACQSpAyGVivINrjjTpjDKElwckAkYgAlSDcKSbANY+TbjnTNVUSiaNEjBja5eQnhMfIt5Ja4C+3zE+ACBjvtD+zM7hDG6SL8XCmObDESj6Na+Jvcg8i5PAB4zDeod/pIQjUsKxQIqZmOPEKtkHdnj9NdX3TbBP0wSQEkzOLOjcI6jFkIIOTA88WB0TV0TTfDOLuUEmLLdSMjwCRiWBW+PkCx1RwTLqbRgPs2+y2KGM1FX055JgCqizRqMg4IPhiSo5HFuBcEk7bct8jSWOFlLFpUVro9lv3IwOBRrOF/mFuT5W2pG77usCoWteRxGoZgoJPm7HgAKCfxsALkgF2s3SKJkWSRUaRsEBNixJAAA/MgfqNWSS4RVu+WOVMCMD1FVgAb5AGwI7vPsR50U9WklyjBgGKkjxceRf3tf297jyDp3VXWba8dIIKIJGQAiXLBUW/cRa7Ehb2/EjnViB+ba8qhJs2BRCmI8MGIJy9iOB7XBAII5B93XqtA3wzASGxVgFbjIZWy7blcrE3F7Gx0pIy8TI8t3sVd47IQSL8AE4EAi3JIFjc+dQp5otvpSTfpqx6cajm7t2xRj3uxxUewt7C+oBE9R7xJBHHTwyZ1UoIWRlXsUfNO6qAtluAFsAzED66p9q2voXCuTFioVSBwRfJy38xcnI39/z1EXbhUrL8S4M0+PWVGHYFPZCv0VD7+WbJvfUyNo6iKN1Y4ZBlt23KsQAR9Mh8vvYa5Zy2ZWTIlGnTqAe+VKFOtibFnmnZo4UB8AgFrewyTgWBFrBUQ0FdJL1JVp54RUCOMFlLmRYmPTClu8yxN2c3D386R6K3FcjexaskkqF4NxEmMMR4BByEZYEkC3vci8n1dRiaWMxM7SwAmaGGQxyyQSEZKrKQb5IjY3GVgLjIX0qoGsOGeep/UMhk+HjMVWR1DNFFGOwWHR6jyFooyjAuSzKeBZDrJUy1u3RANOZ5IyawWLBJlaxqosm4cgOk6yAEX6n0I1uvSTQdJfhVUIDbFF6V2XCORpEU4q3AIVgHAB4vfSPUO3SyRo0SsZoiJI2k5JkRiFUrGcFEis6u2IGLgkjGw85eqanzwjZ8k+OWaSSCRLLAyFpI2T7wEr2gtkR5I4A9jyQdeT16x1MUYgcmXIdUKoVe15CCSciSUJIAIuQSQSL0vpzc2enEdLj2GN4g5xHw7P8hOLENHhJARa4wU8E6u983daaNXZC5LBQqi7Hglyo8nGMO5A5IUj316yfFnOOUVKIC5aVnaRywzYXALdqL47VLBR+LC9yRqsT0wszGWojRJ75JNATHKgK8oXQ3bE3FySGB+UeNWE1LC8sUsojLozLTsWv86gkqDYZkIfFyADY8nXsm0BqlJy73QFQl+0BlsbAWFybEsbngAWGlWLMy7zwTSzLbczC3T+8JE1McVJsqLhJ2tkTGiym9rt4VncfXtKZHmhkmrJUR3gUIWjjYL/LCuDtZWOUr/KLrmpNtbSmoEQkooBbgnnnuZuf9J3P+kdUNLtdNVXq6KV4JZLXmgIGRABtIrAxyEE2NwSCCtwQRrN4/Bop+SsfbpGg6u9133E2JWmib+IeCgBiGT+RaOEc8Es9r682ikqYl22IwRwQR1ZWPLiV16M+DPGgCxsY+GJYsW5IHgwP2f8ABULI1OtWjJ0466JzeMZdrMCHaBIm7wYM1BQHEHUwbss1Xt6vXfGzioV2FMLQRgwS2PaeWJ5uzE2DWVQSDm1RonZ1DRo0agkNYb7U2cCiMYkLCoYjphGfimmJxEnbe1/PjzYnjW51kftE2eedKY08PXMMxdk6xguDDInzgg2uwuAeRceCdSnQMVT19RLhHEszfIxWNmkl70aQ9SZsRGCuC3QoAZDixEZUyPT3pYNHIDKnYqyOsF8c4+bSVjrgWzd2NgZFFgXOA1YUUW5xQPGNsibNcOj1YFpUB8hYlGTXHBzck/UDjT9Qte8KK+1LNJEOzq1MQiB9j0Ushx8LcEgAd17nUuTfYJ+z7dJTxiOngjdJo+1ILJTqp4DSVLXmmbHgMq+P5Rw2mK7caSCGOGYKI43KyiG8FKCWsysSw67LyDGubMwOSC/FTvdLvE8qstIVQNlZ6iF8ObjpxjGIkezyrIQeRbxpzatprIKh6j9ltPKyKFkqKyGSRWXK5DkdisGHagAGPA5sKgW+71ZngWmianpXlMULyR/Dwr2sy3hVutIWAIXIxIWI7L2Orn0nRGNZUlZJJYZpIjIgsGDOJ/lBstjJYqPBW2s/PS7vVMf2hRdSEMrJTwVUcSXU3Bka5kcghWADAXHjxp7Z6Crhovhl2uWPKRjJ05qdRi8pZsSJAf4f3Ybgjg+2rwdMpNWjV7XNM2ZmQR2dlQDklQxs55PDC1h54ufmsrlNQIkkjqB1JLFzwCQLhb2825sTz5F7CwqKXcqyONUO3VTlVClzLTXawtkfvvJ8nTNBPUxGQrtlWTIxY5T0xtyTiPvuFBJsPa51rujLVlxWbOss8MpJDQ5YW+rFcrn6FVxI+jH8NO7pI6wSGIXlwOAtfuIsvB9gxBP4X1RbpU1c0eH7OrI+4Nkk1KDx5HMp8gkX9rgjkDUpd4qgABtVTYcD76m/9bTZDVlnDUMkIaoMaMFvIQ3YCBdiC1u2wLc+B58aWlKuRe1yxDXPNrLiMb/Lxfx/U31OqHcJ55wol2mpYI6yAdam+ZfBNpuRz4PB99Sv21V/9F1P+9pv/W02Q1ZYR7ohneAE9RFDkEEAg28HwbXW49sl+o05U0ocpcnscSADwSAQL/gL3/MD8jTRblUqWK7TUgs2RPVpuTYC/wDG+iqP00ivr6uSMqNurIybEOk1LkpBDAi8pB5Hgggi402Q1ZaVscrTRYkiG5MmJAbIWKXvyU4IIUgklb3XLTlZukcTIsjYs/CCxuxyVbC3k3dePxv4BtVUu4VMaKibTUqiAKo61NwB/wBdz+Z868l3KoZlZ9pqS0ZyQ9SmNiwKEg9bjtZgfwOmyGrJ8dDDTGeckJmTJK7Gy2HN29u0cZHm3F7WGsduG89aRKqdXWFWwpord13FutICeGYAgD+RSSbXYh3fq2sqZI0bbKtaZD1GUdJjK4N0DDqABF+a1zdgt/HLdDJWIpElDXSMWJyKQjz4FhNaw/x8+b3ynK+EQ4yJEyrAxdY2ZppFV8bn/NyN/CqvnxwAPYDUf1OoWleUhsoVaSPE2s4QhSLebE+NeUstaHkMlDWsrNdFwhGA54v1ub+bn8vbUTcaKqcsybfXZOYgwYRY4xyqxsBL5Khhz5vY8WtlRVQlZu4pIqKCCFmCKAsKXIUXVPPNgOFZif8AzNjNWjQOXCjInlvflVU8+3CKLD+kapJfUMjWy2quNjcXjgNj9Rebg2J51Ek3WZqhZjt+49i4qoWEDuvnl9/3A9lhxYoDz7dWyL6skbjtsU1YyxtLBUqqSNLFkFazEqsot03tiOG7iDYG19EsVdGWLRxVOQC9SNjFIqmwcIkjFFLBQbrKBkASDa2nf7Tzf9Gbh/sQ/wDr6hPucpqBN+z9yuFwChYLW5LA/f8ANyVb2IKDmxIOOTFin2WWyI3pne2XcaineCWCOdjPAJUK99h1kB5RsiDKMGI5b9ND+3o3SZoB12gGWKg9xKlgENrMWW9itwb2vrK7u1TJE/TodwM6zfEwPIkNkceEOM1+mVvGePlPuedXlJ6h+Zxt9erSEM/3N+4KE935sFAuOCAD73N4NRWtkNN80TKnavi41+IUoQwkRVPfGy5BWyHGdmvwLKfBNr6ZKVHx+RYJThFUcg9U2Y4gEdpBLMSPICAfzWg79u5lhMTUe4BXID4wEkoGBZQUYkFhxfjybHTFZu/VSFWpt0vC6yFhSkM7IjKCefdjkeCOLeDq2yGrNDM0/wASoUqIcAxOBY5Bu5S3UAW6lcTg3h/FhdNO9PNDJEmPSjZoHRboFwNmQgWsLfoVPuDqj3X1RK4QQ0u4RjMdQ/CNfCxuEJvZr2sfpf8ADRLu8RWYLt+4oZ1KyMtK1zkGF7XtfuY+Pc6nZEasuZdpKRxJBL0YomyYY/MuWWIZWXpr58e1h4uDm919J043Xb6uLtMtRZgh7HPQkkWSw4yOAuRww8/jMj3tBB0Wo91kUizF6d2Zrm5yOXg+CosLGwAHGvKGQy1FBFDSVkcdNKzs08JRVQU8qAXJ5N3VQNVk1RaKdnQdGjRrE2DRo0aANGjRoA0aNGgDRo0aANGjRoA0aNGgDRo0aANGjRoA0aNGgDRo0aANGjRoA0aNGgDRo0aAqfV1U0W31ckbFXSnldWHkFY2II/EEX1yjZPVVSH25vidxynliWU1USrSsrrdxG+NySfkPvrsW77cKinlgYlVmjaIkeQHUqSL8X51laP7MVUQJLW1c0NOyNHCxRU+7+QHFASBYcX9tAbW2i2jRoAtoto0aALaLaNGgDRo0aANGjRoA0aNGgDRo0aANGjRoA0aNGgDRo0aANGjRoA0aNGgDRo0aANGjRoA0aNGgDRo0aANGjRoA0aNGgDRo0aANGjRoA0aNGgDRo0aA//Z">
            <a:hlinkClick r:id="rId2"/>
          </p:cNvPr>
          <p:cNvSpPr>
            <a:spLocks noChangeAspect="1" noChangeArrowheads="1"/>
          </p:cNvSpPr>
          <p:nvPr/>
        </p:nvSpPr>
        <p:spPr bwMode="auto">
          <a:xfrm>
            <a:off x="638175" y="-1341438"/>
            <a:ext cx="6457950" cy="4076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data:image/jpeg;base64,/9j/4AAQSkZJRgABAQAAAQABAAD/2wCEAAkGBhQSEBUUERMVFRQVGCEWGBcYGR4bHBwfHRkgHB4dHR8aICcfHR8jHhwcHy8gIycqLCwsHiAyNTAqNigrLikBCQoKDgwOGg8PGiwkHyQpLCwsLSwpLCwsLCwsLCwsLCksLCwsLCksLCwsLCwsLCwsLCwsLCwsLCwpLCwsLCwpLP/AABEIALIBGwMBIgACEQEDEQH/xAAcAAABBQEBAQAAAAAAAAAAAAAAAgMEBQYHAQj/xABJEAACAQMDAwIDBQUDBwsFAQABAgMEERIABSETIjEGQRQyUQcjYXGBFSQzQlIWVKE0YoKRkpPRJURVg5Sxs8HT1PBDU2R0sjX/xAAaAQEAAwEBAQAAAAAAAAAAAAAAAQIDBAUG/8QAKhEAAgICAgEDAwQDAQAAAAAAAAECEQMSITFRBBNhQZHhFDIzUnGhsSL/2gAMAwEAAhEDEQA/AO3aNGqzet7+HamXDL4idYPNsckdsvBv8lrcefPHIFno0aNAGjRo0AaNGjQBo0aNAGjRo0AaNGjQBo0aNAGjRo0AaNGjQBo0aNAGjQTqB/aCm/vEH+9T/joCfo1A/tBTf3mD/ep/x0f2gpv7zB/vU/46An6NQP2/Tf3iH/eJ/wAdOwbpC98JY2t5xdTb/UdAStGm/iU/rX/WNHxSf1r/ALQ0A5o038Un9a/7Q0fFJ/Wv+0NAOaNN/FJ/Wv8AtDVR6j9RfDinwwYzVMUBu3gSNYkAG5I/+cDQF3o0DRoA1l/W38Tbv/30/wDBm1qNZD7RDJ+4dAIZfjkwEhIS/Rm+YqCQPyB0Br9GqH4rcf7vRf8AaZf/AG2oez79X1MKypTUgVr2DVMt+GKnxTkeRoDVaNZbdt+r6eIyPTUhUMq2Wplv3uqDzTj3YfpqZ8VuP93ov+0y/wDttAXujWWl3yvWojgNNSZSI8gPxMtrRmMEH93vf71bcex/WZ8VuP8Ad6L/ALTL/wC20Be6NZLafUO41EKyx0dJixIAaqcHtYqf+bkeQffXm7eotxp4JJpKKlwjUs2NW5Nh9P3caA12jWa/tLUQOvx9MkMTkIJopjKisTZRLlGhQMTYPYre1yvnWl0AaNGjQBo0aNAGjRqkrfVSLK0MMU1TIn8RYFBEdxcB3dlQMRzjllaxtYjQF3o1mqz1m0S5SUFaq5Kl7QeXcIo4n92YD9dOv6pkAudurv0WA/4Ce+gNBo1mKz1u0WOe314yOK2jia5+nbMbfrqn9ReuZ3j6MFBuMRl7WmNOT0lPDMojLEva4XxY2JvaxA8q/wDlGVnmN6VHKwxH5HwcKZZBfvzYMEBBUAZWJI1IfYoCoU00GIPydOP8eBxYW4bgngHVbT+oI4o0jFHWRqPu0X4OXixOCr2AGwF7eePc3On29QZWApa8c+9JMLEEm5YIxs3y2Ck2b87eTkWWcraZoqJH9n6cmxpoGsfIiSwZr3upBtYYnz5Og+naa5Pw1M7X8mKPzgPm4v8AThfqOPJ02+/R5iMxVWRBYKaapyKArlcGO5GRA9xY2J5tpT72ByYKu1je9JUHHg836fy2FrKPf89U0yeGLRk9s2GIFUalpTHGZklkaJL5RylUtfm2IJJIPtz51JfaqVFlllpqQ04VXQpChOON2Jsv18EcY2N/NvNiZpBKBHeGWpqMy10IUtYDBrN3HJSDa1jf6GyWfJY+gydFWKOWv4TtAUnycxjc/Q8316sbpWefL9zIfprZKVqUKYIpMGeBiYkJIjlkQG9gSzAAXBJvj+Zul9OU9/8AJoLA2t0Ix7nkG3IsQOfoT51T7VvaQyVMTrMStQWASKaUASRxvc9NWX5ixAPP5X1OHqyAPbGoy5bH4WoyawC5AdPxyB49x415OXHk3dJ9nfFppEr9hUv92piCLi8KDwebnH6EW/8AllH09TXuaan82sIYre9r3W/N1/W346R+34weBOeL8wT828L8nBJPm3gflryD1FASQruxVrPjBLe+P8wEfB8G3m2PtrLTJ4f+y3AoenKbx8NB44PSjPk+eV9uP+7nUeo2WBJaZlghRlq4gCsKqfnvcEC/ggfS4On4t6i7biT6W+GmWwubkWjJ5svF/odV7epYJpqJY2yeSpi5wZScSxPJXEgG4sCeSfprXFHJ7itPsh1R1IaNA0a9ozDWS+0GJmNAqOY2NcgDgBiv3M3Nm4P661ush9osOfwC9Ro71yDNCAy/czcgkED6eNAG2UtZLJUodwcCCYRAiCHkGCKW57fN5SOPYDUWu2Oq2/b5DBXyEQRsyq0MRv5bk43PJOrOl9OLEZDHuFSDK2bkyQsS2KpfviP8qqP01SbFTSV+3RtUbhUWqIzmg+GUWJItxBccfjoSlZbbj6aqJkMclfIVyU8QwjlHDj+X6qNYz1x9rzUM3RhnFRKjWlHSVVXg9uWR7wbXABA5BsfGu3gyU1JVTrVzTNHBI6q3RsGCEhvu4lPB58218vUW5SxSiSKV0kH86sQ3Pnkc86ktLg6xs32yiarjesd6dkRo1kVFkQCQoWLrYN/9NeRf345uOn7DW1NRG7/FJZZpI1KwqQVRyqtfI3uBe4451wb7av8A/cqv+r/8CPXRvsVhkn2sKs80IimdAIhF3A4vc9SJ+QXI41BETb7ds81NAI46q6pkRlCt+WLG9iPc6gRbZW7ht6dWsiVaqBWYLTcgOgYgEy+17Xtrz0nQz1dDFPJXVQaVSSFWmt8xFuacnwNG9bJNQ7fI1PX1YFPDaNWWnIAQAKD+75EAD630Dr6EjdqKtPThkqqd0qC0TBqTjHpOxuOtzfG1vx1K9FTSRpJRzv1JqMrHmRYyRMt4pD+JF0PJ7o2/Mqm9JSOyM24VpMZLLxTCxKlSbCmse1iOfrrOKZKXe1MlRLMjJFTMZFQH77ruh+5jQG0kIUXHHUb66FToujRo0AaNGjQGf9XVstoqalcRz1RZBIRfpIqFpJQBa5Hao5Hc66rNi9J1lDC6QVNIVLGSzUsnnBVPIqb84ZEm5JLH30U20y1G4Vk61LwmJ1pUCxxvZFiSU8yKxXJ5SSBa9lvew09s9HUzPUpJXzFYpTCLRQKSOnG5J+6PPeRxb20Altura2liL1FKiv0Z7CmkJBVkmAuankZKB48fTTu9VdfC0IWakImmWHmmkuuSscuKnn5fHHnzpnetsqKSmToVswCvDCqtHA1leWOHz0gSQGJB+ttSqz0hPKYy+4TnpuJF+6g4YAgH+F9GPGgPazZ6+TDKqpBg4kFqWTkre171XjnSK1twjeFevRnqyGO/wsotaJ5L/wCVc/w7W48/hpndaCsiMIXcJT1Jlia8NPwCrG4+7HNwPr78e4kz+lah2Rm3Ge8bZr9zTjnFk/8Atc9rsLfjoAq9mr5ChNVSfduJBalk8gEc/vXjuOo1dV7jHU08PWo26+fd8NKMemmXj4k5XJA8i3n8NL3HbayMwhdxlPUlEZvBBwCrG4tGOe38dOS+j5nmhmevmd4CxjvFCAC6FGuFQX7T9dAJbYK41K1HxVJmsbRAfCyY2ZlYn/Kb3ug9/rpEM+4tVyQdajAjijlz+Gl5MjyLiB8T7dIm9/5hxpc5rBWpTrVjFoGlyMCk3WRFtwwFiH+nt517/ZyrWZ5xXqGdFRv3ZSMYy7LYZ3veR+ffjjjQGD2aQNBTyTykOamX5bgSSPPLwQL8EjIAnyo545sZoAzPG8FoYsZkZeLuCW4AtypAPmxJH46g+lJv3aNOmWIj+IVyuKsZWZwAeQrDIXt4vxfm1hRrUDohyjcMZ2H1/lwtawufFuAPN/mqcUu2I9O7tVdeokpeiIpWphaZXyyljUD5GAGIIupB8+dah9p3E1K1HUosliaILhLazujE/P57AP8AXqj9N7DUVPxE0dUIkaq7QYQ5vTYoOSw4zRuLePe54uH/AGgKxKf4yOzQtNl8KL3SREtbq/59/wBPf2sdcekOUW5bjJLPGDRAwMqE4y85RrJcd3HDW/TXtBtW4xPMwkoyZ5eq10l4PTSMAd/jGNf1vpVL6XrI5JZFr1ymZWe9MtrqgQW+847VGk7fBuEjTA1sY6UpjFqUcjBWB/if53+GhY92us3OaIPeiW7MLYyn5XK3vkPON/11SV9BV0y7bDK1MYlq4kHTVwxIVzc5MRzYk299Xe0+laymhWGOvBRb2ypgTyxbz1PqePwtqjq1qpE2yepqY3D1ULiNYcO5kfw2Z8Ak8jm2gOjDRoGjQBrHfaU0IWh+J6fR+OTqdXHC3Rm+bPtt+etjrHfaS4C0RIJtWLwEMh/gTW7FuW55sNESuWVG0T7H1arM7ZbrjDI09ivw8PyX/lyyHHGQb3vpHq+fZTQVHRO2GTpkJh0C2XtbHm/5akws0ToZiZUZA2KbdID7+SuWDX8qRfjwL68jnCMjTMpRgTgNulVrXIsSC2Bv9VuR+d9ae2be18lhDDs6Z9I7enUVo2MbQoSrcFbqQbEa4F6i9Lx0FUcylXSknBoZ0BI/lDlQxVhxcY882P07fZVxlkaNoWY2UbfJnYX4PJZfHzFAD7edLaFXDyxGFYl4xahcuLAXtcqzfon4c21OhLx2cS9Q7l+2a0yxQCGWQr1GeoXpAKgQG7quHC/U39hrsfpOi2uKgjpnmpJhE7ZGVo7NJezuoY+CeAf6QNOQPC6CMCPrM1g52+QJ58FWAA44uXA99ehIImdKlYpGAFsNvew4v5UOG8jwRaxH5NAsdfUky7ds2Jsm23sbW6H01E9M0GzNQ0xmTbjIYIy+fRyLdNcsr83ve9/fSTRRxGNp/h3Rxlim2vci3uVL4HkcML/hqPXbQMTMgolhY9obbHdxyeGAYP7HkoP8RqNCHjbJu5bfsvWpgqbdYyNnbo2I6L2ysfGWPn3t+GpVXs2yujCM0ELkdssTQrIjDlXRgeGU2I/LUGPbYJ8Vp4qRXAu5l29wp5Hy54W/LJjz+Go1HTU/ckkVK8h7UI2yVFDE2u17gjx4K/npoR7XybH0j6lFUjozxNPTt05uk4ZCSLrIliex15APIOSnlTq+1z30iBHurRKIl/dWzEMDQISk4C9rE5WzbuBIN+NdC1RqmZNU6DVF6p9YwUCL1mBkkOMcQZQzn83IVVHu7EAfnYGfve7LS08kzgkILhR5ZibKi/5zMQo/EjXO6LprO77jLSSzObyq0DuyH+WJHZioRL2FkF+SeSTqYxstGOx5t6UD1RkrqmjeWdXmlxqFwVso0RAQ4vii2yPJOR/Kx3Cj2RYZTHLRh8GIxqRctjweJOTwP8NM9OnidDUfAdN1zAWjKsVPghi7Ae3lf9WklIFwkc7f0XY42o2DEKbEA5kAjxcrb8NW9sv7XyObLSbM9LAZpaQuYkL5VAvliCSQZPOXP56Z36n2lWpulLTWNQokxqL9mD3ytJwtwv8AhpFZTowaWFds+GVgt5KVywPHBKkD39h76Yq6Smdz8JHtYjVMyJaVi3aOTdcRYCwta+mg9r5L59t2M2vJRmxuL1ANj9R95wfx1B3Kk2fqU4SWmxMxD2qf5RDKRlaTxmE8+9hqvipKFkRUh2w1DMB/kxwIPAA7cgb28m3nSvhKGMSrPDtglXhQtOcQR5zupv8Ap+Omg9r5Lxtv2M2vJRm3IvUjg/UfecHVPusG0itowksHTYy9TGp7eI7pn95a172/G2vTtdHCQaqn2xVdckwg5Pix5Ui3P56jwUtEEE00W0CnywZ1hsb2uAMh59+R400HtfJpEg2YOXFRThyMSwq7Nb6XEtwOAbD6DWV9RfC3rEpal5D8PAsKrXTOOpNNLEx4lNyLxXBuo4uOeZBpqB1eaGLaTTRlQ7mHlb28kLa5J4/TWB+0z1HSLJHHtsdKuBEvXhjVWBswxuAB7hvwsvv4hxpFZY6V2dKUNG4UBVgVFVSTY5ZYhfpbG362te5tWT0UFPDGhkKinvU4ggFgmTNcAfJcm4A44H01zWj9NvUuYqfclmqFQv0/vgrYDMqkhBVituL2FxwfB1N2T1h8aqU9V0+szKgnkOAMVyzq7D5S1sOB3Z8i4uc6OP2mbva222Ohpsq207vG01qyVLGSQNL2rIqi2TAmwPFzzrQdPZMs/jYs8ccv2jJlje9r9e9r82+uqKkh25JDHUw7NHgSCFlDuGBtiVkiW3N/JuPprmO90xr93Wkihp6f734YCFQEBDEO5OKl+QTyBwAPztR1yhqjquy7ptUlVUo1c2AdBDlXVCgr0lyxJlAPfl7/APlrQU+z7SCenUAZHJsa+UZEgC5tPybAC554GuCbvt0aJMY6Cb4dbolUxkuTeyu3iMB/6bCwPBNubP7M3hlEsMtLQyGNTN1KhjHZQQGGSo1wCQebWufPtBVK3R2PYNnongBeokZsn/59PewkYDxN9ANRd89O0tPJt5pi3FdGuPXlkUApIfkeRlHjza/n6nVONm26UqtJT7TK+GUimY3FrXxwRiyjnkgfl9Iq0tEKvb2o46AN8TF1Gp5MnBKyXUAKLx8DuJBvbjU0XeOldnZRo0DRqDMNY37SmstEbyD99TmMZP8AwZvlABuf0OmvtT38xQwU0dQKaWrlCdYvh040s0j5EgD+VfIvlrNn1Q1Xtu2P97LPHViOTo4OxeKCYE3c9O7Cz8mxBJF7aldkppcs0a1QU4l69s0AB6DduViDcQgBhfnLxzccaVEMHeEy1zF+3MoSq+91cRBB+ZuNQjvUpjsYdyUlhZhHTFh7W7SUx97kfqNJm3djGB/yiuJa74UoJ9yDl22Wx8AcDknXQb/qMX919/ySoqkQyG77jJa62MLOh/EFYhf8CDbTlXB0GUtPXvf2ROqOLecITa/4+edRo9ykFwV3FiyWF46a4t/Otrc8jzccjjXkO+spBK1zgLkQyU1ipBsxKkG3vcEDjQfqMP8Adff8lo37yuSyVUAW4ICmIt4PyyISfwI/HTdFXA3S9YS54eSArjxbg9IKB79wIvqrqtymLMwNfGo5xENKQotfyxJsBzydOVm9yMi4rWx4LdmWKnbIW+YhmIHgntA99SP1OH+y+/5LBqwQyEM1ZLx4EJdOfoYohcj89N7jTvH3GqrSGPCxQxSW9/C05YAeLnWePrpYnMEj17TSdqL8NEXBAyuqxju4I8gjVzR1FSrhnj3CRf6WgpgD+qMG/wAdV2RoskWuyRVyM6GZZq2Nb26aQKWHtfB4GksfN/Gm2qTJGXWeujESgMPh1DORe7BZICWY+4QW8cDVMnqhhUmHLcnkQ5NCKSEkLf8AmwW4B8XuL+x15L60E0oEJ3FS6lljSkjbhDizdwLWDAg3Pm4/DTZD3F5JVbXksldT/FNJTDp9GSndOqr2zUfdB8mxBDXwVlFwATra7R6lgqbiKQdRfnibtlQ+4dD3C318H2JGsbV+oJOmg6e5RleC4pYyXJsBcMCouSLYgXJtqHWvHPCY6qir6hucZJKJMlv9LWFhzxb3seNUkkzKekndlv6u3JKithpVkkUQWqZHiTqEPYiJCcHVTbOTvHslvPDtDWdReilTWZk5CR6fpkAfy3enWK35i/PnWW2vr06BIFro0Bviu2RKD+eJBP53v+OrWv3yofDpJuMVhZv3FXyP9XceLfQamNJEwnGK7J1LuYRiDU1z3BXupSACeMgUpV5H1JK/UHTxqfh5R1amsl4vj0M1N+BdoKccj6ZfmNV8e/z9HpmLcOrf+P8ABDjn+gNj448fpryD1K8XNSauzkRIGoWTvY2WxXIEnwF99WtGiyR8k8zGMJK1XWsrG4X4cG9vZlSm6ij87H8dOyMZVeZKqrjQfyCFQRYC+KS05la/n3uSbfTVTSeo3ScJLLUyFRk0XwLK1jcAm3Ki/g25trz9vSktjNU2yIt+z2NvfE2PkAjzzqbG8fJZJuHVRYUqatJL/wAU0zKT5Nm6kAiHH4L4H6x/jmjWSJ6ysZ8gBJ8GTjieQuFP02B8X5/A6jV3q8M79OSojESgyKaGR8bgnIk2sCPb8NNU3r6J4QEmqHkYF1lWhkIxB5IQCxAsRlf/ALtLG0fJZR15hdGlq6qRSuWHwhsQQQMjHDkp97Eg8C40mo3bALO1ZOInftT4QngG+Nul1ALcZHz5B1XUPr2NVMss08sPT6lxQyIoUtYOWFxjdWFzwf00mL1pZesaipMCm7N+zpQtgeQX8Dj31GyGy8lnLvquDOlZMkIcJh8MTY28d0XUsbE5eBfzrhP2lVgl3SolQko7DFiCLhQIza/NgyMP011mp+0dWjlnpqiaRENlUUTlcj8kbSeAWJVbm3karN19GieKKGcKEihv1wbSCUkFvmNsGN2OQPPuPOs8kjnz5UqRnvQdBOkklJV0oggeF1mq+n05IkKl8+v4KnhbEkMDbVL9lUDftESLIYlhjeR5AmdhjhbHm9ywH18/TVhW/ZnLHAXqKvsQXwUM9zeyqtyBdiVA48nxrS+hJjRwNFTl+qCOvbbKmRw5HCOyyr8t7AYr9bXJvmimNqTs3UG89cLFT1v31yxY07WYebWOIFvqDfjXE6ub9m74tQx6qJUdUsqFAwLXcKreCMiLXIvbm2uoz/aL1FeWCZxBH2ux2+eQIwAyydZVUeb2IFgR586Z371NT1dOsMqu7ALI5k2+oZbNwjqokVo8ibBszfkC99WZ0TqS7Oe0m4w0sm4zGqjnWqglijRCxdzKQVaRWUYYck5G9xYX86nfZDtkkYqKwTinVVWLJoWlyDte4AI4yQC4v7+NTto2naFZlaKWaoydUX4WpxDIvcrRGRi5Q8sCw4te3nWi2z148llp5ckAsvT2yoIuvlVCT8Ygrf6ZLqOF2UjFJ22X1T6g6hkeGvSOONcmD0ztiBYE3ZluL/QcX1XbjviVNXRdGqSVErIQ0QjKsrFJO4sxvY2Pbj+un6r1hMzt0TOqLYFW2ypkZTiCcmEi/UNbEcEefJjbh6iM9XRLaYKKyEgPSTRWPTe95JDicr3C2Bt7m19Nk/qXnJNPk6oNGucbT68nk3azEfs+aWSkgOI/ixIpLZeSrnMLzz+muj6g5ikr/R9PPVipnXqssXRWOQK0agtkWClfnPi9/Gs7vPpeKkmhamvGKisD9Oy9NHFHULdEUL83BIvzbi2t7rMetosmoR/+WD/qppz/AOWrR7Rlm/jl/h/8ApxkAVNiRip4GPGag9xHgD6+LaWSSeQTe4AVhwCbX5xZWsT48WPva6FiFrDtvYBlBJywIyuQQ1lsAzXHFj9NEmOQ7cSWHPKXs9z3AdxJF8f5h+BOuw+aPVUgXuvIBBxKXa/ORN7Zdota/nzxYJBtibr3AAELyBjgBYXHDHk8WH6U/wDaNBIYqZGqajHvSLFyG+UdZxjGlgPLOv0APGvNl2CauXq1MzQIGaM08BPUGDkMks795s2QtHiLHgkW1SU0jpxelyZOapeRO8+qIKe4lyaRArNFH3sAliHxBIjQkkF5GXx78HU2l9O1lRzUSCkQm5SKzzntxP3jXSG9vljDeT3XJ1Liaihjko6OnE1wUlihAI7gQetISFViPObZn2B0zTbFOKZBuVZjFEtmSNsFZRwDPM1nfgC+PTUm9wQdYSyNnqYvR44cvlkKWmpaOri/Z8RlqVJjqI4u+RkcXJmkc9rK4Rg0ri4yA88St7+Lxilq5VgpuoFnigZslRgQGaftawkKZYKllLHIgX1WbZvppIpIqKnBp+ufh5WUxowk7unGgHUnZXzC4gJgou4Ck6al9J1FShm3R2qnHdHRo3SgXntDAE5EeSxZgBe2fvVJs620h8evaaMik2aBJ5C2PaQkQJ8uzfPIBa7OoI+r3Ivb7RQJCkywNG9QzNJKxGOczXOTgXIXLgAXsLgXIOm6epjpaeHGkMfV6YaOGMAIXKL3k4gYs4HPcbGw4NpNVtEZSdIiIpakEs4Jz+UJkOQ3aLAWIAJ+p51jGjKUrK/ckEO3Mm4OagPjE5jQhmMjKgxGRN8jcEG9/AFgNTqvZDJHCiySRiMq2JYsSVdWAdsizAWK2yIJIJvYacn3SOB6eCRyzykqhcqCcBe7fKLk4iyi5ZhYebKSkm+JaTqWhxCCLk3tclweMGybH+YFVHg+LFSMipVyQzw1DdOPIFUsA5YoRkSMgLL7WyV/OJ5a3CUoxrOqXpkhDBIuS5BYli2WJSzA28dtybCxk09b050pI4XwjhVhIScFUZIFu1yz3ReL3sSSeO5lXpqJ4oUTFqliFVR8xUre/wCStlf+lG9wAQH6+iknjjKyGBgep2HK7AdgJBAZLkMy+GsBf6wavboah6vFndun0yoJCJJiD2nx1RhEb+UxT5STeyjmm+IKdNRAFBD+5uLBAB7ghiSbAKUAuSbNSTrBUoI6dj12BmkQHFecVZrcMxY2JHIHLGwGjBg9qrMqESWTGVVdzGTSxIcRl1Zieo5YkAlQTwR7G7NfXRGNhEhNOiMzJ/BhAWPN2KLjPMCSAC2EbF0FyTfRsuytIKZ5ZTEckjQ1bKwzjcqUp4VOTd6qMvu2AW12DPfWp6V6c4RRG8seUq1FS3Xl72zkeCnHav3jAZkgg2FmFr0eT6I6KMqm0VEyrJKEEMXKy1JEVLGREFUxx/LMmZZlyTkJF38sBb1vpunpYlnmwqbqHE1Ux6CDEC0cF2kkIRFbBr8LfMEHV/W7tGlQlRVwxwnHCISfe1Tm/HShjyCcnyuTHgMFsNVu3s/ximWnWCNomkeeuKyzyxqQHThglOLOCV8WPyixAybvskonhNLWOhp4pBi9TBUVRKwwhbNUtFAGc49S0ihcWIY92K5GBu+yyNUH49zNOJjO6iwhemb7gSKBeOOUIrTc5NhECWGJ1ZSbMV60VNSB62ilVo5HIUvTBCI1uxYujxB6fFTyQGbE3szttQqQozhKqlpVkeFJuZClSqpTRx2sDyZIGzBxZXHFlAgFT6bozJKVQsVp+SxIEU2IPwkllAu3SYOzsMrLF4ub6CvktCY62xgMQWWW5XJ2YLiFTuAa9+Lebc86bodti6YikcM8DiaewsvUK5Em4thYmw9lCjwNN17SsrQU7JUVFQzSxZlcEQjg911PcCqD+Zj9A1qnK3tIg75vAeqwRlMVDaSpFzmoYFOqgHzGnJVrf1svHBIn0dK0nUhGUrGWNlSVWRmFLLhNMZo7FpJL5AGxBJsCbM0BYzTrGYJcFLMY+ozuUqUB61NMyKXkgFpJCQApcj2LHStwqUMrfBw9QO0FXBTZkh5eoZJ6hgrZRED7sGRlS3jIY2npHRGOqojQ7+qUIA6hjCSVE2SRRpL8ROYC0sZDq+D968m5UriqhdSZ+tUoYogamfGKGWB4kLEQ1JkEk0yHCIMgsIyx4Y8Nwxudv+zrqfxgtPCw6bUySO5kSwks0zG5LMELdIKD0yLtbij+1vdzQ0VPSUqiBZwXKx9uKjE2tgrAluLnkjLLk8c7zpy1h2WF0qUEcrftKuhZ5JpJOihGCGVy0iyvEoeQdoHeQp7QUsNdG2ueOWnX4XAxWARY3QqB8xB6fangoCpNr+PbXzv6L9PwyTItUpbqxSvGgJWwSGRxIxHNskxC8X5J4ADJ+zn1fJQVsTBj0ZHVZk5sQe3K39S5Ej/V76plwOSu7YPpXqIxW9vmdkJNwxs4KgsLqbXJCjgAi5HnOesYCwohEwRvi40SSxazGKQZWIUOBZCD72PjWogDAYupIBKk3BUgjK5yOVh8lvr7WsdZ31FCQ9AOO2tiTi2VlWaxONlF1xawUWufw1yYf5EQRF+xWkSmjWA9OriwZarvY5owYsUL42JB49r+eNdEH4+dA0a9ckNZf1xMFaiu2P7yTf6Wpajn9L61GsN9qezCqWihuoLVDMpcArklNM65gggpkoyFuVvqU6dlJx2i4+UMp6lEzmPb4mqmW3fGQtOvkYtITjwvsgY+OPpQeodzFKsw3qRzjiYaWmZljmEgPmQnqPi6uGDFVACnE5KNaqH7QEakzoaSSfpx5MkYCRR4rdk6hGDFeRjEHPHjm+uRfbhUTvU0pnljkV6fqRmJSsYyY3xJJZrgKcieeOF1aWRswxekx4+at/Jb7L9pW6vH/wAmbXEtKrFVWKCRlB9wWVlBbkXIA1Z+jPWMFbUVQ3KZ6R8s5KbMxQMUURsWYtnkMQGjyVSByrd2ucelmiqTBStUVNPKzdKNk7oizuSuYDKwuWxuL24OqumopqfcliB/eIakICoL/eJLa4AF37hcC1zqh1H0bQrI1QJNrgWGnaLpO80ZjjOLXjeKIYyNYNIOQisCtmOI0jf6ZaOamqaqR6q7mIq4VrM4BjaCJQFDh1CcAtjISWNr6tIKmvqVH3aUKlQWLkTTX4uFUfdoPNmYseOUGsvscUPU+Jq/4tKTTvNMSxaovjIULXstgoREsO9+244lK2Q3SNJR07SO00pX4m2KpfNYAwuEABHJFi7cF/YhQoDcdFUw0oRGR52dj1HDBFDytJcqWLEKGxCg38cgciXTUiJPI3UZnmAODFeFQkDFQAcQX5LXNyBfwNJ2DZUpYViS1l4uBYm3AJ5NziACfci/HjXQkc7dntZuKxQLJUIVHZkoUy4sxFh2Ak2cgBgPNjpioalV0rHdQSgiSQsccXOdh7C9r3/AX8a822OaeNxWRoFJxCW+YKxu55Ng3aVXyAoJN2spDUwV8bq6FhHLZ45F8PFIf9FxknkEg+D7jUgc3ndXiiDwRmUnutZgMAM3JsL5YghVPJYqPrr3ddr67QkSuixvmQhI6gwYYk3BA5ufewI4vfS4d6japkpwSZYwrMLEgBhcXI4F/wAbX9r2Nk120CWeGRmI6ORTG4OTFbm97WwDIVI5DtoBO/U0zx/cSFCO4hQMmsRZcmNlU83sLngArzdW71jRyQ4QiQNIEzLBcAxsSOCxONzbgcWv7aXWTyiaEIoMTXEjYliCLFRwwxBGfeQwBCgjnT24VBjid1wuq5d7FVsOTdlViABc8KdAQ/UD1Ij/AHRQXF3N7G+AuIwD7yHty8KLnzbU6pq0jALsFDMEW/uzGygfUk/4XPgHTW11bSwq8kTQswv02ILD6Xt4uObEAjwQDryu2qOZkZ87x3K4yOliwsT2ML8cc+xYe50IMrDVU9FNXLPIkBZushhQmqkRx1XIbuYoGEidqjCxOS8HVrR0srxNLCI9tgcB3mfGSpdQL5O7EpHx/M5lNv6TpfqJZIXFXThM1XozZIX+6ZgxfFCGYxG7YA8qXHm2qbcNupRSxwwzyVlWkaPSrGeoqYMGjYRqelHFcBc5DfC4zJ1zyVM6Iu0SvSULqJfhafqSmRh+0Kgm0sd7o1zeWWwIGKhYyVJDAEaTR1FPKFevElZWxsymlCBxE6nFunEoCKh8rLKeQR3821M9SV1WkCVFU6U1OsiCeKFi0nTY4k9ftsVZlJEag2DWYkjShvIhEUVBS9KGaUR/EyoVjyYEhihImlLkYh2xDMy9xvqpYdpylVGK+pZKaMwssbpMVYRSqL9WTtCsGCkBfkZfmNzrBRVUazSLTF32+lmEkS4Pl1pVClQZOWRM3lB+st7kW1rd6oqSgi+8xq6yQsYIZSDeSVjkUh+SNMmZmZVvjldidU+xba8ELwgAY/LITcyMV7nYXJAz4APONh7cwzLJKlQvdaxYSxeL7lo2aaQe5FlRLDlme5Uf6I9xrN7XOghiLqs3xbCal+HDNUUrwwvHH901jKkTdi/yZZsWFxq5pNsn3Axss5ighYYSKoDVMyqwLRsylUVWV7NixBGQHCnWz2TYYKU4UyIjd3dnkZLFchIT3Fr25ION+LXI1zZPURhwuWMcaVsztPslbPIZampeljZOn0UI6hdQSZSIwVjaXvdhEwbEgB+danbtjp6VOnBFHFGveRYcjEqx4OTGx5L386mQxcfdkp2hQCG4tyLB7DwSDxfgX+W2m0iIYEL0y12Tt8FlLMsgU93dk5N1BJAvfk8M8sp9s0PRSm/ZYEMpbFFXnGzMC2X8pA9yAuN+dcu+3T05JJFFVRpZYb9RbC4DkEt2sbgPwx9sh5HOupdMX+UqSbAOAwZlvi7FbtcLGLFiOCB54DuV7eVv3MrdxsVN1byEHHm9iQQPxrCbhJSBwj0n9o8TVWVTTbZTqI3HV+HlzJMZRVBQubG4DXAGGQHNtZb0j6bkrtxWOILiH6juqtgqK1yQOCAfCrwTcDj2636l9E7QrCQw/eyfw4YS/wB/cK2UccTEkBbi4xW972FjqTS7KYSIURqKN+8UlJaSrkHy3kl+SFT/AFFjbkCRfGvSWV5F/wCV9yTQbt6iihYQpF16krZYY06j9PJeJMrGMFTe8hC3B+a1jSV71ElfRLUzRo/xSSfBxLn0gIZCDLNjy5xNlsByxFwLrcxbZTo8dLEzQoygy0tOCZMj5aoqI2LBbcXJUsQe5r207u9JKtVRZSIIlqwkcKLYKBTTWZ2JLFrC1hZQD4PnTHgjDntg1+jRo10ANY37RRBnt/xaq8PxRyVkLg/u0uIwAJYlsbKAbm2tlrK+tqlo59uZI3lYVTWRCoY3pZh5dlUebkk+Afy0Ah97neaKnhiNFFIrGOWVAWOFrokQNo2xOQ6nNlbs4Osd69+zuhNMlNBJI1dGLxKMppWX+l0XiKIkizWRFP6g7Cn22Tco4Z6iUwxXE0cMBKurWIs8xs9wCylUCWuRc+8LeaqjpJYlo0yqoHuYIAWdkeyyiZhwpIs4aVgS0a86A5LR+lt2pGiCbUpmhv058OoQSxcNcSGElS3BZTb9OLj0T6ZG37gKjeS3xJQzwRL987uWIYsI8jmLhgP84m/abbub1DU1MxiMy0otcwwWknAt/wDVlKlIj9FVb/Rzqr2ynKF3hRQwe0kULrNM7Hm088x4te5UEkezHxrWOJvsiy33P1XVTnpw40QKllD4SVLgC91jvhGPa7Fj+A1P2PpLRUjOQ91Rw5sSZJBkz8cXLO7FvYZHgAnWcWB1D4xczd9qZiD5vlJVOV8+LKLgfLfV36a2+KeiRJUSRIppMAe5O2aQLj7OqqcQSLG3ge2uij0ZzLaXaFepSoJOUaYpbjhr5XPuCCOPqoPsLePLP8SoCqafCzHw2ZLHIG/KgKqkebyA/wAp15hP8VcMopwijAr8zEvdlYcgraMWIsQT4OlRrP8AEksV6GBCqByGulixPJJ7xYcAAeSeBkKirnNQ8TRFUChkk8h/6rWFlxJUWY5G5IFhfUuNQL2AFzc2+p8k/j451Epd2R5pYRcSREXUi1wVVgy/1L3AH6Hg2uLp23aek8rdWRzK5kIbEBb2sBioJsoVbsSbKNAZL1F9oJ22DKpiRqiZi0aJ2ZAdt5b3IxAVcucu21rELkV+0PepTnHFTcIJOguBkKGzhumZDNbD3A+Vr/QjP/bbIx3dw3hYown5Y3//AKLarfTG6Hb5Y6+Yl5cG+GjJ5btMQd7+IlGQAHLFbCwBIwlJ2bxiqOyehPtRi3ErH0zHUclluCoAHzAsQTc8YgEj34F9ayr3VIpYo3LBpiVSwJF1APJHy8lQCfJIHvr5v+y6t6e8UrFrZOVY/g6Mp/Lz59tfQ+7VkMcJqjH1gFXHBQ7MGkUqE+vcVYW9wCOba0jJtGco0yVupl6Enw4BmwPTyIAytxcnjg88/TT9OWKjMBWPkA5AfrYX/wBQ1Er96jiiSUksrsirb36jAA/kFJc/5qk+2ntxqmiid0jaVlHEaWyY+LC/j8T7C/B8a0KEbYnnMbGo8s5dOACEYBlRgP5kuUJ98b++qam2qFqmWXbp1hqIndJUFpIiz45l4gwIJKDuBUloz55vo6CVmiVnBDEdwKlefeykkgE8gE3tbUWqr+lPDFHAzCYuzugAVMcbs54HJb63J8A6q0muSU2ujP0EFVBVNNuELVqhA0csZWQxuCb9OAhTHkuPyB2uDdiG7ab1f6+ephZLtSRMjM33fUqIyjqEaYX/AHdS5UhlWR+CRjbW5ahlNUJeraJVw6Q5DArcswI4cOFsQT2hh/NxkvVU4rZyvT6kNExNha8s9v4YJ8Il7N7FjY8IdZSikrLrJ5KT0/R4SxzvCWlnHTD9xbBVu88rPk2UrcgMbhSii1m17u88stU9JHIG6pXtKsq8Afu3UU8NKDmzXGK+PPFnvO6TQxdbEWEfEViztM9giePAY2IHJ/Sxvvs32Gml2yFpUinkmBnlZ1DEu7EE2YG1scPAHZrIrBbPZlVs29w0UlRFLjT03UZ445CMImjlAmhUD3OSTRhRyso/p1eH1zSKxCVKOSCckOcY8EGTpDtNyVBP05NyL5z1JsM9HVIYgzROymCRmyKzIPuo5L933gMtOHue2SIH+GL63aKx53Wpjk/dpYlwjJ5B5bI8cNdijLc/KPFraxfpI5JN2aydC6HdIJVyhkV0RUK2dHC2LKe43UMQcScybeLe8uN1VzgbkEB1F2JuFUO3F8xYC5JsoN/a1TLs8NTUSmWlaNo2GFQp6bP2Kbh42EhsxYc9vb+mqeoWuPxEVDWdZkxiYVItInBOUMkYCseWTKRPnQ3Jx1jP0Ml+12QpI01ZvkNMqGWRUW7IqqCAxD4hEQXd3UACyj6njgDOVu4Ts0YZjQwY4xxrGHq5OLXigQN0hiSLvniLEqvnUOGtFLM0kyVNM9vvKuaI1U0lucInjVqeFPwtY8dg860G3erIpT8WXpoYHsgAKy1E3nFD0icSCbiJeo3P8puNXx+ljHmXLLoRHs8MEscccrU71CguADLWyE/N1JiXKRrwCw4BvZ14vZTU08agu7RU8JASKAPPNIFYBc3YFjlxdVF/N5CL6apokippHVf2ehYM00pVpnX3ZzIWs5vYGQu31UHjT0NHKo6dCojjkAleqmZpHYsB4Rjmz2AF5CoXgBWtbXUSEtbjTytVAUMcjDEI46xLHm+AI6r+AsZdvo17Wrd028wVNAkEMccBqg5csxkdzTzXLAjInEcu7FibD21NO7ojKzIXSnyWSuqsYgtzZghKAuzGy9iqh47ja2sxD6ip5q2l6UlVUyisxeR0YIo6EtgFAWOMXPjEOQjE3ABIHT9GjRoA1kfX1Y8UlBJHEZmWpciMMFv+6zDlm4AF7k/QHg+Na7WE+1fHGiz6IX4k369zH/k8vzAfN+C+5sPfUrlgoYGknE4apIjyaVqemdkhUse5GqbXN2u7KpWxZyRYgad2+B44wsMcbxSKcUp7R06gkDN5jeR3Pi6Lc3Pbfu15LJEVV6kMIlACGYYRlwODHTcsxPmzi/8ATpueRMA8ju1QGHT68eR5YWdKZGUJycVZwpBtc2tfrSUeio90ExWIxFYYyRMVPw9N55JyIeW1rHyjEm/4MmenIJmZvhwCYwyiKnPPCpELPPxcliGU241Chr5mlVUaVZJQtyw604RmJv0ktHCpRCwZEcXaLIjK4sdm9HNLPIkk4SXAdUBllqSuebJI3KKjnFQj9S6KBwC16SypdE0UtXvTRspkYRhcwpmAjACRhiIKUMFYnJYx1HZgWPACsButs2+opqSlhiWNpB/HYmyKWV3dgBy15WHAtf6qORDp9g6cEwjpY+rVpIiFLzSB3DB5J6k2RAS3Ma+CGxz8C6ofUUUnQBJV54+oqsCPHzIT4DA3GJ5OLWvY6pGW3ZnMtLagbVDMOoahwxLkJiLDAcKT/nt5a3F7AeNe1OzxyTRzHIPGLCzEAi97MPex5H6+xIKd0DywyJTSIJLhCxJ7L4lr4chsGuBweVPHnWhkLrqyGmV5ZCsak3ZreSFsPHlsVCj3NgBc2Gvd2ojNA8YYpmACQSpAyGVivINrjjTpjDKElwckAkYgAlSDcKSbANY+TbjnTNVUSiaNEjBja5eQnhMfIt5Ja4C+3zE+ACBjvtD+zM7hDG6SL8XCmObDESj6Na+Jvcg8i5PAB4zDeod/pIQjUsKxQIqZmOPEKtkHdnj9NdX3TbBP0wSQEkzOLOjcI6jFkIIOTA88WB0TV0TTfDOLuUEmLLdSMjwCRiWBW+PkCx1RwTLqbRgPs2+y2KGM1FX055JgCqizRqMg4IPhiSo5HFuBcEk7bct8jSWOFlLFpUVro9lv3IwOBRrOF/mFuT5W2pG77usCoWteRxGoZgoJPm7HgAKCfxsALkgF2s3SKJkWSRUaRsEBNixJAAA/MgfqNWSS4RVu+WOVMCMD1FVgAb5AGwI7vPsR50U9WklyjBgGKkjxceRf3tf297jyDp3VXWba8dIIKIJGQAiXLBUW/cRa7Ehb2/EjnViB+ba8qhJs2BRCmI8MGIJy9iOB7XBAII5B93XqtA3wzASGxVgFbjIZWy7blcrE3F7Gx0pIy8TI8t3sVd47IQSL8AE4EAi3JIFjc+dQp5otvpSTfpqx6cajm7t2xRj3uxxUewt7C+oBE9R7xJBHHTwyZ1UoIWRlXsUfNO6qAtluAFsAzED66p9q2voXCuTFioVSBwRfJy38xcnI39/z1EXbhUrL8S4M0+PWVGHYFPZCv0VD7+WbJvfUyNo6iKN1Y4ZBlt23KsQAR9Mh8vvYa5Zy2ZWTIlGnTqAe+VKFOtibFnmnZo4UB8AgFrewyTgWBFrBUQ0FdJL1JVp54RUCOMFlLmRYmPTClu8yxN2c3D386R6K3FcjexaskkqF4NxEmMMR4BByEZYEkC3vci8n1dRiaWMxM7SwAmaGGQxyyQSEZKrKQb5IjY3GVgLjIX0qoGsOGeep/UMhk+HjMVWR1DNFFGOwWHR6jyFooyjAuSzKeBZDrJUy1u3RANOZ5IyawWLBJlaxqosm4cgOk6yAEX6n0I1uvSTQdJfhVUIDbFF6V2XCORpEU4q3AIVgHAB4vfSPUO3SyRo0SsZoiJI2k5JkRiFUrGcFEis6u2IGLgkjGw85eqanzwjZ8k+OWaSSCRLLAyFpI2T7wEr2gtkR5I4A9jyQdeT16x1MUYgcmXIdUKoVe15CCSciSUJIAIuQSQSL0vpzc2enEdLj2GN4g5xHw7P8hOLENHhJARa4wU8E6u983daaNXZC5LBQqi7Hglyo8nGMO5A5IUj316yfFnOOUVKIC5aVnaRywzYXALdqL47VLBR+LC9yRqsT0wszGWojRJ75JNATHKgK8oXQ3bE3FySGB+UeNWE1LC8sUsojLozLTsWv86gkqDYZkIfFyADY8nXsm0BqlJy73QFQl+0BlsbAWFybEsbngAWGlWLMy7zwTSzLbczC3T+8JE1McVJsqLhJ2tkTGiym9rt4VncfXtKZHmhkmrJUR3gUIWjjYL/LCuDtZWOUr/KLrmpNtbSmoEQkooBbgnnnuZuf9J3P+kdUNLtdNVXq6KV4JZLXmgIGRABtIrAxyEE2NwSCCtwQRrN4/Bop+SsfbpGg6u9133E2JWmib+IeCgBiGT+RaOEc8Es9r682ikqYl22IwRwQR1ZWPLiV16M+DPGgCxsY+GJYsW5IHgwP2f8ABULI1OtWjJ0466JzeMZdrMCHaBIm7wYM1BQHEHUwbss1Xt6vXfGzioV2FMLQRgwS2PaeWJ5uzE2DWVQSDm1RonZ1DRo0agkNYb7U2cCiMYkLCoYjphGfimmJxEnbe1/PjzYnjW51kftE2eedKY08PXMMxdk6xguDDInzgg2uwuAeRceCdSnQMVT19RLhHEszfIxWNmkl70aQ9SZsRGCuC3QoAZDixEZUyPT3pYNHIDKnYqyOsF8c4+bSVjrgWzd2NgZFFgXOA1YUUW5xQPGNsibNcOj1YFpUB8hYlGTXHBzck/UDjT9Qte8KK+1LNJEOzq1MQiB9j0Ushx8LcEgAd17nUuTfYJ+z7dJTxiOngjdJo+1ILJTqp4DSVLXmmbHgMq+P5Rw2mK7caSCGOGYKI43KyiG8FKCWsysSw67LyDGubMwOSC/FTvdLvE8qstIVQNlZ6iF8ObjpxjGIkezyrIQeRbxpzatprIKh6j9ltPKyKFkqKyGSRWXK5DkdisGHagAGPA5sKgW+71ZngWmianpXlMULyR/Dwr2sy3hVutIWAIXIxIWI7L2Orn0nRGNZUlZJJYZpIjIgsGDOJ/lBstjJYqPBW2s/PS7vVMf2hRdSEMrJTwVUcSXU3Bka5kcghWADAXHjxp7Z6Crhovhl2uWPKRjJ05qdRi8pZsSJAf4f3Ybgjg+2rwdMpNWjV7XNM2ZmQR2dlQDklQxs55PDC1h54ufmsrlNQIkkjqB1JLFzwCQLhb2825sTz5F7CwqKXcqyONUO3VTlVClzLTXawtkfvvJ8nTNBPUxGQrtlWTIxY5T0xtyTiPvuFBJsPa51rujLVlxWbOss8MpJDQ5YW+rFcrn6FVxI+jH8NO7pI6wSGIXlwOAtfuIsvB9gxBP4X1RbpU1c0eH7OrI+4Nkk1KDx5HMp8gkX9rgjkDUpd4qgABtVTYcD76m/9bTZDVlnDUMkIaoMaMFvIQ3YCBdiC1u2wLc+B58aWlKuRe1yxDXPNrLiMb/Lxfx/U31OqHcJ55wol2mpYI6yAdam+ZfBNpuRz4PB99Sv21V/9F1P+9pv/W02Q1ZYR7ohneAE9RFDkEEAg28HwbXW49sl+o05U0ocpcnscSADwSAQL/gL3/MD8jTRblUqWK7TUgs2RPVpuTYC/wDG+iqP00ivr6uSMqNurIybEOk1LkpBDAi8pB5Hgggi402Q1ZaVscrTRYkiG5MmJAbIWKXvyU4IIUgklb3XLTlZukcTIsjYs/CCxuxyVbC3k3dePxv4BtVUu4VMaKibTUqiAKo61NwB/wBdz+Z868l3KoZlZ9pqS0ZyQ9SmNiwKEg9bjtZgfwOmyGrJ8dDDTGeckJmTJK7Gy2HN29u0cZHm3F7WGsduG89aRKqdXWFWwpord13FutICeGYAgD+RSSbXYh3fq2sqZI0bbKtaZD1GUdJjK4N0DDqABF+a1zdgt/HLdDJWIpElDXSMWJyKQjz4FhNaw/x8+b3ynK+EQ4yJEyrAxdY2ZppFV8bn/NyN/CqvnxwAPYDUf1OoWleUhsoVaSPE2s4QhSLebE+NeUstaHkMlDWsrNdFwhGA54v1ub+bn8vbUTcaKqcsybfXZOYgwYRY4xyqxsBL5Khhz5vY8WtlRVQlZu4pIqKCCFmCKAsKXIUXVPPNgOFZif8AzNjNWjQOXCjInlvflVU8+3CKLD+kapJfUMjWy2quNjcXjgNj9Rebg2J51Ek3WZqhZjt+49i4qoWEDuvnl9/3A9lhxYoDz7dWyL6skbjtsU1YyxtLBUqqSNLFkFazEqsot03tiOG7iDYG19EsVdGWLRxVOQC9SNjFIqmwcIkjFFLBQbrKBkASDa2nf7Tzf9Gbh/sQ/wDr6hPucpqBN+z9yuFwChYLW5LA/f8ANyVb2IKDmxIOOTFin2WWyI3pne2XcaineCWCOdjPAJUK99h1kB5RsiDKMGI5b9ND+3o3SZoB12gGWKg9xKlgENrMWW9itwb2vrK7u1TJE/TodwM6zfEwPIkNkceEOM1+mVvGePlPuedXlJ6h+Zxt9erSEM/3N+4KE935sFAuOCAD73N4NRWtkNN80TKnavi41+IUoQwkRVPfGy5BWyHGdmvwLKfBNr6ZKVHx+RYJThFUcg9U2Y4gEdpBLMSPICAfzWg79u5lhMTUe4BXID4wEkoGBZQUYkFhxfjybHTFZu/VSFWpt0vC6yFhSkM7IjKCefdjkeCOLeDq2yGrNDM0/wASoUqIcAxOBY5Bu5S3UAW6lcTg3h/FhdNO9PNDJEmPSjZoHRboFwNmQgWsLfoVPuDqj3X1RK4QQ0u4RjMdQ/CNfCxuEJvZr2sfpf8ADRLu8RWYLt+4oZ1KyMtK1zkGF7XtfuY+Pc6nZEasuZdpKRxJBL0YomyYY/MuWWIZWXpr58e1h4uDm919J043Xb6uLtMtRZgh7HPQkkWSw4yOAuRww8/jMj3tBB0Wo91kUizF6d2Zrm5yOXg+CosLGwAHGvKGQy1FBFDSVkcdNKzs08JRVQU8qAXJ5N3VQNVk1RaKdnQdGjRrE2DRo0aANGjRoA0aNGgDRo0aANGjRoA0aNGgDRo0aANGjRoA0aNGgDRo0aANGjRoA0aNGgDRo0aAqfV1U0W31ckbFXSnldWHkFY2II/EEX1yjZPVVSH25vidxynliWU1USrSsrrdxG+NySfkPvrsW77cKinlgYlVmjaIkeQHUqSL8X51laP7MVUQJLW1c0NOyNHCxRU+7+QHFASBYcX9tAbW2i2jRoAtoto0aALaLaNGgDRo0aANGjRoA0aNGgDRo0aANGjRoA0aNGgDRo0aANGjRoA0aNGgDRo0aANGjRoA0aNGgDRo0aANGjRoA0aNGgDRo0aANGjRoA0aNGgDRo0aA//Z">
            <a:hlinkClick r:id="rId2"/>
          </p:cNvPr>
          <p:cNvSpPr>
            <a:spLocks noChangeAspect="1" noChangeArrowheads="1"/>
          </p:cNvSpPr>
          <p:nvPr/>
        </p:nvSpPr>
        <p:spPr bwMode="auto">
          <a:xfrm>
            <a:off x="790575" y="-1189038"/>
            <a:ext cx="6457950" cy="4076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data:image/jpeg;base64,/9j/4AAQSkZJRgABAQAAAQABAAD/2wCEAAkGBhQSEBUUERMVFRQVGCEWGBcYGR4bHBwfHRkgHB4dHR8aICcfHR8jHhwcHy8gIycqLCwsHiAyNTAqNigrLikBCQoKDgwOGg8PGiwkHyQpLCwsLSwpLCwsLCwsLCwsLCksLCwsLCksLCwsLCwsLCwsLCwsLCwsLCwpLCwsLCwpLP/AABEIALIBGwMBIgACEQEDEQH/xAAcAAABBQEBAQAAAAAAAAAAAAAAAgMEBQYHAQj/xABJEAACAQMDAwIDBQUDBwsFAQABAgMEERIABSETIjEGQRQyUQcjYXGBFSQzQlIWVKE0YoKRkpPRJURVg5Sxs8HT1PBDU2R0sjX/xAAaAQEAAwEBAQAAAAAAAAAAAAAAAQIDBAUG/8QAKhEAAgICAgEDAwQDAQAAAAAAAAECEQMSITFRBBNhQZHhFDIzUnGhsSL/2gAMAwEAAhEDEQA/AO3aNGqzet7+HamXDL4idYPNsckdsvBv8lrcefPHIFno0aNAGjRo0AaNGjQBo0aNAGjRo0AaNGjQBo0aNAGjRo0AaNGjQBo0aNAGjQTqB/aCm/vEH+9T/joCfo1A/tBTf3mD/ep/x0f2gpv7zB/vU/46An6NQP2/Tf3iH/eJ/wAdOwbpC98JY2t5xdTb/UdAStGm/iU/rX/WNHxSf1r/ALQ0A5o038Un9a/7Q0fFJ/Wv+0NAOaNN/FJ/Wv8AtDVR6j9RfDinwwYzVMUBu3gSNYkAG5I/+cDQF3o0DRoA1l/W38Tbv/30/wDBm1qNZD7RDJ+4dAIZfjkwEhIS/Rm+YqCQPyB0Br9GqH4rcf7vRf8AaZf/AG2oez79X1MKypTUgVr2DVMt+GKnxTkeRoDVaNZbdt+r6eIyPTUhUMq2Wplv3uqDzTj3YfpqZ8VuP93ov+0y/wDttAXujWWl3yvWojgNNSZSI8gPxMtrRmMEH93vf71bcex/WZ8VuP8Ad6L/ALTL/wC20Be6NZLafUO41EKyx0dJixIAaqcHtYqf+bkeQffXm7eotxp4JJpKKlwjUs2NW5Nh9P3caA12jWa/tLUQOvx9MkMTkIJopjKisTZRLlGhQMTYPYre1yvnWl0AaNGjQBo0aNAGjRqkrfVSLK0MMU1TIn8RYFBEdxcB3dlQMRzjllaxtYjQF3o1mqz1m0S5SUFaq5Kl7QeXcIo4n92YD9dOv6pkAudurv0WA/4Ce+gNBo1mKz1u0WOe314yOK2jia5+nbMbfrqn9ReuZ3j6MFBuMRl7WmNOT0lPDMojLEva4XxY2JvaxA8q/wDlGVnmN6VHKwxH5HwcKZZBfvzYMEBBUAZWJI1IfYoCoU00GIPydOP8eBxYW4bgngHVbT+oI4o0jFHWRqPu0X4OXixOCr2AGwF7eePc3On29QZWApa8c+9JMLEEm5YIxs3y2Ck2b87eTkWWcraZoqJH9n6cmxpoGsfIiSwZr3upBtYYnz5Og+naa5Pw1M7X8mKPzgPm4v8AThfqOPJ02+/R5iMxVWRBYKaapyKArlcGO5GRA9xY2J5tpT72ByYKu1je9JUHHg836fy2FrKPf89U0yeGLRk9s2GIFUalpTHGZklkaJL5RylUtfm2IJJIPtz51JfaqVFlllpqQ04VXQpChOON2Jsv18EcY2N/NvNiZpBKBHeGWpqMy10IUtYDBrN3HJSDa1jf6GyWfJY+gydFWKOWv4TtAUnycxjc/Q8316sbpWefL9zIfprZKVqUKYIpMGeBiYkJIjlkQG9gSzAAXBJvj+Zul9OU9/8AJoLA2t0Ix7nkG3IsQOfoT51T7VvaQyVMTrMStQWASKaUASRxvc9NWX5ixAPP5X1OHqyAPbGoy5bH4WoyawC5AdPxyB49x415OXHk3dJ9nfFppEr9hUv92piCLi8KDwebnH6EW/8AllH09TXuaan82sIYre9r3W/N1/W346R+34weBOeL8wT828L8nBJPm3gflryD1FASQruxVrPjBLe+P8wEfB8G3m2PtrLTJ4f+y3AoenKbx8NB44PSjPk+eV9uP+7nUeo2WBJaZlghRlq4gCsKqfnvcEC/ggfS4On4t6i7biT6W+GmWwubkWjJ5svF/odV7epYJpqJY2yeSpi5wZScSxPJXEgG4sCeSfprXFHJ7itPsh1R1IaNA0a9ozDWS+0GJmNAqOY2NcgDgBiv3M3Nm4P661ush9osOfwC9Ro71yDNCAy/czcgkED6eNAG2UtZLJUodwcCCYRAiCHkGCKW57fN5SOPYDUWu2Oq2/b5DBXyEQRsyq0MRv5bk43PJOrOl9OLEZDHuFSDK2bkyQsS2KpfviP8qqP01SbFTSV+3RtUbhUWqIzmg+GUWJItxBccfjoSlZbbj6aqJkMclfIVyU8QwjlHDj+X6qNYz1x9rzUM3RhnFRKjWlHSVVXg9uWR7wbXABA5BsfGu3gyU1JVTrVzTNHBI6q3RsGCEhvu4lPB58218vUW5SxSiSKV0kH86sQ3Pnkc86ktLg6xs32yiarjesd6dkRo1kVFkQCQoWLrYN/9NeRf345uOn7DW1NRG7/FJZZpI1KwqQVRyqtfI3uBe4451wb7av8A/cqv+r/8CPXRvsVhkn2sKs80IimdAIhF3A4vc9SJ+QXI41BETb7ds81NAI46q6pkRlCt+WLG9iPc6gRbZW7ht6dWsiVaqBWYLTcgOgYgEy+17Xtrz0nQz1dDFPJXVQaVSSFWmt8xFuacnwNG9bJNQ7fI1PX1YFPDaNWWnIAQAKD+75EAD630Dr6EjdqKtPThkqqd0qC0TBqTjHpOxuOtzfG1vx1K9FTSRpJRzv1JqMrHmRYyRMt4pD+JF0PJ7o2/Mqm9JSOyM24VpMZLLxTCxKlSbCmse1iOfrrOKZKXe1MlRLMjJFTMZFQH77ruh+5jQG0kIUXHHUb66FToujRo0AaNGjQGf9XVstoqalcRz1RZBIRfpIqFpJQBa5Hao5Hc66rNi9J1lDC6QVNIVLGSzUsnnBVPIqb84ZEm5JLH30U20y1G4Vk61LwmJ1pUCxxvZFiSU8yKxXJ5SSBa9lvew09s9HUzPUpJXzFYpTCLRQKSOnG5J+6PPeRxb20Altura2liL1FKiv0Z7CmkJBVkmAuankZKB48fTTu9VdfC0IWakImmWHmmkuuSscuKnn5fHHnzpnetsqKSmToVswCvDCqtHA1leWOHz0gSQGJB+ttSqz0hPKYy+4TnpuJF+6g4YAgH+F9GPGgPazZ6+TDKqpBg4kFqWTkre171XjnSK1twjeFevRnqyGO/wsotaJ5L/wCVc/w7W48/hpndaCsiMIXcJT1Jlia8NPwCrG4+7HNwPr78e4kz+lah2Rm3Ge8bZr9zTjnFk/8Atc9rsLfjoAq9mr5ChNVSfduJBalk8gEc/vXjuOo1dV7jHU08PWo26+fd8NKMemmXj4k5XJA8i3n8NL3HbayMwhdxlPUlEZvBBwCrG4tGOe38dOS+j5nmhmevmd4CxjvFCAC6FGuFQX7T9dAJbYK41K1HxVJmsbRAfCyY2ZlYn/Kb3ug9/rpEM+4tVyQdajAjijlz+Gl5MjyLiB8T7dIm9/5hxpc5rBWpTrVjFoGlyMCk3WRFtwwFiH+nt517/ZyrWZ5xXqGdFRv3ZSMYy7LYZ3veR+ffjjjQGD2aQNBTyTykOamX5bgSSPPLwQL8EjIAnyo545sZoAzPG8FoYsZkZeLuCW4AtypAPmxJH46g+lJv3aNOmWIj+IVyuKsZWZwAeQrDIXt4vxfm1hRrUDohyjcMZ2H1/lwtawufFuAPN/mqcUu2I9O7tVdeokpeiIpWphaZXyyljUD5GAGIIupB8+dah9p3E1K1HUosliaILhLazujE/P57AP8AXqj9N7DUVPxE0dUIkaq7QYQ5vTYoOSw4zRuLePe54uH/AGgKxKf4yOzQtNl8KL3SREtbq/59/wBPf2sdcekOUW5bjJLPGDRAwMqE4y85RrJcd3HDW/TXtBtW4xPMwkoyZ5eq10l4PTSMAd/jGNf1vpVL6XrI5JZFr1ymZWe9MtrqgQW+847VGk7fBuEjTA1sY6UpjFqUcjBWB/if53+GhY92us3OaIPeiW7MLYyn5XK3vkPON/11SV9BV0y7bDK1MYlq4kHTVwxIVzc5MRzYk299Xe0+laymhWGOvBRb2ypgTyxbz1PqePwtqjq1qpE2yepqY3D1ULiNYcO5kfw2Z8Ak8jm2gOjDRoGjQBrHfaU0IWh+J6fR+OTqdXHC3Rm+bPtt+etjrHfaS4C0RIJtWLwEMh/gTW7FuW55sNESuWVG0T7H1arM7ZbrjDI09ivw8PyX/lyyHHGQb3vpHq+fZTQVHRO2GTpkJh0C2XtbHm/5akws0ToZiZUZA2KbdID7+SuWDX8qRfjwL68jnCMjTMpRgTgNulVrXIsSC2Bv9VuR+d9ae2be18lhDDs6Z9I7enUVo2MbQoSrcFbqQbEa4F6i9Lx0FUcylXSknBoZ0BI/lDlQxVhxcY882P07fZVxlkaNoWY2UbfJnYX4PJZfHzFAD7edLaFXDyxGFYl4xahcuLAXtcqzfon4c21OhLx2cS9Q7l+2a0yxQCGWQr1GeoXpAKgQG7quHC/U39hrsfpOi2uKgjpnmpJhE7ZGVo7NJezuoY+CeAf6QNOQPC6CMCPrM1g52+QJ58FWAA44uXA99ehIImdKlYpGAFsNvew4v5UOG8jwRaxH5NAsdfUky7ds2Jsm23sbW6H01E9M0GzNQ0xmTbjIYIy+fRyLdNcsr83ve9/fSTRRxGNp/h3Rxlim2vci3uVL4HkcML/hqPXbQMTMgolhY9obbHdxyeGAYP7HkoP8RqNCHjbJu5bfsvWpgqbdYyNnbo2I6L2ysfGWPn3t+GpVXs2yujCM0ELkdssTQrIjDlXRgeGU2I/LUGPbYJ8Vp4qRXAu5l29wp5Hy54W/LJjz+Go1HTU/ckkVK8h7UI2yVFDE2u17gjx4K/npoR7XybH0j6lFUjozxNPTt05uk4ZCSLrIliex15APIOSnlTq+1z30iBHurRKIl/dWzEMDQISk4C9rE5WzbuBIN+NdC1RqmZNU6DVF6p9YwUCL1mBkkOMcQZQzn83IVVHu7EAfnYGfve7LS08kzgkILhR5ZibKi/5zMQo/EjXO6LprO77jLSSzObyq0DuyH+WJHZioRL2FkF+SeSTqYxstGOx5t6UD1RkrqmjeWdXmlxqFwVso0RAQ4vii2yPJOR/Kx3Cj2RYZTHLRh8GIxqRctjweJOTwP8NM9OnidDUfAdN1zAWjKsVPghi7Ae3lf9WklIFwkc7f0XY42o2DEKbEA5kAjxcrb8NW9sv7XyObLSbM9LAZpaQuYkL5VAvliCSQZPOXP56Z36n2lWpulLTWNQokxqL9mD3ytJwtwv8AhpFZTowaWFds+GVgt5KVywPHBKkD39h76Yq6Smdz8JHtYjVMyJaVi3aOTdcRYCwta+mg9r5L59t2M2vJRmxuL1ANj9R95wfx1B3Kk2fqU4SWmxMxD2qf5RDKRlaTxmE8+9hqvipKFkRUh2w1DMB/kxwIPAA7cgb28m3nSvhKGMSrPDtglXhQtOcQR5zupv8Ap+Omg9r5Lxtv2M2vJRm3IvUjg/UfecHVPusG0itowksHTYy9TGp7eI7pn95a172/G2vTtdHCQaqn2xVdckwg5Pix5Ui3P56jwUtEEE00W0CnywZ1hsb2uAMh59+R400HtfJpEg2YOXFRThyMSwq7Nb6XEtwOAbD6DWV9RfC3rEpal5D8PAsKrXTOOpNNLEx4lNyLxXBuo4uOeZBpqB1eaGLaTTRlQ7mHlb28kLa5J4/TWB+0z1HSLJHHtsdKuBEvXhjVWBswxuAB7hvwsvv4hxpFZY6V2dKUNG4UBVgVFVSTY5ZYhfpbG362te5tWT0UFPDGhkKinvU4ggFgmTNcAfJcm4A44H01zWj9NvUuYqfclmqFQv0/vgrYDMqkhBVituL2FxwfB1N2T1h8aqU9V0+szKgnkOAMVyzq7D5S1sOB3Z8i4uc6OP2mbva222Ohpsq207vG01qyVLGSQNL2rIqi2TAmwPFzzrQdPZMs/jYs8ccv2jJlje9r9e9r82+uqKkh25JDHUw7NHgSCFlDuGBtiVkiW3N/JuPprmO90xr93Wkihp6f734YCFQEBDEO5OKl+QTyBwAPztR1yhqjquy7ptUlVUo1c2AdBDlXVCgr0lyxJlAPfl7/APlrQU+z7SCenUAZHJsa+UZEgC5tPybAC554GuCbvt0aJMY6Cb4dbolUxkuTeyu3iMB/6bCwPBNubP7M3hlEsMtLQyGNTN1KhjHZQQGGSo1wCQebWufPtBVK3R2PYNnongBeokZsn/59PewkYDxN9ANRd89O0tPJt5pi3FdGuPXlkUApIfkeRlHjza/n6nVONm26UqtJT7TK+GUimY3FrXxwRiyjnkgfl9Iq0tEKvb2o46AN8TF1Gp5MnBKyXUAKLx8DuJBvbjU0XeOldnZRo0DRqDMNY37SmstEbyD99TmMZP8AwZvlABuf0OmvtT38xQwU0dQKaWrlCdYvh040s0j5EgD+VfIvlrNn1Q1Xtu2P97LPHViOTo4OxeKCYE3c9O7Cz8mxBJF7aldkppcs0a1QU4l69s0AB6DduViDcQgBhfnLxzccaVEMHeEy1zF+3MoSq+91cRBB+ZuNQjvUpjsYdyUlhZhHTFh7W7SUx97kfqNJm3djGB/yiuJa74UoJ9yDl22Wx8AcDknXQb/qMX919/ySoqkQyG77jJa62MLOh/EFYhf8CDbTlXB0GUtPXvf2ROqOLecITa/4+edRo9ykFwV3FiyWF46a4t/Otrc8jzccjjXkO+spBK1zgLkQyU1ipBsxKkG3vcEDjQfqMP8Adff8lo37yuSyVUAW4ICmIt4PyyISfwI/HTdFXA3S9YS54eSArjxbg9IKB79wIvqrqtymLMwNfGo5xENKQotfyxJsBzydOVm9yMi4rWx4LdmWKnbIW+YhmIHgntA99SP1OH+y+/5LBqwQyEM1ZLx4EJdOfoYohcj89N7jTvH3GqrSGPCxQxSW9/C05YAeLnWePrpYnMEj17TSdqL8NEXBAyuqxju4I8gjVzR1FSrhnj3CRf6WgpgD+qMG/wAdV2RoskWuyRVyM6GZZq2Nb26aQKWHtfB4GksfN/Gm2qTJGXWeujESgMPh1DORe7BZICWY+4QW8cDVMnqhhUmHLcnkQ5NCKSEkLf8AmwW4B8XuL+x15L60E0oEJ3FS6lljSkjbhDizdwLWDAg3Pm4/DTZD3F5JVbXksldT/FNJTDp9GSndOqr2zUfdB8mxBDXwVlFwATra7R6lgqbiKQdRfnibtlQ+4dD3C318H2JGsbV+oJOmg6e5RleC4pYyXJsBcMCouSLYgXJtqHWvHPCY6qir6hucZJKJMlv9LWFhzxb3seNUkkzKekndlv6u3JKithpVkkUQWqZHiTqEPYiJCcHVTbOTvHslvPDtDWdReilTWZk5CR6fpkAfy3enWK35i/PnWW2vr06BIFro0Bviu2RKD+eJBP53v+OrWv3yofDpJuMVhZv3FXyP9XceLfQamNJEwnGK7J1LuYRiDU1z3BXupSACeMgUpV5H1JK/UHTxqfh5R1amsl4vj0M1N+BdoKccj6ZfmNV8e/z9HpmLcOrf+P8ABDjn+gNj448fpryD1K8XNSauzkRIGoWTvY2WxXIEnwF99WtGiyR8k8zGMJK1XWsrG4X4cG9vZlSm6ij87H8dOyMZVeZKqrjQfyCFQRYC+KS05la/n3uSbfTVTSeo3ScJLLUyFRk0XwLK1jcAm3Ki/g25trz9vSktjNU2yIt+z2NvfE2PkAjzzqbG8fJZJuHVRYUqatJL/wAU0zKT5Nm6kAiHH4L4H6x/jmjWSJ6ysZ8gBJ8GTjieQuFP02B8X5/A6jV3q8M79OSojESgyKaGR8bgnIk2sCPb8NNU3r6J4QEmqHkYF1lWhkIxB5IQCxAsRlf/ALtLG0fJZR15hdGlq6qRSuWHwhsQQQMjHDkp97Eg8C40mo3bALO1ZOInftT4QngG+Nul1ALcZHz5B1XUPr2NVMss08sPT6lxQyIoUtYOWFxjdWFzwf00mL1pZesaipMCm7N+zpQtgeQX8Dj31GyGy8lnLvquDOlZMkIcJh8MTY28d0XUsbE5eBfzrhP2lVgl3SolQko7DFiCLhQIza/NgyMP011mp+0dWjlnpqiaRENlUUTlcj8kbSeAWJVbm3karN19GieKKGcKEihv1wbSCUkFvmNsGN2OQPPuPOs8kjnz5UqRnvQdBOkklJV0oggeF1mq+n05IkKl8+v4KnhbEkMDbVL9lUDftESLIYlhjeR5AmdhjhbHm9ywH18/TVhW/ZnLHAXqKvsQXwUM9zeyqtyBdiVA48nxrS+hJjRwNFTl+qCOvbbKmRw5HCOyyr8t7AYr9bXJvmimNqTs3UG89cLFT1v31yxY07WYebWOIFvqDfjXE6ub9m74tQx6qJUdUsqFAwLXcKreCMiLXIvbm2uoz/aL1FeWCZxBH2ux2+eQIwAyydZVUeb2IFgR586Z371NT1dOsMqu7ALI5k2+oZbNwjqokVo8ibBszfkC99WZ0TqS7Oe0m4w0sm4zGqjnWqglijRCxdzKQVaRWUYYck5G9xYX86nfZDtkkYqKwTinVVWLJoWlyDte4AI4yQC4v7+NTto2naFZlaKWaoydUX4WpxDIvcrRGRi5Q8sCw4te3nWi2z148llp5ckAsvT2yoIuvlVCT8Ygrf6ZLqOF2UjFJ22X1T6g6hkeGvSOONcmD0ztiBYE3ZluL/QcX1XbjviVNXRdGqSVErIQ0QjKsrFJO4sxvY2Pbj+un6r1hMzt0TOqLYFW2ypkZTiCcmEi/UNbEcEefJjbh6iM9XRLaYKKyEgPSTRWPTe95JDicr3C2Bt7m19Nk/qXnJNPk6oNGucbT68nk3azEfs+aWSkgOI/ixIpLZeSrnMLzz+muj6g5ikr/R9PPVipnXqssXRWOQK0agtkWClfnPi9/Gs7vPpeKkmhamvGKisD9Oy9NHFHULdEUL83BIvzbi2t7rMetosmoR/+WD/qppz/AOWrR7Rlm/jl/h/8ApxkAVNiRip4GPGag9xHgD6+LaWSSeQTe4AVhwCbX5xZWsT48WPva6FiFrDtvYBlBJywIyuQQ1lsAzXHFj9NEmOQ7cSWHPKXs9z3AdxJF8f5h+BOuw+aPVUgXuvIBBxKXa/ORN7Zdota/nzxYJBtibr3AAELyBjgBYXHDHk8WH6U/wDaNBIYqZGqajHvSLFyG+UdZxjGlgPLOv0APGvNl2CauXq1MzQIGaM08BPUGDkMks795s2QtHiLHgkW1SU0jpxelyZOapeRO8+qIKe4lyaRArNFH3sAliHxBIjQkkF5GXx78HU2l9O1lRzUSCkQm5SKzzntxP3jXSG9vljDeT3XJ1Liaihjko6OnE1wUlihAI7gQetISFViPObZn2B0zTbFOKZBuVZjFEtmSNsFZRwDPM1nfgC+PTUm9wQdYSyNnqYvR44cvlkKWmpaOri/Z8RlqVJjqI4u+RkcXJmkc9rK4Rg0ri4yA88St7+Lxilq5VgpuoFnigZslRgQGaftawkKZYKllLHIgX1WbZvppIpIqKnBp+ufh5WUxowk7unGgHUnZXzC4gJgou4Ck6al9J1FShm3R2qnHdHRo3SgXntDAE5EeSxZgBe2fvVJs620h8evaaMik2aBJ5C2PaQkQJ8uzfPIBa7OoI+r3Ivb7RQJCkywNG9QzNJKxGOczXOTgXIXLgAXsLgXIOm6epjpaeHGkMfV6YaOGMAIXKL3k4gYs4HPcbGw4NpNVtEZSdIiIpakEs4Jz+UJkOQ3aLAWIAJ+p51jGjKUrK/ckEO3Mm4OagPjE5jQhmMjKgxGRN8jcEG9/AFgNTqvZDJHCiySRiMq2JYsSVdWAdsizAWK2yIJIJvYacn3SOB6eCRyzykqhcqCcBe7fKLk4iyi5ZhYebKSkm+JaTqWhxCCLk3tclweMGybH+YFVHg+LFSMipVyQzw1DdOPIFUsA5YoRkSMgLL7WyV/OJ5a3CUoxrOqXpkhDBIuS5BYli2WJSzA28dtybCxk09b050pI4XwjhVhIScFUZIFu1yz3ReL3sSSeO5lXpqJ4oUTFqliFVR8xUre/wCStlf+lG9wAQH6+iknjjKyGBgep2HK7AdgJBAZLkMy+GsBf6wavboah6vFndun0yoJCJJiD2nx1RhEb+UxT5STeyjmm+IKdNRAFBD+5uLBAB7ghiSbAKUAuSbNSTrBUoI6dj12BmkQHFecVZrcMxY2JHIHLGwGjBg9qrMqESWTGVVdzGTSxIcRl1Zieo5YkAlQTwR7G7NfXRGNhEhNOiMzJ/BhAWPN2KLjPMCSAC2EbF0FyTfRsuytIKZ5ZTEckjQ1bKwzjcqUp4VOTd6qMvu2AW12DPfWp6V6c4RRG8seUq1FS3Xl72zkeCnHav3jAZkgg2FmFr0eT6I6KMqm0VEyrJKEEMXKy1JEVLGREFUxx/LMmZZlyTkJF38sBb1vpunpYlnmwqbqHE1Ux6CDEC0cF2kkIRFbBr8LfMEHV/W7tGlQlRVwxwnHCISfe1Tm/HShjyCcnyuTHgMFsNVu3s/ximWnWCNomkeeuKyzyxqQHThglOLOCV8WPyixAybvskonhNLWOhp4pBi9TBUVRKwwhbNUtFAGc49S0ihcWIY92K5GBu+yyNUH49zNOJjO6iwhemb7gSKBeOOUIrTc5NhECWGJ1ZSbMV60VNSB62ilVo5HIUvTBCI1uxYujxB6fFTyQGbE3szttQqQozhKqlpVkeFJuZClSqpTRx2sDyZIGzBxZXHFlAgFT6bozJKVQsVp+SxIEU2IPwkllAu3SYOzsMrLF4ub6CvktCY62xgMQWWW5XJ2YLiFTuAa9+Lebc86bodti6YikcM8DiaewsvUK5Em4thYmw9lCjwNN17SsrQU7JUVFQzSxZlcEQjg911PcCqD+Zj9A1qnK3tIg75vAeqwRlMVDaSpFzmoYFOqgHzGnJVrf1svHBIn0dK0nUhGUrGWNlSVWRmFLLhNMZo7FpJL5AGxBJsCbM0BYzTrGYJcFLMY+ozuUqUB61NMyKXkgFpJCQApcj2LHStwqUMrfBw9QO0FXBTZkh5eoZJ6hgrZRED7sGRlS3jIY2npHRGOqojQ7+qUIA6hjCSVE2SRRpL8ROYC0sZDq+D968m5UriqhdSZ+tUoYogamfGKGWB4kLEQ1JkEk0yHCIMgsIyx4Y8Nwxudv+zrqfxgtPCw6bUySO5kSwks0zG5LMELdIKD0yLtbij+1vdzQ0VPSUqiBZwXKx9uKjE2tgrAluLnkjLLk8c7zpy1h2WF0qUEcrftKuhZ5JpJOihGCGVy0iyvEoeQdoHeQp7QUsNdG2ueOWnX4XAxWARY3QqB8xB6fangoCpNr+PbXzv6L9PwyTItUpbqxSvGgJWwSGRxIxHNskxC8X5J4ADJ+zn1fJQVsTBj0ZHVZk5sQe3K39S5Ej/V76plwOSu7YPpXqIxW9vmdkJNwxs4KgsLqbXJCjgAi5HnOesYCwohEwRvi40SSxazGKQZWIUOBZCD72PjWogDAYupIBKk3BUgjK5yOVh8lvr7WsdZ31FCQ9AOO2tiTi2VlWaxONlF1xawUWufw1yYf5EQRF+xWkSmjWA9OriwZarvY5owYsUL42JB49r+eNdEH4+dA0a9ckNZf1xMFaiu2P7yTf6Wpajn9L61GsN9qezCqWihuoLVDMpcArklNM65gggpkoyFuVvqU6dlJx2i4+UMp6lEzmPb4mqmW3fGQtOvkYtITjwvsgY+OPpQeodzFKsw3qRzjiYaWmZljmEgPmQnqPi6uGDFVACnE5KNaqH7QEakzoaSSfpx5MkYCRR4rdk6hGDFeRjEHPHjm+uRfbhUTvU0pnljkV6fqRmJSsYyY3xJJZrgKcieeOF1aWRswxekx4+at/Jb7L9pW6vH/wAmbXEtKrFVWKCRlB9wWVlBbkXIA1Z+jPWMFbUVQ3KZ6R8s5KbMxQMUURsWYtnkMQGjyVSByrd2ucelmiqTBStUVNPKzdKNk7oizuSuYDKwuWxuL24OqumopqfcliB/eIakICoL/eJLa4AF37hcC1zqh1H0bQrI1QJNrgWGnaLpO80ZjjOLXjeKIYyNYNIOQisCtmOI0jf6ZaOamqaqR6q7mIq4VrM4BjaCJQFDh1CcAtjISWNr6tIKmvqVH3aUKlQWLkTTX4uFUfdoPNmYseOUGsvscUPU+Jq/4tKTTvNMSxaovjIULXstgoREsO9+244lK2Q3SNJR07SO00pX4m2KpfNYAwuEABHJFi7cF/YhQoDcdFUw0oRGR52dj1HDBFDytJcqWLEKGxCg38cgciXTUiJPI3UZnmAODFeFQkDFQAcQX5LXNyBfwNJ2DZUpYViS1l4uBYm3AJ5NziACfci/HjXQkc7dntZuKxQLJUIVHZkoUy4sxFh2Ak2cgBgPNjpioalV0rHdQSgiSQsccXOdh7C9r3/AX8a822OaeNxWRoFJxCW+YKxu55Ng3aVXyAoJN2spDUwV8bq6FhHLZ45F8PFIf9FxknkEg+D7jUgc3ndXiiDwRmUnutZgMAM3JsL5YghVPJYqPrr3ddr67QkSuixvmQhI6gwYYk3BA5ufewI4vfS4d6japkpwSZYwrMLEgBhcXI4F/wAbX9r2Nk120CWeGRmI6ORTG4OTFbm97WwDIVI5DtoBO/U0zx/cSFCO4hQMmsRZcmNlU83sLngArzdW71jRyQ4QiQNIEzLBcAxsSOCxONzbgcWv7aXWTyiaEIoMTXEjYliCLFRwwxBGfeQwBCgjnT24VBjid1wuq5d7FVsOTdlViABc8KdAQ/UD1Ij/AHRQXF3N7G+AuIwD7yHty8KLnzbU6pq0jALsFDMEW/uzGygfUk/4XPgHTW11bSwq8kTQswv02ILD6Xt4uObEAjwQDryu2qOZkZ87x3K4yOliwsT2ML8cc+xYe50IMrDVU9FNXLPIkBZushhQmqkRx1XIbuYoGEidqjCxOS8HVrR0srxNLCI9tgcB3mfGSpdQL5O7EpHx/M5lNv6TpfqJZIXFXThM1XozZIX+6ZgxfFCGYxG7YA8qXHm2qbcNupRSxwwzyVlWkaPSrGeoqYMGjYRqelHFcBc5DfC4zJ1zyVM6Iu0SvSULqJfhafqSmRh+0Kgm0sd7o1zeWWwIGKhYyVJDAEaTR1FPKFevElZWxsymlCBxE6nFunEoCKh8rLKeQR3821M9SV1WkCVFU6U1OsiCeKFi0nTY4k9ftsVZlJEag2DWYkjShvIhEUVBS9KGaUR/EyoVjyYEhihImlLkYh2xDMy9xvqpYdpylVGK+pZKaMwssbpMVYRSqL9WTtCsGCkBfkZfmNzrBRVUazSLTF32+lmEkS4Pl1pVClQZOWRM3lB+st7kW1rd6oqSgi+8xq6yQsYIZSDeSVjkUh+SNMmZmZVvjldidU+xba8ELwgAY/LITcyMV7nYXJAz4APONh7cwzLJKlQvdaxYSxeL7lo2aaQe5FlRLDlme5Uf6I9xrN7XOghiLqs3xbCal+HDNUUrwwvHH901jKkTdi/yZZsWFxq5pNsn3Axss5ighYYSKoDVMyqwLRsylUVWV7NixBGQHCnWz2TYYKU4UyIjd3dnkZLFchIT3Fr25ION+LXI1zZPURhwuWMcaVsztPslbPIZampeljZOn0UI6hdQSZSIwVjaXvdhEwbEgB+danbtjp6VOnBFHFGveRYcjEqx4OTGx5L386mQxcfdkp2hQCG4tyLB7DwSDxfgX+W2m0iIYEL0y12Tt8FlLMsgU93dk5N1BJAvfk8M8sp9s0PRSm/ZYEMpbFFXnGzMC2X8pA9yAuN+dcu+3T05JJFFVRpZYb9RbC4DkEt2sbgPwx9sh5HOupdMX+UqSbAOAwZlvi7FbtcLGLFiOCB54DuV7eVv3MrdxsVN1byEHHm9iQQPxrCbhJSBwj0n9o8TVWVTTbZTqI3HV+HlzJMZRVBQubG4DXAGGQHNtZb0j6bkrtxWOILiH6juqtgqK1yQOCAfCrwTcDj2636l9E7QrCQw/eyfw4YS/wB/cK2UccTEkBbi4xW972FjqTS7KYSIURqKN+8UlJaSrkHy3kl+SFT/AFFjbkCRfGvSWV5F/wCV9yTQbt6iihYQpF16krZYY06j9PJeJMrGMFTe8hC3B+a1jSV71ElfRLUzRo/xSSfBxLn0gIZCDLNjy5xNlsByxFwLrcxbZTo8dLEzQoygy0tOCZMj5aoqI2LBbcXJUsQe5r207u9JKtVRZSIIlqwkcKLYKBTTWZ2JLFrC1hZQD4PnTHgjDntg1+jRo10ANY37RRBnt/xaq8PxRyVkLg/u0uIwAJYlsbKAbm2tlrK+tqlo59uZI3lYVTWRCoY3pZh5dlUebkk+Afy0Ah97neaKnhiNFFIrGOWVAWOFrokQNo2xOQ6nNlbs4Osd69+zuhNMlNBJI1dGLxKMppWX+l0XiKIkizWRFP6g7Cn22Tco4Z6iUwxXE0cMBKurWIs8xs9wCylUCWuRc+8LeaqjpJYlo0yqoHuYIAWdkeyyiZhwpIs4aVgS0a86A5LR+lt2pGiCbUpmhv058OoQSxcNcSGElS3BZTb9OLj0T6ZG37gKjeS3xJQzwRL987uWIYsI8jmLhgP84m/abbub1DU1MxiMy0otcwwWknAt/wDVlKlIj9FVb/Rzqr2ynKF3hRQwe0kULrNM7Hm088x4te5UEkezHxrWOJvsiy33P1XVTnpw40QKllD4SVLgC91jvhGPa7Fj+A1P2PpLRUjOQ91Rw5sSZJBkz8cXLO7FvYZHgAnWcWB1D4xczd9qZiD5vlJVOV8+LKLgfLfV36a2+KeiRJUSRIppMAe5O2aQLj7OqqcQSLG3ge2uij0ZzLaXaFepSoJOUaYpbjhr5XPuCCOPqoPsLePLP8SoCqafCzHw2ZLHIG/KgKqkebyA/wAp15hP8VcMopwijAr8zEvdlYcgraMWIsQT4OlRrP8AEksV6GBCqByGulixPJJ7xYcAAeSeBkKirnNQ8TRFUChkk8h/6rWFlxJUWY5G5IFhfUuNQL2AFzc2+p8k/j451Epd2R5pYRcSREXUi1wVVgy/1L3AH6Hg2uLp23aek8rdWRzK5kIbEBb2sBioJsoVbsSbKNAZL1F9oJ22DKpiRqiZi0aJ2ZAdt5b3IxAVcucu21rELkV+0PepTnHFTcIJOguBkKGzhumZDNbD3A+Vr/QjP/bbIx3dw3hYown5Y3//AKLarfTG6Hb5Y6+Yl5cG+GjJ5btMQd7+IlGQAHLFbCwBIwlJ2bxiqOyehPtRi3ErH0zHUclluCoAHzAsQTc8YgEj34F9ayr3VIpYo3LBpiVSwJF1APJHy8lQCfJIHvr5v+y6t6e8UrFrZOVY/g6Mp/Lz59tfQ+7VkMcJqjH1gFXHBQ7MGkUqE+vcVYW9wCOba0jJtGco0yVupl6Enw4BmwPTyIAytxcnjg88/TT9OWKjMBWPkA5AfrYX/wBQ1Er96jiiSUksrsirb36jAA/kFJc/5qk+2ntxqmiid0jaVlHEaWyY+LC/j8T7C/B8a0KEbYnnMbGo8s5dOACEYBlRgP5kuUJ98b++qam2qFqmWXbp1hqIndJUFpIiz45l4gwIJKDuBUloz55vo6CVmiVnBDEdwKlefeykkgE8gE3tbUWqr+lPDFHAzCYuzugAVMcbs54HJb63J8A6q0muSU2ujP0EFVBVNNuELVqhA0csZWQxuCb9OAhTHkuPyB2uDdiG7ab1f6+ephZLtSRMjM33fUqIyjqEaYX/AHdS5UhlWR+CRjbW5ahlNUJeraJVw6Q5DArcswI4cOFsQT2hh/NxkvVU4rZyvT6kNExNha8s9v4YJ8Il7N7FjY8IdZSikrLrJ5KT0/R4SxzvCWlnHTD9xbBVu88rPk2UrcgMbhSii1m17u88stU9JHIG6pXtKsq8Afu3UU8NKDmzXGK+PPFnvO6TQxdbEWEfEViztM9giePAY2IHJ/Sxvvs32Gml2yFpUinkmBnlZ1DEu7EE2YG1scPAHZrIrBbPZlVs29w0UlRFLjT03UZ445CMImjlAmhUD3OSTRhRyso/p1eH1zSKxCVKOSCckOcY8EGTpDtNyVBP05NyL5z1JsM9HVIYgzROymCRmyKzIPuo5L933gMtOHue2SIH+GL63aKx53Wpjk/dpYlwjJ5B5bI8cNdijLc/KPFraxfpI5JN2aydC6HdIJVyhkV0RUK2dHC2LKe43UMQcScybeLe8uN1VzgbkEB1F2JuFUO3F8xYC5JsoN/a1TLs8NTUSmWlaNo2GFQp6bP2Kbh42EhsxYc9vb+mqeoWuPxEVDWdZkxiYVItInBOUMkYCseWTKRPnQ3Jx1jP0Ml+12QpI01ZvkNMqGWRUW7IqqCAxD4hEQXd3UACyj6njgDOVu4Ts0YZjQwY4xxrGHq5OLXigQN0hiSLvniLEqvnUOGtFLM0kyVNM9vvKuaI1U0lucInjVqeFPwtY8dg860G3erIpT8WXpoYHsgAKy1E3nFD0icSCbiJeo3P8puNXx+ljHmXLLoRHs8MEscccrU71CguADLWyE/N1JiXKRrwCw4BvZ14vZTU08agu7RU8JASKAPPNIFYBc3YFjlxdVF/N5CL6apokippHVf2ehYM00pVpnX3ZzIWs5vYGQu31UHjT0NHKo6dCojjkAleqmZpHYsB4Rjmz2AF5CoXgBWtbXUSEtbjTytVAUMcjDEI46xLHm+AI6r+AsZdvo17Wrd028wVNAkEMccBqg5csxkdzTzXLAjInEcu7FibD21NO7ojKzIXSnyWSuqsYgtzZghKAuzGy9iqh47ja2sxD6ip5q2l6UlVUyisxeR0YIo6EtgFAWOMXPjEOQjE3ABIHT9GjRoA1kfX1Y8UlBJHEZmWpciMMFv+6zDlm4AF7k/QHg+Na7WE+1fHGiz6IX4k369zH/k8vzAfN+C+5sPfUrlgoYGknE4apIjyaVqemdkhUse5GqbXN2u7KpWxZyRYgad2+B44wsMcbxSKcUp7R06gkDN5jeR3Pi6Lc3Pbfu15LJEVV6kMIlACGYYRlwODHTcsxPmzi/8ATpueRMA8ju1QGHT68eR5YWdKZGUJycVZwpBtc2tfrSUeio90ExWIxFYYyRMVPw9N55JyIeW1rHyjEm/4MmenIJmZvhwCYwyiKnPPCpELPPxcliGU241Chr5mlVUaVZJQtyw604RmJv0ktHCpRCwZEcXaLIjK4sdm9HNLPIkk4SXAdUBllqSuebJI3KKjnFQj9S6KBwC16SypdE0UtXvTRspkYRhcwpmAjACRhiIKUMFYnJYx1HZgWPACsButs2+opqSlhiWNpB/HYmyKWV3dgBy15WHAtf6qORDp9g6cEwjpY+rVpIiFLzSB3DB5J6k2RAS3Ma+CGxz8C6ofUUUnQBJV54+oqsCPHzIT4DA3GJ5OLWvY6pGW3ZnMtLagbVDMOoahwxLkJiLDAcKT/nt5a3F7AeNe1OzxyTRzHIPGLCzEAi97MPex5H6+xIKd0DywyJTSIJLhCxJ7L4lr4chsGuBweVPHnWhkLrqyGmV5ZCsak3ZreSFsPHlsVCj3NgBc2Gvd2ojNA8YYpmACQSpAyGVivINrjjTpjDKElwckAkYgAlSDcKSbANY+TbjnTNVUSiaNEjBja5eQnhMfIt5Ja4C+3zE+ACBjvtD+zM7hDG6SL8XCmObDESj6Na+Jvcg8i5PAB4zDeod/pIQjUsKxQIqZmOPEKtkHdnj9NdX3TbBP0wSQEkzOLOjcI6jFkIIOTA88WB0TV0TTfDOLuUEmLLdSMjwCRiWBW+PkCx1RwTLqbRgPs2+y2KGM1FX055JgCqizRqMg4IPhiSo5HFuBcEk7bct8jSWOFlLFpUVro9lv3IwOBRrOF/mFuT5W2pG77usCoWteRxGoZgoJPm7HgAKCfxsALkgF2s3SKJkWSRUaRsEBNixJAAA/MgfqNWSS4RVu+WOVMCMD1FVgAb5AGwI7vPsR50U9WklyjBgGKkjxceRf3tf297jyDp3VXWba8dIIKIJGQAiXLBUW/cRa7Ehb2/EjnViB+ba8qhJs2BRCmI8MGIJy9iOB7XBAII5B93XqtA3wzASGxVgFbjIZWy7blcrE3F7Gx0pIy8TI8t3sVd47IQSL8AE4EAi3JIFjc+dQp5otvpSTfpqx6cajm7t2xRj3uxxUewt7C+oBE9R7xJBHHTwyZ1UoIWRlXsUfNO6qAtluAFsAzED66p9q2voXCuTFioVSBwRfJy38xcnI39/z1EXbhUrL8S4M0+PWVGHYFPZCv0VD7+WbJvfUyNo6iKN1Y4ZBlt23KsQAR9Mh8vvYa5Zy2ZWTIlGnTqAe+VKFOtibFnmnZo4UB8AgFrewyTgWBFrBUQ0FdJL1JVp54RUCOMFlLmRYmPTClu8yxN2c3D386R6K3FcjexaskkqF4NxEmMMR4BByEZYEkC3vci8n1dRiaWMxM7SwAmaGGQxyyQSEZKrKQb5IjY3GVgLjIX0qoGsOGeep/UMhk+HjMVWR1DNFFGOwWHR6jyFooyjAuSzKeBZDrJUy1u3RANOZ5IyawWLBJlaxqosm4cgOk6yAEX6n0I1uvSTQdJfhVUIDbFF6V2XCORpEU4q3AIVgHAB4vfSPUO3SyRo0SsZoiJI2k5JkRiFUrGcFEis6u2IGLgkjGw85eqanzwjZ8k+OWaSSCRLLAyFpI2T7wEr2gtkR5I4A9jyQdeT16x1MUYgcmXIdUKoVe15CCSciSUJIAIuQSQSL0vpzc2enEdLj2GN4g5xHw7P8hOLENHhJARa4wU8E6u983daaNXZC5LBQqi7Hglyo8nGMO5A5IUj316yfFnOOUVKIC5aVnaRywzYXALdqL47VLBR+LC9yRqsT0wszGWojRJ75JNATHKgK8oXQ3bE3FySGB+UeNWE1LC8sUsojLozLTsWv86gkqDYZkIfFyADY8nXsm0BqlJy73QFQl+0BlsbAWFybEsbngAWGlWLMy7zwTSzLbczC3T+8JE1McVJsqLhJ2tkTGiym9rt4VncfXtKZHmhkmrJUR3gUIWjjYL/LCuDtZWOUr/KLrmpNtbSmoEQkooBbgnnnuZuf9J3P+kdUNLtdNVXq6KV4JZLXmgIGRABtIrAxyEE2NwSCCtwQRrN4/Bop+SsfbpGg6u9133E2JWmib+IeCgBiGT+RaOEc8Es9r682ikqYl22IwRwQR1ZWPLiV16M+DPGgCxsY+GJYsW5IHgwP2f8ABULI1OtWjJ0466JzeMZdrMCHaBIm7wYM1BQHEHUwbss1Xt6vXfGzioV2FMLQRgwS2PaeWJ5uzE2DWVQSDm1RonZ1DRo0agkNYb7U2cCiMYkLCoYjphGfimmJxEnbe1/PjzYnjW51kftE2eedKY08PXMMxdk6xguDDInzgg2uwuAeRceCdSnQMVT19RLhHEszfIxWNmkl70aQ9SZsRGCuC3QoAZDixEZUyPT3pYNHIDKnYqyOsF8c4+bSVjrgWzd2NgZFFgXOA1YUUW5xQPGNsibNcOj1YFpUB8hYlGTXHBzck/UDjT9Qte8KK+1LNJEOzq1MQiB9j0Ushx8LcEgAd17nUuTfYJ+z7dJTxiOngjdJo+1ILJTqp4DSVLXmmbHgMq+P5Rw2mK7caSCGOGYKI43KyiG8FKCWsysSw67LyDGubMwOSC/FTvdLvE8qstIVQNlZ6iF8ObjpxjGIkezyrIQeRbxpzatprIKh6j9ltPKyKFkqKyGSRWXK5DkdisGHagAGPA5sKgW+71ZngWmianpXlMULyR/Dwr2sy3hVutIWAIXIxIWI7L2Orn0nRGNZUlZJJYZpIjIgsGDOJ/lBstjJYqPBW2s/PS7vVMf2hRdSEMrJTwVUcSXU3Bka5kcghWADAXHjxp7Z6Crhovhl2uWPKRjJ05qdRi8pZsSJAf4f3Ybgjg+2rwdMpNWjV7XNM2ZmQR2dlQDklQxs55PDC1h54ufmsrlNQIkkjqB1JLFzwCQLhb2825sTz5F7CwqKXcqyONUO3VTlVClzLTXawtkfvvJ8nTNBPUxGQrtlWTIxY5T0xtyTiPvuFBJsPa51rujLVlxWbOss8MpJDQ5YW+rFcrn6FVxI+jH8NO7pI6wSGIXlwOAtfuIsvB9gxBP4X1RbpU1c0eH7OrI+4Nkk1KDx5HMp8gkX9rgjkDUpd4qgABtVTYcD76m/9bTZDVlnDUMkIaoMaMFvIQ3YCBdiC1u2wLc+B58aWlKuRe1yxDXPNrLiMb/Lxfx/U31OqHcJ55wol2mpYI6yAdam+ZfBNpuRz4PB99Sv21V/9F1P+9pv/W02Q1ZYR7ohneAE9RFDkEEAg28HwbXW49sl+o05U0ocpcnscSADwSAQL/gL3/MD8jTRblUqWK7TUgs2RPVpuTYC/wDG+iqP00ivr6uSMqNurIybEOk1LkpBDAi8pB5Hgggi402Q1ZaVscrTRYkiG5MmJAbIWKXvyU4IIUgklb3XLTlZukcTIsjYs/CCxuxyVbC3k3dePxv4BtVUu4VMaKibTUqiAKo61NwB/wBdz+Z868l3KoZlZ9pqS0ZyQ9SmNiwKEg9bjtZgfwOmyGrJ8dDDTGeckJmTJK7Gy2HN29u0cZHm3F7WGsduG89aRKqdXWFWwpord13FutICeGYAgD+RSSbXYh3fq2sqZI0bbKtaZD1GUdJjK4N0DDqABF+a1zdgt/HLdDJWIpElDXSMWJyKQjz4FhNaw/x8+b3ynK+EQ4yJEyrAxdY2ZppFV8bn/NyN/CqvnxwAPYDUf1OoWleUhsoVaSPE2s4QhSLebE+NeUstaHkMlDWsrNdFwhGA54v1ub+bn8vbUTcaKqcsybfXZOYgwYRY4xyqxsBL5Khhz5vY8WtlRVQlZu4pIqKCCFmCKAsKXIUXVPPNgOFZif8AzNjNWjQOXCjInlvflVU8+3CKLD+kapJfUMjWy2quNjcXjgNj9Rebg2J51Ek3WZqhZjt+49i4qoWEDuvnl9/3A9lhxYoDz7dWyL6skbjtsU1YyxtLBUqqSNLFkFazEqsot03tiOG7iDYG19EsVdGWLRxVOQC9SNjFIqmwcIkjFFLBQbrKBkASDa2nf7Tzf9Gbh/sQ/wDr6hPucpqBN+z9yuFwChYLW5LA/f8ANyVb2IKDmxIOOTFin2WWyI3pne2XcaineCWCOdjPAJUK99h1kB5RsiDKMGI5b9ND+3o3SZoB12gGWKg9xKlgENrMWW9itwb2vrK7u1TJE/TodwM6zfEwPIkNkceEOM1+mVvGePlPuedXlJ6h+Zxt9erSEM/3N+4KE935sFAuOCAD73N4NRWtkNN80TKnavi41+IUoQwkRVPfGy5BWyHGdmvwLKfBNr6ZKVHx+RYJThFUcg9U2Y4gEdpBLMSPICAfzWg79u5lhMTUe4BXID4wEkoGBZQUYkFhxfjybHTFZu/VSFWpt0vC6yFhSkM7IjKCefdjkeCOLeDq2yGrNDM0/wASoUqIcAxOBY5Bu5S3UAW6lcTg3h/FhdNO9PNDJEmPSjZoHRboFwNmQgWsLfoVPuDqj3X1RK4QQ0u4RjMdQ/CNfCxuEJvZr2sfpf8ADRLu8RWYLt+4oZ1KyMtK1zkGF7XtfuY+Pc6nZEasuZdpKRxJBL0YomyYY/MuWWIZWXpr58e1h4uDm919J043Xb6uLtMtRZgh7HPQkkWSw4yOAuRww8/jMj3tBB0Wo91kUizF6d2Zrm5yOXg+CosLGwAHGvKGQy1FBFDSVkcdNKzs08JRVQU8qAXJ5N3VQNVk1RaKdnQdGjRrE2DRo0aANGjRoA0aNGgDRo0aANGjRoA0aNGgDRo0aANGjRoA0aNGgDRo0aANGjRoA0aNGgDRo0aAqfV1U0W31ckbFXSnldWHkFY2II/EEX1yjZPVVSH25vidxynliWU1USrSsrrdxG+NySfkPvrsW77cKinlgYlVmjaIkeQHUqSL8X51laP7MVUQJLW1c0NOyNHCxRU+7+QHFASBYcX9tAbW2i2jRoAtoto0aALaLaNGgDRo0aANGjRoA0aNGgDRo0aANGjRoA0aNGgDRo0aANGjRoA0aNGgDRo0aANGjRoA0aNGgDRo0aANGjRoA0aNGgDRo0aANGjRoA0aNGgDRo0aA//Z">
            <a:hlinkClick r:id="rId2"/>
          </p:cNvPr>
          <p:cNvSpPr>
            <a:spLocks noChangeAspect="1" noChangeArrowheads="1"/>
          </p:cNvSpPr>
          <p:nvPr/>
        </p:nvSpPr>
        <p:spPr bwMode="auto">
          <a:xfrm>
            <a:off x="942975" y="-1036638"/>
            <a:ext cx="6457950" cy="4076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descr="http://gomyclass.com/images/geohist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7912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575" y="5791200"/>
            <a:ext cx="9039225" cy="1077218"/>
          </a:xfrm>
          <a:prstGeom prst="rect">
            <a:avLst/>
          </a:prstGeom>
          <a:noFill/>
        </p:spPr>
        <p:txBody>
          <a:bodyPr wrap="square" rtlCol="0">
            <a:spAutoFit/>
          </a:bodyPr>
          <a:lstStyle/>
          <a:p>
            <a:r>
              <a:rPr lang="en-US" sz="3200" b="1" dirty="0" smtClean="0">
                <a:latin typeface="Calibri" panose="020F0502020204030204" pitchFamily="34" charset="0"/>
              </a:rPr>
              <a:t>Write the numbers and letters in the order that the geologic events occurred</a:t>
            </a:r>
            <a:r>
              <a:rPr lang="en-US" dirty="0" smtClean="0"/>
              <a:t>.</a:t>
            </a:r>
            <a:endParaRPr lang="en-US" dirty="0"/>
          </a:p>
        </p:txBody>
      </p:sp>
    </p:spTree>
    <p:extLst>
      <p:ext uri="{BB962C8B-B14F-4D97-AF65-F5344CB8AC3E}">
        <p14:creationId xmlns:p14="http://schemas.microsoft.com/office/powerpoint/2010/main" val="39325668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acweb.bhc.edu/academics/science/harwoodr/geol101/labs/dating/Images/relative.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5398"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698" y="5715001"/>
            <a:ext cx="9103301" cy="1077218"/>
          </a:xfrm>
          <a:prstGeom prst="rect">
            <a:avLst/>
          </a:prstGeom>
        </p:spPr>
        <p:txBody>
          <a:bodyPr wrap="square">
            <a:spAutoFit/>
          </a:bodyPr>
          <a:lstStyle/>
          <a:p>
            <a:r>
              <a:rPr lang="en-US" sz="3200" b="1" dirty="0">
                <a:latin typeface="Calibri" panose="020F0502020204030204" pitchFamily="34" charset="0"/>
              </a:rPr>
              <a:t>Write the </a:t>
            </a:r>
            <a:r>
              <a:rPr lang="en-US" sz="3200" b="1" dirty="0" smtClean="0">
                <a:latin typeface="Calibri" panose="020F0502020204030204" pitchFamily="34" charset="0"/>
              </a:rPr>
              <a:t>letters </a:t>
            </a:r>
            <a:r>
              <a:rPr lang="en-US" sz="3200" b="1" dirty="0">
                <a:latin typeface="Calibri" panose="020F0502020204030204" pitchFamily="34" charset="0"/>
              </a:rPr>
              <a:t>in the order that the geologic events occurred</a:t>
            </a:r>
            <a:r>
              <a:rPr lang="en-US" sz="3200" dirty="0"/>
              <a:t>.</a:t>
            </a:r>
          </a:p>
        </p:txBody>
      </p:sp>
    </p:spTree>
    <p:extLst>
      <p:ext uri="{BB962C8B-B14F-4D97-AF65-F5344CB8AC3E}">
        <p14:creationId xmlns:p14="http://schemas.microsoft.com/office/powerpoint/2010/main" val="38642449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noFill/>
        </p:spPr>
        <p:txBody>
          <a:bodyPr wrap="square" rtlCol="0">
            <a:spAutoFit/>
          </a:bodyPr>
          <a:lstStyle/>
          <a:p>
            <a:pPr algn="ctr"/>
            <a:r>
              <a:rPr lang="en-US" sz="3600" dirty="0" smtClean="0">
                <a:latin typeface="Arial Black" panose="020B0A04020102020204" pitchFamily="34" charset="0"/>
              </a:rPr>
              <a:t>3 Types of Unconformities</a:t>
            </a:r>
            <a:endParaRPr lang="en-US" sz="3600" dirty="0">
              <a:latin typeface="Arial Black" panose="020B0A04020102020204" pitchFamily="34" charset="0"/>
            </a:endParaRPr>
          </a:p>
        </p:txBody>
      </p:sp>
      <p:sp>
        <p:nvSpPr>
          <p:cNvPr id="4" name="TextBox 3"/>
          <p:cNvSpPr txBox="1"/>
          <p:nvPr/>
        </p:nvSpPr>
        <p:spPr>
          <a:xfrm>
            <a:off x="0" y="685800"/>
            <a:ext cx="2971800" cy="5509200"/>
          </a:xfrm>
          <a:prstGeom prst="rect">
            <a:avLst/>
          </a:prstGeom>
          <a:noFill/>
        </p:spPr>
        <p:txBody>
          <a:bodyPr wrap="square" rtlCol="0">
            <a:spAutoFit/>
          </a:bodyPr>
          <a:lstStyle/>
          <a:p>
            <a:pPr marL="342900" indent="-342900">
              <a:buAutoNum type="arabicPeriod"/>
            </a:pPr>
            <a:r>
              <a:rPr lang="en-US" sz="3200" b="1" u="sng" dirty="0" smtClean="0">
                <a:solidFill>
                  <a:srgbClr val="FF0000"/>
                </a:solidFill>
                <a:latin typeface="Calibri" panose="020F0502020204030204" pitchFamily="34" charset="0"/>
              </a:rPr>
              <a:t>Angular Unconformity</a:t>
            </a:r>
            <a:r>
              <a:rPr lang="en-US" sz="3200" dirty="0" smtClean="0">
                <a:solidFill>
                  <a:srgbClr val="FFFF00"/>
                </a:solidFill>
                <a:latin typeface="Calibri" panose="020F0502020204030204" pitchFamily="34" charset="0"/>
              </a:rPr>
              <a:t>: Sedimentary rock layers form over older sedimentary rock layers that have been tilted or folded.</a:t>
            </a:r>
          </a:p>
        </p:txBody>
      </p:sp>
      <p:pic>
        <p:nvPicPr>
          <p:cNvPr id="2054" name="Picture 6" descr="http://t3.gstatic.com/images?q=tbn:ANd9GcR54r7teCkiBEvDjbpX5kwNl51s6gr619xMVRpvMuwfDO5t-cd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914400"/>
            <a:ext cx="58674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341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6926" y="30126"/>
            <a:ext cx="9164781" cy="1077218"/>
          </a:xfrm>
          <a:prstGeom prst="rect">
            <a:avLst/>
          </a:prstGeom>
        </p:spPr>
        <p:txBody>
          <a:bodyPr wrap="square">
            <a:spAutoFit/>
          </a:bodyPr>
          <a:lstStyle/>
          <a:p>
            <a:r>
              <a:rPr lang="en-US" sz="3200" b="1" u="sng" dirty="0" smtClean="0">
                <a:solidFill>
                  <a:srgbClr val="FF0000"/>
                </a:solidFill>
                <a:latin typeface="Calibri" panose="020F0502020204030204" pitchFamily="34" charset="0"/>
              </a:rPr>
              <a:t>2. Disconformity</a:t>
            </a:r>
            <a:r>
              <a:rPr lang="en-US" sz="3200" dirty="0">
                <a:solidFill>
                  <a:srgbClr val="FFFF00"/>
                </a:solidFill>
                <a:latin typeface="Calibri" panose="020F0502020204030204" pitchFamily="34" charset="0"/>
              </a:rPr>
              <a:t>: </a:t>
            </a:r>
            <a:r>
              <a:rPr lang="en-US" sz="3200" dirty="0" smtClean="0">
                <a:solidFill>
                  <a:srgbClr val="FFFF00"/>
                </a:solidFill>
                <a:latin typeface="Calibri" panose="020F0502020204030204" pitchFamily="34" charset="0"/>
              </a:rPr>
              <a:t>Two </a:t>
            </a:r>
            <a:r>
              <a:rPr lang="en-US" sz="3200" dirty="0">
                <a:solidFill>
                  <a:srgbClr val="FFFF00"/>
                </a:solidFill>
                <a:latin typeface="Calibri" panose="020F0502020204030204" pitchFamily="34" charset="0"/>
              </a:rPr>
              <a:t>sedimentary layers are separated by an erosional surface.</a:t>
            </a:r>
          </a:p>
        </p:txBody>
      </p:sp>
      <p:pic>
        <p:nvPicPr>
          <p:cNvPr id="3074" name="Picture 2" descr="http://www.boxofroxs.com/images/disconformity_block_mode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3" y="1371600"/>
            <a:ext cx="9157855" cy="43053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853" y="5791200"/>
            <a:ext cx="9130148" cy="1077218"/>
          </a:xfrm>
          <a:prstGeom prst="rect">
            <a:avLst/>
          </a:prstGeom>
          <a:noFill/>
        </p:spPr>
        <p:txBody>
          <a:bodyPr wrap="square" rtlCol="0">
            <a:spAutoFit/>
          </a:bodyPr>
          <a:lstStyle/>
          <a:p>
            <a:r>
              <a:rPr lang="en-US" sz="3200" dirty="0" smtClean="0">
                <a:latin typeface="Calibri" panose="020F0502020204030204" pitchFamily="34" charset="0"/>
              </a:rPr>
              <a:t>Sometimes difficult to recognize because rocks on both sides of the unconformity are the same type!  </a:t>
            </a:r>
            <a:endParaRPr lang="en-US" sz="3200" dirty="0">
              <a:latin typeface="Calibri" panose="020F0502020204030204" pitchFamily="34" charset="0"/>
            </a:endParaRPr>
          </a:p>
        </p:txBody>
      </p:sp>
    </p:spTree>
    <p:extLst>
      <p:ext uri="{BB962C8B-B14F-4D97-AF65-F5344CB8AC3E}">
        <p14:creationId xmlns:p14="http://schemas.microsoft.com/office/powerpoint/2010/main" val="3537615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6927" y="5288340"/>
            <a:ext cx="9144000" cy="1477328"/>
          </a:xfrm>
          <a:prstGeom prst="rect">
            <a:avLst/>
          </a:prstGeom>
        </p:spPr>
        <p:txBody>
          <a:bodyPr wrap="square">
            <a:spAutoFit/>
          </a:bodyPr>
          <a:lstStyle/>
          <a:p>
            <a:r>
              <a:rPr lang="en-US" sz="3000" b="1" u="sng" dirty="0" smtClean="0">
                <a:solidFill>
                  <a:srgbClr val="FF0000"/>
                </a:solidFill>
                <a:latin typeface="Calibri" panose="020F0502020204030204" pitchFamily="34" charset="0"/>
              </a:rPr>
              <a:t>3. Nonconformity</a:t>
            </a:r>
            <a:r>
              <a:rPr lang="en-US" sz="3000" b="1" u="sng" dirty="0">
                <a:solidFill>
                  <a:srgbClr val="FF0000"/>
                </a:solidFill>
                <a:latin typeface="Calibri" panose="020F0502020204030204" pitchFamily="34" charset="0"/>
              </a:rPr>
              <a:t>: </a:t>
            </a:r>
            <a:r>
              <a:rPr lang="en-US" sz="3000" dirty="0">
                <a:solidFill>
                  <a:srgbClr val="FFFF00"/>
                </a:solidFill>
                <a:latin typeface="Calibri" panose="020F0502020204030204" pitchFamily="34" charset="0"/>
              </a:rPr>
              <a:t>New sandstone layers are separated by an erosional surface with older </a:t>
            </a:r>
            <a:r>
              <a:rPr lang="en-US" sz="3000" u="sng" dirty="0">
                <a:solidFill>
                  <a:srgbClr val="FFFF00"/>
                </a:solidFill>
                <a:latin typeface="Calibri" panose="020F0502020204030204" pitchFamily="34" charset="0"/>
              </a:rPr>
              <a:t>metamorphic or igneous</a:t>
            </a:r>
            <a:r>
              <a:rPr lang="en-US" sz="3000" dirty="0">
                <a:solidFill>
                  <a:srgbClr val="FFFF00"/>
                </a:solidFill>
                <a:latin typeface="Calibri" panose="020F0502020204030204" pitchFamily="34" charset="0"/>
              </a:rPr>
              <a:t> rock beneath it.</a:t>
            </a:r>
          </a:p>
        </p:txBody>
      </p:sp>
      <p:pic>
        <p:nvPicPr>
          <p:cNvPr id="4098" name="Picture 2" descr="http://www.boxofroxs.com/images/nonconformity_block_mode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0"/>
            <a:ext cx="91440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411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S_13e_Figure_04_04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827088"/>
            <a:ext cx="8591550"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title"/>
          </p:nvPr>
        </p:nvSpPr>
        <p:spPr>
          <a:xfrm>
            <a:off x="2542381" y="0"/>
            <a:ext cx="7467600" cy="1143000"/>
          </a:xfrm>
        </p:spPr>
        <p:txBody>
          <a:bodyPr>
            <a:normAutofit fontScale="90000"/>
          </a:bodyPr>
          <a:lstStyle/>
          <a:p>
            <a:pPr eaLnBrk="1" hangingPunct="1"/>
            <a:r>
              <a:rPr lang="en-US" altLang="en-US" sz="3600" dirty="0" smtClean="0">
                <a:solidFill>
                  <a:srgbClr val="FFCC18"/>
                </a:solidFill>
              </a:rPr>
              <a:t>Physical Weathering </a:t>
            </a:r>
            <a:br>
              <a:rPr lang="en-US" altLang="en-US" sz="3600" dirty="0" smtClean="0">
                <a:solidFill>
                  <a:srgbClr val="FFCC18"/>
                </a:solidFill>
              </a:rPr>
            </a:br>
            <a:r>
              <a:rPr lang="en-US" altLang="en-US" sz="3600" dirty="0" smtClean="0">
                <a:solidFill>
                  <a:srgbClr val="FFCC18"/>
                </a:solidFill>
              </a:rPr>
              <a:t>Ex. Frost wedging </a:t>
            </a:r>
            <a:endParaRPr lang="en-US" altLang="en-US" sz="3600" dirty="0" smtClean="0"/>
          </a:p>
        </p:txBody>
      </p:sp>
      <p:sp>
        <p:nvSpPr>
          <p:cNvPr id="378885" name="Text Box 5"/>
          <p:cNvSpPr txBox="1">
            <a:spLocks noChangeArrowheads="1"/>
          </p:cNvSpPr>
          <p:nvPr/>
        </p:nvSpPr>
        <p:spPr bwMode="auto">
          <a:xfrm>
            <a:off x="4267200" y="5105400"/>
            <a:ext cx="4017963" cy="549275"/>
          </a:xfrm>
          <a:prstGeom prst="rect">
            <a:avLst/>
          </a:prstGeom>
          <a:solidFill>
            <a:schemeClr val="bg1"/>
          </a:solidFill>
          <a:ln>
            <a:noFill/>
          </a:ln>
          <a:effectLst/>
          <a:extLst>
            <a:ext uri="{91240B29-F687-4F45-9708-019B960494DF}">
              <a14:hiddenLine xmlns:a14="http://schemas.microsoft.com/office/drawing/2010/main" w="635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3000">
                <a:solidFill>
                  <a:schemeClr val="folHlink"/>
                </a:solidFill>
                <a:effectLst/>
              </a:rPr>
              <a:t>Talus slope . . . a.k.a.?</a:t>
            </a:r>
            <a:endParaRPr lang="en-US" sz="3000">
              <a:solidFill>
                <a:schemeClr val="folHlink"/>
              </a:solidFill>
              <a:effectLst>
                <a:outerShdw blurRad="38100" dist="38100" dir="2700000" algn="tl">
                  <a:srgbClr val="000000"/>
                </a:outerShdw>
              </a:effectLst>
            </a:endParaRPr>
          </a:p>
        </p:txBody>
      </p:sp>
    </p:spTree>
    <p:extLst>
      <p:ext uri="{BB962C8B-B14F-4D97-AF65-F5344CB8AC3E}">
        <p14:creationId xmlns:p14="http://schemas.microsoft.com/office/powerpoint/2010/main" val="3412627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78885"/>
                                        </p:tgtEl>
                                        <p:attrNameLst>
                                          <p:attrName>style.visibility</p:attrName>
                                        </p:attrNameLst>
                                      </p:cBhvr>
                                      <p:to>
                                        <p:strVal val="visible"/>
                                      </p:to>
                                    </p:set>
                                    <p:animEffect transition="in" filter="wipe(down)">
                                      <p:cBhvr>
                                        <p:cTn id="7" dur="580">
                                          <p:stCondLst>
                                            <p:cond delay="0"/>
                                          </p:stCondLst>
                                        </p:cTn>
                                        <p:tgtEl>
                                          <p:spTgt spid="378885"/>
                                        </p:tgtEl>
                                      </p:cBhvr>
                                    </p:animEffect>
                                    <p:anim calcmode="lin" valueType="num">
                                      <p:cBhvr>
                                        <p:cTn id="8" dur="1822" tmFilter="0,0; 0.14,0.36; 0.43,0.73; 0.71,0.91; 1.0,1.0">
                                          <p:stCondLst>
                                            <p:cond delay="0"/>
                                          </p:stCondLst>
                                        </p:cTn>
                                        <p:tgtEl>
                                          <p:spTgt spid="37888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888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888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888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8885"/>
                                        </p:tgtEl>
                                        <p:attrNameLst>
                                          <p:attrName>ppt_y</p:attrName>
                                        </p:attrNameLst>
                                      </p:cBhvr>
                                      <p:tavLst>
                                        <p:tav tm="0" fmla="#ppt_y-sin(pi*$)/81">
                                          <p:val>
                                            <p:fltVal val="0"/>
                                          </p:val>
                                        </p:tav>
                                        <p:tav tm="100000">
                                          <p:val>
                                            <p:fltVal val="1"/>
                                          </p:val>
                                        </p:tav>
                                      </p:tavLst>
                                    </p:anim>
                                    <p:animScale>
                                      <p:cBhvr>
                                        <p:cTn id="13" dur="26">
                                          <p:stCondLst>
                                            <p:cond delay="650"/>
                                          </p:stCondLst>
                                        </p:cTn>
                                        <p:tgtEl>
                                          <p:spTgt spid="378885"/>
                                        </p:tgtEl>
                                      </p:cBhvr>
                                      <p:to x="100000" y="60000"/>
                                    </p:animScale>
                                    <p:animScale>
                                      <p:cBhvr>
                                        <p:cTn id="14" dur="166" decel="50000">
                                          <p:stCondLst>
                                            <p:cond delay="676"/>
                                          </p:stCondLst>
                                        </p:cTn>
                                        <p:tgtEl>
                                          <p:spTgt spid="378885"/>
                                        </p:tgtEl>
                                      </p:cBhvr>
                                      <p:to x="100000" y="100000"/>
                                    </p:animScale>
                                    <p:animScale>
                                      <p:cBhvr>
                                        <p:cTn id="15" dur="26">
                                          <p:stCondLst>
                                            <p:cond delay="1312"/>
                                          </p:stCondLst>
                                        </p:cTn>
                                        <p:tgtEl>
                                          <p:spTgt spid="378885"/>
                                        </p:tgtEl>
                                      </p:cBhvr>
                                      <p:to x="100000" y="80000"/>
                                    </p:animScale>
                                    <p:animScale>
                                      <p:cBhvr>
                                        <p:cTn id="16" dur="166" decel="50000">
                                          <p:stCondLst>
                                            <p:cond delay="1338"/>
                                          </p:stCondLst>
                                        </p:cTn>
                                        <p:tgtEl>
                                          <p:spTgt spid="378885"/>
                                        </p:tgtEl>
                                      </p:cBhvr>
                                      <p:to x="100000" y="100000"/>
                                    </p:animScale>
                                    <p:animScale>
                                      <p:cBhvr>
                                        <p:cTn id="17" dur="26">
                                          <p:stCondLst>
                                            <p:cond delay="1642"/>
                                          </p:stCondLst>
                                        </p:cTn>
                                        <p:tgtEl>
                                          <p:spTgt spid="378885"/>
                                        </p:tgtEl>
                                      </p:cBhvr>
                                      <p:to x="100000" y="90000"/>
                                    </p:animScale>
                                    <p:animScale>
                                      <p:cBhvr>
                                        <p:cTn id="18" dur="166" decel="50000">
                                          <p:stCondLst>
                                            <p:cond delay="1668"/>
                                          </p:stCondLst>
                                        </p:cTn>
                                        <p:tgtEl>
                                          <p:spTgt spid="378885"/>
                                        </p:tgtEl>
                                      </p:cBhvr>
                                      <p:to x="100000" y="100000"/>
                                    </p:animScale>
                                    <p:animScale>
                                      <p:cBhvr>
                                        <p:cTn id="19" dur="26">
                                          <p:stCondLst>
                                            <p:cond delay="1808"/>
                                          </p:stCondLst>
                                        </p:cTn>
                                        <p:tgtEl>
                                          <p:spTgt spid="378885"/>
                                        </p:tgtEl>
                                      </p:cBhvr>
                                      <p:to x="100000" y="95000"/>
                                    </p:animScale>
                                    <p:animScale>
                                      <p:cBhvr>
                                        <p:cTn id="20" dur="166" decel="50000">
                                          <p:stCondLst>
                                            <p:cond delay="1834"/>
                                          </p:stCondLst>
                                        </p:cTn>
                                        <p:tgtEl>
                                          <p:spTgt spid="37888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923330"/>
          </a:xfrm>
          <a:prstGeom prst="rect">
            <a:avLst/>
          </a:prstGeom>
          <a:noFill/>
        </p:spPr>
        <p:txBody>
          <a:bodyPr wrap="square" rtlCol="0">
            <a:spAutoFit/>
          </a:bodyPr>
          <a:lstStyle/>
          <a:p>
            <a:r>
              <a:rPr lang="en-US" sz="5400" dirty="0" smtClean="0">
                <a:latin typeface="Baveuse" panose="02000700000000000000" pitchFamily="2" charset="0"/>
              </a:rPr>
              <a:t>Fossil Examination</a:t>
            </a:r>
            <a:endParaRPr lang="en-US" sz="5400" dirty="0">
              <a:latin typeface="Baveuse" panose="02000700000000000000" pitchFamily="2" charset="0"/>
            </a:endParaRPr>
          </a:p>
        </p:txBody>
      </p:sp>
      <p:pic>
        <p:nvPicPr>
          <p:cNvPr id="2050" name="Picture 2" descr="Diplomystus dentatus with Knightia in its mou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295401"/>
            <a:ext cx="9164782"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5617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18570"/>
            <a:ext cx="9144000" cy="3539430"/>
          </a:xfrm>
          <a:prstGeom prst="rect">
            <a:avLst/>
          </a:prstGeom>
        </p:spPr>
        <p:txBody>
          <a:bodyPr wrap="square">
            <a:spAutoFit/>
          </a:bodyPr>
          <a:lstStyle/>
          <a:p>
            <a:r>
              <a:rPr lang="en-US" sz="2800" b="1" dirty="0"/>
              <a:t>America's Aquarium in Stone</a:t>
            </a:r>
          </a:p>
          <a:p>
            <a:r>
              <a:rPr lang="en-US" sz="2800" dirty="0"/>
              <a:t>Some of the world's best preserved fossils are found in the flat-topped ridges of southwestern Wyoming's cold sagebrush desert. Fossilized fishes, insects, plants, reptiles, birds, and mammals are exceptional for their abundance, variety, and detail of preservation. Most remarkable is the story they tell of ancient life in a sub-tropical landscape</a:t>
            </a:r>
          </a:p>
        </p:txBody>
      </p:sp>
      <p:sp>
        <p:nvSpPr>
          <p:cNvPr id="3" name="TextBox 2"/>
          <p:cNvSpPr txBox="1"/>
          <p:nvPr/>
        </p:nvSpPr>
        <p:spPr>
          <a:xfrm>
            <a:off x="0" y="0"/>
            <a:ext cx="9144000" cy="830997"/>
          </a:xfrm>
          <a:prstGeom prst="rect">
            <a:avLst/>
          </a:prstGeom>
          <a:noFill/>
        </p:spPr>
        <p:txBody>
          <a:bodyPr wrap="square" rtlCol="0">
            <a:spAutoFit/>
          </a:bodyPr>
          <a:lstStyle/>
          <a:p>
            <a:pPr algn="ctr"/>
            <a:r>
              <a:rPr lang="en-US" sz="2400" dirty="0" smtClean="0">
                <a:latin typeface="Baveuse" panose="02000700000000000000" pitchFamily="2" charset="0"/>
              </a:rPr>
              <a:t>Fossil Butte National Monument ~Wyoming</a:t>
            </a:r>
          </a:p>
          <a:p>
            <a:pPr marL="285750" indent="-285750" algn="ctr">
              <a:buFont typeface="Arial" panose="020B0604020202020204" pitchFamily="34" charset="0"/>
              <a:buChar char="•"/>
            </a:pPr>
            <a:r>
              <a:rPr lang="en-US" sz="2400" dirty="0" smtClean="0">
                <a:latin typeface="Baveuse" panose="02000700000000000000" pitchFamily="2" charset="0"/>
              </a:rPr>
              <a:t>Green River Formation Fossils</a:t>
            </a:r>
            <a:endParaRPr lang="en-US" sz="2400" dirty="0">
              <a:latin typeface="Baveuse" panose="02000700000000000000" pitchFamily="2" charset="0"/>
            </a:endParaRPr>
          </a:p>
        </p:txBody>
      </p:sp>
      <p:pic>
        <p:nvPicPr>
          <p:cNvPr id="3074" name="Picture 2" descr="Knightia eocaena mass morta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1023044"/>
            <a:ext cx="9144000"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3623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altLang="en-US" sz="4000" u="sng"/>
              <a:t>Question 4</a:t>
            </a:r>
            <a:r>
              <a:rPr lang="en-US" altLang="en-US" sz="4000"/>
              <a:t>. When did the dinosaurs become extinct and how did it happen?</a:t>
            </a:r>
          </a:p>
        </p:txBody>
      </p:sp>
      <p:sp>
        <p:nvSpPr>
          <p:cNvPr id="5126" name="Rectangle 6"/>
          <p:cNvSpPr>
            <a:spLocks noGrp="1" noChangeArrowheads="1"/>
          </p:cNvSpPr>
          <p:nvPr>
            <p:ph type="body" sz="half" idx="1"/>
          </p:nvPr>
        </p:nvSpPr>
        <p:spPr>
          <a:xfrm>
            <a:off x="228600" y="1600200"/>
            <a:ext cx="3962400" cy="4525963"/>
          </a:xfrm>
        </p:spPr>
        <p:txBody>
          <a:bodyPr/>
          <a:lstStyle/>
          <a:p>
            <a:r>
              <a:rPr lang="en-US" altLang="en-US"/>
              <a:t>End of the Mesozoic</a:t>
            </a:r>
          </a:p>
          <a:p>
            <a:r>
              <a:rPr lang="en-US" altLang="en-US"/>
              <a:t>About 95 mya</a:t>
            </a:r>
          </a:p>
        </p:txBody>
      </p:sp>
      <p:sp>
        <p:nvSpPr>
          <p:cNvPr id="5127" name="Rectangle 7"/>
          <p:cNvSpPr>
            <a:spLocks noGrp="1" noChangeArrowheads="1"/>
          </p:cNvSpPr>
          <p:nvPr>
            <p:ph type="body" sz="half" idx="2"/>
          </p:nvPr>
        </p:nvSpPr>
        <p:spPr>
          <a:xfrm>
            <a:off x="4267200" y="1600200"/>
            <a:ext cx="4724400" cy="4525963"/>
          </a:xfrm>
        </p:spPr>
        <p:txBody>
          <a:bodyPr/>
          <a:lstStyle/>
          <a:p>
            <a:r>
              <a:rPr lang="en-US" altLang="en-US"/>
              <a:t>Luis and Walter Alvarez</a:t>
            </a:r>
          </a:p>
          <a:p>
            <a:r>
              <a:rPr lang="en-US" altLang="en-US"/>
              <a:t>1980 found impact crater in Gulf of Mexico</a:t>
            </a:r>
          </a:p>
        </p:txBody>
      </p:sp>
      <p:pic>
        <p:nvPicPr>
          <p:cNvPr id="5125" name="Picture 5" descr="dino-meteo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71800"/>
            <a:ext cx="3629025" cy="3686175"/>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gulf-of-mexico-earthqu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038475"/>
            <a:ext cx="375285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684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endParaRPr lang="en-US" altLang="en-US"/>
          </a:p>
        </p:txBody>
      </p:sp>
      <p:sp>
        <p:nvSpPr>
          <p:cNvPr id="56323" name="Rectangle 3"/>
          <p:cNvSpPr>
            <a:spLocks noGrp="1" noChangeArrowheads="1"/>
          </p:cNvSpPr>
          <p:nvPr>
            <p:ph type="body" idx="1"/>
          </p:nvPr>
        </p:nvSpPr>
        <p:spPr/>
        <p:txBody>
          <a:bodyPr/>
          <a:lstStyle/>
          <a:p>
            <a:endParaRPr lang="en-US" altLang="en-US"/>
          </a:p>
        </p:txBody>
      </p:sp>
      <p:pic>
        <p:nvPicPr>
          <p:cNvPr id="56325" name="Picture 5" descr="image?binaryId=398&amp;rendTypeI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7543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4764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6200" y="152400"/>
            <a:ext cx="9067800" cy="6553199"/>
          </a:xfrm>
          <a:prstGeom prst="rect">
            <a:avLst/>
          </a:prstGeom>
        </p:spPr>
      </p:pic>
    </p:spTree>
    <p:extLst>
      <p:ext uri="{BB962C8B-B14F-4D97-AF65-F5344CB8AC3E}">
        <p14:creationId xmlns:p14="http://schemas.microsoft.com/office/powerpoint/2010/main" val="10736997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7800" y="762000"/>
            <a:ext cx="3886200" cy="3416320"/>
          </a:xfrm>
          <a:prstGeom prst="rect">
            <a:avLst/>
          </a:prstGeom>
        </p:spPr>
        <p:txBody>
          <a:bodyPr wrap="square">
            <a:spAutoFit/>
          </a:bodyPr>
          <a:lstStyle/>
          <a:p>
            <a:r>
              <a:rPr lang="en-US" sz="3600" b="1" u="sng" dirty="0" smtClean="0">
                <a:solidFill>
                  <a:srgbClr val="FFFF00"/>
                </a:solidFill>
                <a:latin typeface="Calibri" panose="020F0502020204030204" pitchFamily="34" charset="0"/>
              </a:rPr>
              <a:t>*Absolute </a:t>
            </a:r>
            <a:r>
              <a:rPr lang="en-US" sz="3600" b="1" u="sng" dirty="0" smtClean="0">
                <a:solidFill>
                  <a:srgbClr val="FFFF00"/>
                </a:solidFill>
                <a:latin typeface="Calibri" panose="020F0502020204030204" pitchFamily="34" charset="0"/>
              </a:rPr>
              <a:t>Time</a:t>
            </a:r>
            <a:r>
              <a:rPr lang="en-US" sz="3600" u="sng" dirty="0" smtClean="0">
                <a:solidFill>
                  <a:srgbClr val="FFFF00"/>
                </a:solidFill>
                <a:latin typeface="Calibri" panose="020F0502020204030204" pitchFamily="34" charset="0"/>
              </a:rPr>
              <a:t>  (numerical dating) </a:t>
            </a:r>
            <a:r>
              <a:rPr lang="en-US" sz="3600" u="sng" dirty="0" smtClean="0">
                <a:solidFill>
                  <a:srgbClr val="FFFF00"/>
                </a:solidFill>
                <a:latin typeface="Calibri" panose="020F0502020204030204" pitchFamily="34" charset="0"/>
              </a:rPr>
              <a:t>	</a:t>
            </a:r>
            <a:r>
              <a:rPr lang="en-US" sz="3600" dirty="0" smtClean="0">
                <a:solidFill>
                  <a:srgbClr val="FFFF00"/>
                </a:solidFill>
                <a:latin typeface="Calibri" panose="020F0502020204030204" pitchFamily="34" charset="0"/>
              </a:rPr>
              <a:t>	- process </a:t>
            </a:r>
            <a:r>
              <a:rPr lang="en-US" sz="3600" dirty="0">
                <a:solidFill>
                  <a:srgbClr val="FFFF00"/>
                </a:solidFill>
                <a:latin typeface="Calibri" panose="020F0502020204030204" pitchFamily="34" charset="0"/>
              </a:rPr>
              <a:t>of determining an approximate </a:t>
            </a:r>
            <a:r>
              <a:rPr lang="en-US" sz="3600" dirty="0" smtClean="0">
                <a:solidFill>
                  <a:srgbClr val="FFFF00"/>
                </a:solidFill>
                <a:latin typeface="Calibri" panose="020F0502020204030204" pitchFamily="34" charset="0"/>
              </a:rPr>
              <a:t>age of  rocks and/or fossils</a:t>
            </a:r>
            <a:r>
              <a:rPr lang="en-US" sz="3600" dirty="0" smtClean="0"/>
              <a:t>.</a:t>
            </a:r>
            <a:endParaRPr lang="en-US" sz="3600" dirty="0"/>
          </a:p>
        </p:txBody>
      </p:sp>
      <p:sp>
        <p:nvSpPr>
          <p:cNvPr id="3" name="AutoShape 2" descr="data:image/jpeg;base64,/9j/4AAQSkZJRgABAQAAAQABAAD/2wCEAAkGBhQSERQUExQWFRUUGBUYGBYYGBwZGBgbHhcXGBYbGBkbHCYeGhkjGxkYIS8gJCcpLCwsFx4yNTAqNSYrLCkBCQoKDgwOGg8PGjQkHyQsLDAqLCo0Ly8sLCwsLyksLCwsLCwqLCwpLCwsLCwsLCksLCwsLCwsLCwsLSwsLCwsLP/AABEIAPkAxAMBIgACEQEDEQH/xAAcAAACAgMBAQAAAAAAAAAAAAAABgQFAgMHAQj/xABTEAACAQIDAwYHCwgHBgcBAAABAgMAEQQSIQUTMQYiQVFhcRUjMlKBkaEUMzVCU3KSk7LR0gcWQ1RzdLGzNGKCosHT1CRjZIOUoxdVwsPh4/BE/8QAGgEAAgMBAQAAAAAAAAAAAAAAAAMBAgQFBv/EADgRAAIBAgEHBw0AAwEAAAAAAAABAgMRBBITFCExQVFhcZGhscHwBRUyM0JSYnKBgrLR4SKi8SP/2gAMAwEAAhEDEQA/AOhbTx+5iMhUtYoAq2BJZ1jUXYgDVhxNQ15RKpZZkaF1CHIbSFg28ClRFnv71JcdAW50NStrbOE8Ria1mMZN1zAhZEcqVOhBC29PTwqj2hyViWwjaOFWmDIgjZU3jRtG48TJG1mUAgZhYhrkghV4sVFrWdaTknqLb84IRnu2iMqggF8+aJJgUCZiy5HGoHQTw1rTHypgMjJm8l0jzHyWLojoUPxwc6i4v18CCYWL5OqiZBOY1kkiVQFIvlw6QqvMZdbRZxwUHQqwFjjg+SAKqGkzRmNVtuyjEHBJhGuS91uqq1rAqSQb9E2hYredy5m23CnlSAc51OhNihs5aw5qqSAXayi4uassN5a/OH8RSxjOR4kSFS/kJJG91aziRleUhVkUAlgSA2dAGsVamfDeWvzh/GoSV1YteVncX9q+4/c+NV1gM5OMteNS5YmTJrluTqLeirRZ9l21XC/Vp+GqHE4g76bmNzZpwGV8Sv6Rje0cDJe5OtzWDYiQ8HlXvbFvf1QLb2103TvvOWMW/wBl+bhfq0/DQJ9l+bhfq0/DVKsci2MkspU8MhxBbo4jKcvpsa8fGPYqGJU3tnTF57XuLsqjXuqM1ysCdsR9mjDxB1wwYKL3iS9+3m1N32y/Nwv1Sfhpcsf/AMNoV6IidBm7lTGsT6HkQW9PoNGa5WAxGfZfm4X6pPwVF2TJs/cRBoomcIma2HzkGwvmtGbG/XVUcOlgu6Ia9iTh3y2+bv7i3XmPdXmMR5bK4kcJqAsKIg0tfxsrX09Q76M1q2gMOfZ3yEf/AEjf5VQXTAvPC6YdWjCTgkYRityYsv6LXyW17KWBh4nzKtmNrHK0bgAjpWCOQhtQdbdFyNL9L5P7WEsaqQUkVQGjYWbTm5gDqUNrg9utjcVMafKBhsTC5Xcxx7mIhQI8oS7AtmcIOFwVF+Jt2VcUUU5KysVE3au10gMe8vaSTJcC4U5He7dOWyEaX4isBtuK8oY5DEZc2bzY1iaRxa/NAlTt14Vt2hs8SvETa0buxUi4cNDNCVN9LWlv03ta2tUcnI4iN1jnsXXER5pEMlo5Y4EINpFLOogSzk63bMGJvXFSjvOtJzWwtDylw2vjk0LA8eKkh+jXJY5reSNWsCDWb7egGe8qgR+UTcKAGCMQxGVgrEKxUkKSA1qrYuT6yRFVluDHtGG+Xpnnu2mb9GyFbfG43FRcByZjcO8cuZZLOjZHvlkmjxR1Z8pBKrbIqWFs2YirZMCuVMvI9uwm13C3coL3BJsh1FroOeg51rFlBsWAOMm34g4QNmYyLHYA8S2UkE2DBW0YqTlJANibVpXYTLMZUlsxeYnmA8yQwFlFzo14F52oszc29iIh5JE4lZ2nZsrFgpBOhkjkAuXsLZMvNUCwXS4JaLQ4k3mPmyvex3n+NFGyvex3n+NFdWj6C5jnVfTfOU1LmM2NI2LWTdhhvopBLmAKIsWRo7E5iC93sLrd78b08+B1629n3UeB1629n3VgWHqI2Sr05HM8HyVmVwzxRkCXCuFG7sGT3QJnUZRrz4yGYtIyquZiwsNb8k5VwzEZUmCRLvFZiyquzlgfLkBb31b2UXYKp1soHUPA69bez7qPA69bez7qZmqpTLpCXyUi0xDrFuUkmDIlitlEECGylRl5ysLAWFtLixLFhvLX5y/xFWXgdetvZ91ZJspQQbtoQej7qro9TKuXz8FGwjy7BEss7lhczTfo0PCRhxK3rz81l84fVR/hqUu1ER5lOe4nn4RSMPfG6QhB9FZrtyIi43hHWIZSPsVzq9euqklFu12MpwpuKvwIMvJ4hSd/LoCbX6hWWA2W7QLeZiJFVmDKjcQDa7Am16lTbXjKsAJLkEe8y9XzK1bP2qixRqRKCqICNzLoQoB+JVNIxGTtZObpX2Gn82gOG6b58NyO7I6C3eDR+bvZhvqH/wBRUx9uxDjvBqB7zLxJAHxOsisvDUfVJ9TL+Co0rErf1L9E5ql4ZVybJyPEmTCgSF7kYVcwspYkF3YEk9JB6al+ANDlkCXFiUghja1wSMyRg2Nh01hi9pK0sLASWQyZvEy6XQgfE66meGU6BKT0DcyC/pKgesirzxOItHW9nDlZWNKlrIQ5NEfp5e6+nqqPjNgiMKyyMrZ40DIqIwDyIrEFVvexqyfbYBAMUwLGw5nE5S1uPUpPorRj8U8iqFgl0eJrnKuiyKx0LX4Cqxr4htXl2EunTtqQxbCxcgl3Tu0gMZYM1swKlVNyALghl6OIPXTBSjyexl8V4xHiumSINbnEnPJqpNjZFsD0Kx66bq7mElKVJOTuzn1klN2FpuNV23cG0sQVVD2eNmjNrSKrhmQ5uacwFrNp100HZC9bez7q88Dr1t7PurKsNUTubHiKbVjmWD5LTB4SYkVVlLNcxuwiaeV2jZyGdiUcXVWCMM2bMSQ2zYnJJ1XDrNFHkQw50urKcmCeFiQNGBlINjxzXPTXSfA69bez7qPA69bez7qY6VUWp0jmGH2bIs2GSRDJMvuItLz2yCOFVmXeFcrAuGe2axvfy7CnirfwOvW3s+6jwOvW3s+6qSw9SW4tCtTjvM9le9jvP8aK34eAIthf00V0KacYpMxzd5No20Us8qMNI08CxOw3145UUm+7V45GksDwADREi39Kve4UGtXZuMCH3zMu5afn338qzwO7wDNzUMayjLzAc6LYZTa5QeKKQodlYtpZpiJ0O8wzRKZdApxsxmugcrph2W46msLkaVME02ILLh3keVYLYhhLnRpPdGFMlohIDEWiWYBG3TEXUZCjEAHU6DShyP2PMkzPPvLCGNY85KhbzYpnUR76S1kMIuzMbZddLBvNACbDxn/bT/zGrTsL+jQ/MX+FVeOltLMFxGQ76e6MX47xrZSEYAEd/dxqPBvFUBHkKgWBUysPQRgiDXFq4Gc3KzWt37f2b4YiMUtWxDVRSvvpvPm/73+irJHkJGZ5rX1sMQSR0gZcPHr3kjs6aR5sqcUM0uPAuNs+9j9rh/58VTqXZdntLcKZQoynxrTXJDZhbI54EKfRWmz/ACkn0Mb+GrPybUta6K6VG97DRRSpml6GkI6DeYX9DSA+sA1ugLWbN7oJtzcrSWvr5V5eHDh21XzZU4rrJ0uPAtto++Yb9q38iap9KzYWQqHLNdW0UvNnBsVuBvLWsxHHpNeQ71pEjzSBpGVRmM9tb3OYPlFgCbEgm1hqas/JtRpa0QsVFbhlxURZDlNmGqHqYaqfXamfZ+LEsUcg4SIjD+0oP+NVGH5GQrYs8ztpdmme546WDAAG5FgOrqqp2j+U/AYVd3GTIYxlCRjmjLzQMxsLacRfhW/C0XhU1OWplHCeLlalBtjrRVFyQ5SnHQmbdiNcxCjNmYgAXLaaa3t3VZYvaSxnUE2tmt8UHhft7BrW6MlJXRlq05UpuE9q2kuiq2TbQXQo2a+o0IAtfMWGgXUanhcVKxOPSO2YkXvawJ6h0A9JHrFWFkiio649DwN+OljfQXOlr6aek241sgnDqGU3B7COmx0Oo1oA2UUUUAFFFFAChtflyIdpwYQkBGW0jcbO/vQ04agXv54pvtXFtt/k+nbHRCSdRPizPJdQcqFbMBm0J42vbS3TXYdnrIIkEpBkCgOV4FrakdhOtIpSk28pHVx9ChTp0nSldta+XW9fTdfREig0UGnnKOXSSg4mdSAo38wDNv7E5yeCOB1+SDbiek1ay8lZyAY1w7X6TPiQCOiwFz7TVLjcoxGIygEmaW9xYE7w2zEAG2YxjW4G8RlIINNPIXaJdJIybqhBQnjlYutjrxzRse5h6MDryymuA5w/xTKn80cT+r7PPaXnJPeSlzXrbDxUCs2XZ0C2GaTPLYC+l7qo426afa5ltbEPisSzSDMkchWFNLqVyE2J0zsBKQT0pb4oJjPNK7KxjlOxDxOJ54zz4Ji5HFMUyE3UdeS+q6DUA30GtXGH5HzuAyjZ7KbEMiObjrUtnQ+lSOyoHuxU03gU6A2nEDGwC86OTyXsACV424jhXkO1zgys0Vt0XG9VbtGyEKpyE2zOuXNvBpmlIN+mkcTKTtawx0rK6Zf4fknKBzosI5vxKovosuGArUnI6dWLJu0Jv5LqtgegEYW9qdqoOVW32gCpHo73Jc2sigE31B10OpBHNOhNlN89IWlfYUsnIidjdmiueJa0hP8A2FN/SaByCmBBEkIKlWUiOxDKwZSCADoQKXMcpLZnd73tdnsSeoFrBWv1M5BFjqLU+8idpSTYa8hJKSSRhmFmYK1hm0ALLqhI4mMnsoVZtXTJlBraWuy8Y7NIkgXNGUF0uAboG4HXjeq7lFyEwuMuZI8sh/SJzX9PQ3pBqbs3+kYnvi/lirStiSnFZQU6s6Usqm7PkOX4rkE2zsHJiIpiMRhyWEiXVZI7jmyITYmxbp6qfsGseKhimMY8YkcguBmF1DgX7L1D5efB2K/ZNUjkl/QMJ+7wfykqsIqEslcDbiKs8RQVWo7yymr8lkySmx4wuUAgEm9iRmuLENbiLCt0+DVyCw4Cw16Lq38UWt9FOOaQfBKXe97NcaEi1zmbW99Tb0KB3ycNhljUKugF7eu/+NbaKACiiigAooooAU9vfC2zvmYr7K02Up7e+FtnfMxX2VpspcdsufuRrr+rpfK/ykFBooNMMghPyME7SyRzvE5xE5YWDq1pHHkkgi9lvY2ORdNKZdh7FjwsZVSWLHM7ta7HuACqOpQABVJBs2J2mZo1YmefUjX3xhW7wLB8knqrJKndsxT8oRhJxaeoZswpT25ydYO8kSiQPfMnHic5BUkBhmuwN8yltLjQbvAsHySeqjwNB8knqpboJqzZVeU4p3SFiTFOhsTMvZvGFu4Sw57d/o0tUzBbBkxBGZWCNbMzkklb3POcAm3EKihM1jmIFheDY8PyS+qvPA0PySeqqrCxi7oY/K6a9EZswpS5b7BlleOeDI0kalTGzBcwzpIrKx0DBktY8Q510sd/gWD5JPVR4Eg47mInrKKT6yOFMVLlFecorZEX4OTWLewBXD35rSGQFlUXy5VQ87KuUBSwXNnYg31e9mYOHDxJFFlVEFgAR1kkntJJJPWTVL4Fg+Qi+rT7qPAsHyEX1afdUZlLYS/Kie2JcYGUe6J9R5MPT2PVpSj4NiR4mWKNSJYrEIoI563sQLim4VrhqVjTRrKtHKSsRNrYLfQSxG3jEZdRcaggaUr8gOUS7pcFORHicNeMoxsWVfJZL+UMvV1X4WpvxOIEaM7GyoCxPUALn2Ug7L5PeFpBjcYpEWoggta6dDSMNTc627OqqTupLJ29x18MoSozVXVHU778rXZJb7rbs5x/3y9Y9dZKwPDWlr/w22f+rL62/FUX8mkCpDikUWVcXOoA6ACAB6hVlKV0mJlRpOnKcJN2ttSW37mOFFFFMMgUUUUAFFFFACnt74W2d8zFfZWmylPb3wts75mK+ytNlLjtlz9yNdf1dL5X+UgoNFBphkFPCYScmUxiIqZp/KZgffWB0CEe2tzRYkablT2iUWPddQfXS1tHa+GjGLUBvdIkxOV1kRbOWcoedKtiCRxA4emrGDbWEYXz4wL5wmkcE9VopWPstWZ5VxEsJRk7taydhcRO4LDDmys6aSITdXKGw00uD01tzTfqz/Sj/HUKHFYIaJLi9SWsDi+JJLG1ukkn01qx21oxkyYvEX3iBwwIIUnn6GK4IFRdi3gaPAss036s/wBKP8daY8bIzugw8mZMpYZo9M1yvx+w1h4Tw369N6//AKq1Ji8IGZxjZsz5cxzcct8v6PouajKZGhUuHWTs036s/wBKP8dasTi5Y1LNh5ABa/OjPE28/tqHFteHeuDjZsgWPKb8Sc+f9Hray+utmIx2HdSvu+bKeIyox434tATxtRlMFgaPDrJuab9Wf6Uf46M036s/0o/x1rGPi/8ANB9LC/5dR8PtVWeVW2lZVKhDfC84FASfe9ecSNOqjKfi5Og0eBJw+9llCbkpu2idmZl0GbMLBSbnmnq401UvcnMUjTThMQMRzYjnBjNtXFjulCg36DrV3isYkSl5HVFHFmIVR3k6Voh6NzRSoqmsiCKnlvKV2fiipsRE+o7rVs5HoBgMJYW8RCfXGpPtJqi5VcqYJ9mYho3uJA8UdxlMjaDxYOrC9+joNMvJ7CNFhMPG/lRwxI3eqKD7RVU053XA6c4OnhcmSs8t9SXYWFKf5PPIxf75iftCmylP8nnkYv8AfMT9oVMvSX1FUvUVPt7RsooophkCiiigAooooAU9vfC2zvmYr7K02Up7e+FtnfMxX2VpspcdsufuRrr+rpfK/wApBQaKDTDIc0xW0LSzDfImWacZVxSxt74TzldSAe7oNRJZY2N2kRj1ti8Ox9ZivVlKfGz/ALab7ZovXNnjMmTjk7DrU/J+XBSytq4f0qpZY7c5oSOpXwJPZxhX13rLBTwhwVlERGoYtgtOjTKpPSfbVnei9U074fHQM82fF1f0gna0DMS7tMwGUbyTDhQL8VAYAcPbUX3cn/D+qH/VVcXovRp3w+OgPNnxdX9Kb3RD5w9D4K3ovc27ye+pODxUfOy4jc3Fs28wgJ7iiki1WF6L0ad8PjoDzZ8XV/Sqlx0JFkLO2l3eQSE6W4Ce/VroB1a1p90L/V+g3+oq7vXlGnP3fHQR5s+Lq/owcgsYr4YoLXidwRYDmli6G2ZjbKwW5JuUOppb5a/k7xuLbMuKEqjVYnGQL83LzfSRet+EnMc8LqbEyRoe1XYKwPWNb94FdCrVTaxFPWIU6nk+teDTdt68W+hzz8nXIZYlD4rDuuIiYhTIwdLGzAxgHKLXPXrfXqccRhmM6sAxtlt5OQD439bNr3cKsqK0QgoKyM2JxM8TUdSf/OYpZ8FJzvKbWTKcwuGIjyOdRYAh+HC+gpf5GJKUxO7JH+14q9svHeRgeUD0Fzp1U9Up/k88jF/vmJ+0KiXpL6lqXqKn29rLdZpruNTlDcMoY3OVNbZb2BYj5vXapuz8+7XeeVre9r8TbhpwtUiimGQKKKKACiiigBT298LbO+ZivsrTZSnt74W2d8zFfZWmylx2y5+5Guv6ul8r/KQUGig0wyHNsRgZGmnYLLYzTWyPDbSRhe0iXX0E8OisMj+dKO/Dbz17mZvXlUdXVUbaWIQTTWSIkTz5maRbnxh4JvVII6jx0rRPtjMbtIF+azgacTkjxVz6FJPbWeVKnJ60aI16kVZSZN3jCwMiAngrQzxk+tTp6KyxG9Tyt2B1gSso7ysZA9PGoKbejGm9IHSTLjUHedLAemvRt6D9Zi/6rFfdVNGpPcM0ysva7Df7sPykPqn/AMqvfdh+UgPdvWHrWMipMmMj/R4gHrzYyUdFxwkOvfasY9oZTcSIbf8AHOV+i5I9Yo0Wlw7f2Tptf3uz9GlcU54GNj1Kk7H1CHhW+HDzNfnKPnRSKT3KSG9YF+i9GI2oHGrR6dWNKevLa/prSJlI98ia/QMXO1+ywJLegGp0aktxDxlZ+0Z7ue+iuR17hk9ksiN7LdteSCRQSd5oGPvEfAC5/wD661Yx4UVbIGY8bQ4lk9SRk2v0EjvqOMULMqpui6svMgVGsRYm7GTmi4vzTRmKXArpdb3hx2JyVbxUs0oewR8qJkXNYMCSWYkA6gacBe/Cmqqrk1tJZsPHbRkVVddQVYAAjUA26jbUWNWtPhCMVaKETqSqO8ncKrYeUUDvIqyKdygd3DDIozSKQWvYEGNrg8NKl47CCWJ4yWUSKyEqbMAwIJU9BF9DSo3JuVzMBLhxIseFjCxpbKIpJJEzXzGMurCxAunxSbA1coXEfLDDMZMsqMIjFnbOgUCRc6NmLAZctz6Da9Gy5MHAkjRSxhJJmLNvQV3rGxW5OjX+LVAvICX3LNAZlJlbPnIfjnmJvmZmNw6m5Ym+a5PE57U2LJDiN5Ciyl1ZViAQhU3UETndtJGDbKACGsA5Qi0mZYtvLKTSaW8bH2rCI1kMsYjfLkcuuRs3kZWvY3vpbjWjC7djkxEsCXZoAu8IK2Rm1VDzs2Yrr5NtDrcWqownJiRcNglzR73D4dYGVwXiIaOJJCFBUlgY9OF1LqbZ7rN2NslcEsxaW8QERzyNqqxQRxlpHNhe0ZYtpUlS7ooooAKKKKAFPb3wts75mK+ytNlKe3vhbZ3zMV9labKXHbLn7ka6/q6Xyv8AKQUGig0wyCrgMbMu9Cth8onxFs8jBh41+IC2rzDYjEz7idfcwAVjl3jm+YAccvRaokWARnmJjQkzz6lASfGN02rJtjwk3MKfQH3VxKmNjGpKLjsbNkcM5RTTLpZMWeC4c/8AMk/BWibHYtZI48kF5M9jnksMoB15nTelzCbHiM043YABita44prwqWeT8JIJiFxex1uL8ba9NRLG04uzXhq/EFhpPeXGHw2LR5GAw53rBiM8mhCKmhy63CL6u2pGbGebh/pyfgpa2xhSmHlIlnWyNbx8otobW59bX2XASSRc3NyXYk9pJa5NDxsLXt46Q0aV7XLnB4rFSqSBClnkT476pI8Z05trlb8emvMBhsTHEib3DnIqrfI/QLfKVSLsfDjgijUnRjxJuTx4kkk99RTgcOMQ10iC7peIW187e21CxsXsTB4V8S/mx8++WIzwJdGcndk8GVQNZRxzE+iteIkKSLLJjoF5pjvkVbgkMbXlIzc3TQjrBqAseFGgEH9yoGPx+GVosjxKRMmbKVFgA1726Bf20RxmU7KJLw1ltGTk/tSHfyouKWZnEbAloyzWDKQBGFGlh0XpimiDKVIuGBBHWDoRSLJt2EtHaQaSxNcAlbBwWOa2WwF9b6U9QzK6hlIZSLgg3BHYa6WFqupC8lYz1aeQ7J3EiLYOLBvMrzqgEWQTZXkyKohxGfMuXXOzJe4d8wzGNCcZ9hYvO29WSYPHGrtC6Rs06wxKkwuwyqriY8DZmjIRsoKvlFahRz/G7ExzzzHK4R1dcyygMxGJw7QkMHW2WES2siFTnF2JzNsxWwsUklo43MCtON2sijNE0mBYIoLixYJPa5FudqMwu+VTcmdutilmLKF3U8sQsSbhDYE36TUX12LqDcXJbF3kPGYCYYARxRvmze9NIuYRmQnJcEKQqEDIHXQZc/xitjk5jTBKjRFpHw2KjHjAFW6zLEkZEp5usfi3XKAc28BXJXSaKkoLOD2RLC8yxKUh3gMShhYLuos1hmuBvM+nXc9Ne0y0UAFFFFACnt74W2d8zFfZWmylPb3wts75mK+ytNlLjtlz9yNdf1dL5X+UgoNFBphkOZ4nARtNOSgJM02v9s1j4Mi8wVsxWLVZpwc3v0vBWI8s9IFq1+Eo+lsvawKj1sAL9lcOtGplyaT2s9HQlRzcbtXsuB4NlxeYte+DIvMFeeFoflE9Yo8KxfKL6xSbVOUf/wCPJ1A+yYSCDGpB0IIuPbWXg2L5NPoisfC0PyiesVkdox9Dq3YpzH1LcipSqbr9ZDdFbbdQeDYvk0+iKF2dEDcRpf5o+6vfdy9T/Qf8NZJiL+SkrX4EQykHuITWpyavB9ZGXQW9dQe44/MT6I+6tqiwsNAOAHCsHdh+hm9MToPpSBVHpIrHeSfIyfSi/wA2jM1XuYPEUY+0jdTFyNc5ZV6A9wOrMAWt2Xue9j10t4SOaVmVIJCVte7RAC/C53h6ui57KbuTey3hRjJYO7XKg3CgCyi9tTbU9/Zc7MHSnGd2rIwY6vSnTtF3dy4orVDikcsFZWKEBgCCVPEA24GttdQ47VtoUp/k88jF/vmJ+0KbKU/yeeRi/wB8xP2hS5ekvqaqXqKn29o2UUUUwyBRRRQAUUUUAKe3vhbZ3zMV9labKU9vfC2zvmYr7K02UuO2XP3I11/V0vlf5SCg0UGmGQ5ljpmMsqhwbTz5QpVWVjIwIv7ojcG3SOOa1eR7+xsJ7j4wOLa30Wlj9RPHoNWY2IsjTMWcEzTg+Sw98b4siso9A/xrU3JQX0MfZeEKe8tGy69oApdzM8ZSUnFu1iHh8dx3k86kea8pv6DACvdrWWG2k4Nt6HuRbP7oNu7xYtW3E4GSIXOLyceMswuACTbPK3AAnQX0rUu1jIAqzBOdlzePjuw0Kl2UC9+jrouNjXhJXjr+j/RsOHl1zPmte5OIxA0Gp0QgHp6L99R88h4CUX6Qce3ptcX9dTxsOc8Zj9ZL/wClkPt9FeHk3If0v96c+wz2Ppouhel0fe7f0Rmwahb7hw41zHC4gJx00IuNOktx1rXjC7DxhkAHHmRBTfob/bAGHYbipi8kE+My6cMkSD15w4I9AqYNgoEymSTIOIz5V6zogUKOPC1GULeOpC7Dg8MdTKqnUZW9zG3oyMB6yR1msIlRDdokYC/lIMvfdcGp9tebW5RQIUSBJcQWUnK00wSwcrqrkgjmSHUW5g85b0n5xTxjeSYfBAMOYlmDFs7c0anNdEK8OazrfQGobNMJzmsqMH9dR1bkbCi4ckBFLyOzKmigg5AALAjmqpI6yeukzl9sPahDMmIaeEDVIvFsB05kXyxp1k68LXqfyU2hBi4Q4ijRjclQFtxNrEcSAAD2g9FquN0sMkLooU7xEIGgZXIQg9xIYdqjtqs4qasy2E8qvDV0sjXfek/+c6FLkDylbBYVDNAPc7yMHxCElkcm1p0Oo0A1GliOJroeJZjIrKzFSFyhQ2W2pL5lOUmxuAwN7CwN6i8uIR4OxdlFzGxNhxNhqes6eypPJE3wGE/d4P5ag0U04PIvuOpjJxxEdJUbNyafRc05nK3XegWfKp3mYPZd3mJ1I8om90HA9FUXIyWUJid3b+l4q5ylv0kYHAi2jMf7NPVKf5PPIxf75iftCry9JfUz0vUVPt7WW4x8t2BXyAx0U3OuVObe+pDNpfQdoJm7PlZo1LizG9xYjpNtDqNLVvtXtMMgUUUUAFFFFACnt74W2d8zFfZWmyuQ7d/KMox8EjwOr4T3QjpcWYtZQQSLgaX1HVXV8DKzRo0i5HZQWW98pIuRfptwpNOak5W8akdLG4apSp0nNW1Nf7SfY10m+g0UGnHNFXA8Zv28/wDMaqblZyrXDLu0Zd840B1yLYkyMOoANYGwYgDpq5wPGb9vP/Malb8oewJJ1RkjZwpXNlIzAbxb5EIsxyl73PAcL6hO84kFCWKaqbLsSmMJkLyzPiZUBFxnm1VmDhStwAUuddBcGwOpttjIbypCqiPMrPvQVL5r80BSbcwDU8NBaw0o9lYaEhfHyC5IKBQrBigFjcNorMdddCCSamwwJNMqpJPETG7NLHIct1tE4bWw0VSB0W9apHrKOq1kvodO5NY8zYaNzx5ym/SUdkJ/u1Z1Xcn47QLplDNIwFrWDSMy6dGhFWNXR4qukqsktl32hVZykBOHNvOiv83eoWv2Zb37L1Z1hNEGUqwuCLEVJFKebqRnwafQcpViDK0UGVWkcZ24CXNlzjLqQXj14KONzzahwbP37F2OZC4LTyWF86EhUYi1mPmjdrc2LaUy7W2A0aiB5LQk2uVBzx5s2TOTzW6Dcajr1tCwWyJcVNu7hQoZTMo3i7vioU+SjXNgpOYakDTMy1wPYyrU3SVW/wDj38LeGWf5OcIm8xMqKuUFI1bLztMzPd7kMbtYkE3Kg6G6hwx3GL9vB/NWvdnbPSCNY41CqosAP/nWvMdxi/bwfzVpqPLurnsSp8qGTFYYSRsjcHUqe4ix/jSHsPlGdln3FjrhFzbicAuHS+ilVuwIv1dnQCXjaWNEMMkp4RozWva9gTa/RelbkNsHeKMfiQJMTiOerEG0aEcxUB4c0+30knfKWTt7j1uGcVRm6uuOrUtuVrtZ7rK99vMS/wDxLwHyzfUzf5daPyazB4cS6+S+KnYGxFwSCDY6jQ027sdQ9VehQOAqyjK92xUq1JU5Qpxavba09n2o9ooophjCiiigAoopf/ON99bIu6Mxw/E7zeBS+Yjhu7dHG1m4G1AFFt3kDvtrQYi3iiM8tgLZ47ZQ1+Ibmjh8U9dPtc7/AD3xC4ODEtlKoF3uoEkjLhGnk0y5VVraWAIFm4HLV1gOU88jRR7tVZp3jZnSWPMiwrKWSOQB1POy87S6k8CKpGCje280VsROtGMZv0VZePGwaqDRQauZznpx8iST2LBd/Pxw0jKPGNwdTYjtrdDtmQqW8UyrxJ3kVtL3OdDcW6uHXVVjtqgTTo2UZZ5razKffGN7wuOs6G3DhwJyScEAiaNTbQnE4gMP7LzGx7xVLCZYalLW4hjsfhpS29w+HkzeUwkQkixFiWVW4Mw7mPWaywEMBAMWEhyx3AvKuUaAnmqG5xAHOtew41qlxbqCfdWawvZJZXPoCXJr1drxHi+MY9IvKgPXrIEFu5r9XZFgWGprUr9L/ZYnlOehEYdavIw9Yw5FYycoZeOVQOOsc5t/ayL/AAFVUG13S5DN3vdgO274tsveBXuFVGN2MafGDCOEsTe/lWbrve1RqKrB0V7JKflNLcDMg69I+HZadrnstU5t84DRyyOT0AJGoHWVeF3HDhqb9QqImLCMcjl9NS82RNT0JHFbMLDWw0Paa1TurEs4gPTz5Jpu/KpAC9yr/gKnUXWHpL2UHhCU6NI4B89goPZdsCAe6t6SyqgcyMIrgZ1khyrc21zYZOnoGtVLbRw1r/7Mezcz3+xWcO0ohZlWFTxBEc6H+7Y27DoekVJOZpe6uhDTsfDz4i7piI90rFb7q5cga5SJLBQTa+uqkaWq5w2yN229mlDZMxXmhES4sWNyTmtcXuAAzaVWcktvQlZVMqL4wsFYhTZ1UsQGsbGTeH00ucvOSm1MTcrMk0PERId33XUmzntLdwFUnLJV0rmnB4GjUqpSahyvu/rRf8r+UGHm2Zi2jlVlytGG6GewOVSdGOvRfp6jVzyZ5mDwqPzXEEIynRriNQRY63BpJ/J/yERkDYuObewOQIpT4oa3UotrML36SL3p8xGAYy510NgM2Y6AX0CWynidT11FLKl/nI24zNUVo9J3tJu/0tq48bkx8Qo4sBY2NyBra9vVWyqR9iPcm6t5puy2OW2cgXznjoeNzc6mpu0MG7lcrEAA3szLc5k83jzQ/rp5zSdRVUuGmu4zXADZbswBJNl53lc1B26t1i9Tdnwssahzdhe5uT0kjU6nS1AEiiiigAqP4Pj3m93abzLl3mUZ8t75c1r27KkUUAQV2FhwVYQRXRVRTu1uqqLKqm2igEgAcL1lhNjQRBRHDGgQsVCoq5SwsxFhoSNCamUUAFBooNAFJsjDJllLIvv+I1Kj5V+mtMCw+65tI7bnD+b5+JpRxOxA807bmZiZ5tQMNkPjG6XBa3eD6qG2ORxjKk+c+EHpI3Ba3cDWZ0rtu5Y6AcZDGPLjQX85VF/XWHhqD5eL6xfvpAbZ5j5zZFHC4lVPRmTBg+o9Fa2CnhMi9m+kf25Et6jVcxyk3Hram2INxL46L3t/0i+ae2s8FtmDdp46LyV/SL1DtpLOKRsoaSIKDqY2dH4ddmv3ad4rRNNEGsGdxYajE5Te5uCrJ3agnj0W1nM6rXA6D4ag+Xi+sX769XbEJ0E0Z/5i/fXOhiYuqX/qk/DW9jkNiWW+uV8RhTp1XePMV0PE9etVzC4gPG2cagw8xLr73J8Yeae2vcIkQjQNuyQqgnmm5sOmkGdkZrquHQWAK58K448RwPTwueAr3EiNWARoHGpzZcKijqHOfNc/Ntpx6KtmdVrkHQisH+6/u1jstxvJlQjIMhABBCswJYC3C+jW/rX6aWORmzYppZXdIXaHIEyiIhc6tmPi7jMRpr0X69XaGBUFlUKOoAAeyr06eS73IbNlFFFPICiiigAooooAKKKKACiiigAooooAKDRQaAOY4nYrvNiGWJGBnm1KxXPPPnC/rr1disoOWDU9cGEsTYDU70m1gOjo4VbxbWjjeZWLXE0/BGP6RjxAtW7w9F1v9W/4aQ5pM586+JUmow1czKuLC4npEg6srwKPUY2PttWz3NiP999bB/kVOTlDCRcMxB6RG9vs174ei63+rf8ADRnOUppGK9zqZGhWdRYxu2vFpY793NRRb0dNaTgcUdQxAPQZkuOzTCH+J76n+Hout/q3/DXh5Qw3AzNc3sN29za1/i9o9dGc5SHXxXudTIB2dij8dujhOqnje11wgIB4aEV4dhzNxYr3zySX/upb21Ynb8PW31b/AIaPziw/yq+37qMtPeVdfFL2X0EXDbHlQHnRtfzhI3qu+la8RsTEMT45VB6FQC3cSCw9fTU3848P8qvt+6vfziw/yq+37qMvlKZ/FcvR/CPs/AYmBy0UkXOChhIsj6AkjL4wWOp6/ZTVsbFvJHd7Zg8i80EDRiBoSei1Lv5xYf5Vfb91T+Tm3YCuTeLmaSSw1F7uSLXHTVoyXE14WpWnJ5zssMVFFFNNwUUUUAFFFFABRRRQAUUUUAFFFFABQaK8NACbBDOWmMcOdd9PZt4Fv4xr6Edd62YOLEyIrrFEFYAgNMwb05YWHqJrl/KD+m4v94m+0aro+ArnTwVKUnJrW+f9miNeaVkzr2A2Li441TJAcotffSa/9iiaPFLJHHuobyZ7HfPYZQCb+I7a5JUab32Puk/gtRoNJu7Xb+yc/UW87eux8SdS8K/1csj2/tZkv9EVqk5OYgyI+9h5gcW3UmubL/vf6vtrj1FCwVNbiM9PidexeCxKNEueE718nvcgt4uR7++a+Ra3bUnwFiPl4x2CE29sl64fivKi+f8A+3JUmp0OktxGenxOxjkxPvC/uhblQvvJtYEnz+Otaodm4hpZI98g3YjN9ydc2boz9GX21yGo8PvsndH/AAaraLT4LoIzk+J3DwBiP1hPqT+Oo20NkSxx7xp827ZGyCMKps6kXNyR665BW7Ae+xftIv5i0LDQi7pLoB1JPVc+h6KKK3iQooooAKKKKACiiigD/9k=">
            <a:hlinkClick r:id="rId2"/>
          </p:cNvPr>
          <p:cNvSpPr>
            <a:spLocks noChangeAspect="1" noChangeArrowheads="1"/>
          </p:cNvSpPr>
          <p:nvPr/>
        </p:nvSpPr>
        <p:spPr bwMode="auto">
          <a:xfrm>
            <a:off x="28575" y="-1423988"/>
            <a:ext cx="2343150" cy="2971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RQUExQWFRUUGBUYGBYYGBwZGBgbHhcXGBYbGBkbHCYeGhkjGxkYIS8gJCcpLCwsFx4yNTAqNSYrLCkBCQoKDgwOGg8PGjQkHyQsLDAqLCo0Ly8sLCwsLyksLCwsLCwqLCwpLCwsLCwsLCksLCwsLCwsLCwsLSwsLCwsLP/AABEIAPkAxAMBIgACEQEDEQH/xAAcAAACAgMBAQAAAAAAAAAAAAAABgQFAgMHAQj/xABTEAACAQIDAwYHCwgHBgcBAAABAgMAEQQSIQUTMQYiQVFhcRUjMlKBkaEUMzVCU3KSk7LR0gcWQ1RzdLGzNGKCosHT1CRjZIOUoxdVwsPh4/BE/8QAGgEAAgMBAQAAAAAAAAAAAAAAAAMBAgQFBv/EADgRAAIBAgEHBw0AAwEAAAAAAAABAgMRBBITFCExQVFhcZGhscHwBRUyM0JSYnKBgrLR4SKi8SP/2gAMAwEAAhEDEQA/AOhbTx+5iMhUtYoAq2BJZ1jUXYgDVhxNQ15RKpZZkaF1CHIbSFg28ClRFnv71JcdAW50NStrbOE8Ria1mMZN1zAhZEcqVOhBC29PTwqj2hyViWwjaOFWmDIgjZU3jRtG48TJG1mUAgZhYhrkghV4sVFrWdaTknqLb84IRnu2iMqggF8+aJJgUCZiy5HGoHQTw1rTHypgMjJm8l0jzHyWLojoUPxwc6i4v18CCYWL5OqiZBOY1kkiVQFIvlw6QqvMZdbRZxwUHQqwFjjg+SAKqGkzRmNVtuyjEHBJhGuS91uqq1rAqSQb9E2hYredy5m23CnlSAc51OhNihs5aw5qqSAXayi4uassN5a/OH8RSxjOR4kSFS/kJJG91aziRleUhVkUAlgSA2dAGsVamfDeWvzh/GoSV1YteVncX9q+4/c+NV1gM5OMteNS5YmTJrluTqLeirRZ9l21XC/Vp+GqHE4g76bmNzZpwGV8Sv6Rje0cDJe5OtzWDYiQ8HlXvbFvf1QLb2103TvvOWMW/wBl+bhfq0/DQJ9l+bhfq0/DVKsci2MkspU8MhxBbo4jKcvpsa8fGPYqGJU3tnTF57XuLsqjXuqM1ysCdsR9mjDxB1wwYKL3iS9+3m1N32y/Nwv1Sfhpcsf/AMNoV6IidBm7lTGsT6HkQW9PoNGa5WAxGfZfm4X6pPwVF2TJs/cRBoomcIma2HzkGwvmtGbG/XVUcOlgu6Ia9iTh3y2+bv7i3XmPdXmMR5bK4kcJqAsKIg0tfxsrX09Q76M1q2gMOfZ3yEf/AEjf5VQXTAvPC6YdWjCTgkYRityYsv6LXyW17KWBh4nzKtmNrHK0bgAjpWCOQhtQdbdFyNL9L5P7WEsaqQUkVQGjYWbTm5gDqUNrg9utjcVMafKBhsTC5Xcxx7mIhQI8oS7AtmcIOFwVF+Jt2VcUUU5KysVE3au10gMe8vaSTJcC4U5He7dOWyEaX4isBtuK8oY5DEZc2bzY1iaRxa/NAlTt14Vt2hs8SvETa0buxUi4cNDNCVN9LWlv03ta2tUcnI4iN1jnsXXER5pEMlo5Y4EINpFLOogSzk63bMGJvXFSjvOtJzWwtDylw2vjk0LA8eKkh+jXJY5reSNWsCDWb7egGe8qgR+UTcKAGCMQxGVgrEKxUkKSA1qrYuT6yRFVluDHtGG+Xpnnu2mb9GyFbfG43FRcByZjcO8cuZZLOjZHvlkmjxR1Z8pBKrbIqWFs2YirZMCuVMvI9uwm13C3coL3BJsh1FroOeg51rFlBsWAOMm34g4QNmYyLHYA8S2UkE2DBW0YqTlJANibVpXYTLMZUlsxeYnmA8yQwFlFzo14F52oszc29iIh5JE4lZ2nZsrFgpBOhkjkAuXsLZMvNUCwXS4JaLQ4k3mPmyvex3n+NFGyvex3n+NFdWj6C5jnVfTfOU1LmM2NI2LWTdhhvopBLmAKIsWRo7E5iC93sLrd78b08+B1629n3UeB1629n3VgWHqI2Sr05HM8HyVmVwzxRkCXCuFG7sGT3QJnUZRrz4yGYtIyquZiwsNb8k5VwzEZUmCRLvFZiyquzlgfLkBb31b2UXYKp1soHUPA69bez7qPA69bez7qZmqpTLpCXyUi0xDrFuUkmDIlitlEECGylRl5ysLAWFtLixLFhvLX5y/xFWXgdetvZ91ZJspQQbtoQej7qro9TKuXz8FGwjy7BEss7lhczTfo0PCRhxK3rz81l84fVR/hqUu1ER5lOe4nn4RSMPfG6QhB9FZrtyIi43hHWIZSPsVzq9euqklFu12MpwpuKvwIMvJ4hSd/LoCbX6hWWA2W7QLeZiJFVmDKjcQDa7Am16lTbXjKsAJLkEe8y9XzK1bP2qixRqRKCqICNzLoQoB+JVNIxGTtZObpX2Gn82gOG6b58NyO7I6C3eDR+bvZhvqH/wBRUx9uxDjvBqB7zLxJAHxOsisvDUfVJ9TL+Co0rErf1L9E5ql4ZVybJyPEmTCgSF7kYVcwspYkF3YEk9JB6al+ANDlkCXFiUghja1wSMyRg2Nh01hi9pK0sLASWQyZvEy6XQgfE66meGU6BKT0DcyC/pKgesirzxOItHW9nDlZWNKlrIQ5NEfp5e6+nqqPjNgiMKyyMrZ40DIqIwDyIrEFVvexqyfbYBAMUwLGw5nE5S1uPUpPorRj8U8iqFgl0eJrnKuiyKx0LX4Cqxr4htXl2EunTtqQxbCxcgl3Tu0gMZYM1swKlVNyALghl6OIPXTBSjyexl8V4xHiumSINbnEnPJqpNjZFsD0Kx66bq7mElKVJOTuzn1klN2FpuNV23cG0sQVVD2eNmjNrSKrhmQ5uacwFrNp100HZC9bez7q88Dr1t7PurKsNUTubHiKbVjmWD5LTB4SYkVVlLNcxuwiaeV2jZyGdiUcXVWCMM2bMSQ2zYnJJ1XDrNFHkQw50urKcmCeFiQNGBlINjxzXPTXSfA69bez7qPA69bez7qY6VUWp0jmGH2bIs2GSRDJMvuItLz2yCOFVmXeFcrAuGe2axvfy7CnirfwOvW3s+6jwOvW3s+6qSw9SW4tCtTjvM9le9jvP8aK34eAIthf00V0KacYpMxzd5No20Us8qMNI08CxOw3145UUm+7V45GksDwADREi39Kve4UGtXZuMCH3zMu5afn338qzwO7wDNzUMayjLzAc6LYZTa5QeKKQodlYtpZpiJ0O8wzRKZdApxsxmugcrph2W46msLkaVME02ILLh3keVYLYhhLnRpPdGFMlohIDEWiWYBG3TEXUZCjEAHU6DShyP2PMkzPPvLCGNY85KhbzYpnUR76S1kMIuzMbZddLBvNACbDxn/bT/zGrTsL+jQ/MX+FVeOltLMFxGQ76e6MX47xrZSEYAEd/dxqPBvFUBHkKgWBUysPQRgiDXFq4Gc3KzWt37f2b4YiMUtWxDVRSvvpvPm/73+irJHkJGZ5rX1sMQSR0gZcPHr3kjs6aR5sqcUM0uPAuNs+9j9rh/58VTqXZdntLcKZQoynxrTXJDZhbI54EKfRWmz/ACkn0Mb+GrPybUta6K6VG97DRRSpml6GkI6DeYX9DSA+sA1ugLWbN7oJtzcrSWvr5V5eHDh21XzZU4rrJ0uPAtto++Yb9q38iap9KzYWQqHLNdW0UvNnBsVuBvLWsxHHpNeQ71pEjzSBpGVRmM9tb3OYPlFgCbEgm1hqas/JtRpa0QsVFbhlxURZDlNmGqHqYaqfXamfZ+LEsUcg4SIjD+0oP+NVGH5GQrYs8ztpdmme546WDAAG5FgOrqqp2j+U/AYVd3GTIYxlCRjmjLzQMxsLacRfhW/C0XhU1OWplHCeLlalBtjrRVFyQ5SnHQmbdiNcxCjNmYgAXLaaa3t3VZYvaSxnUE2tmt8UHhft7BrW6MlJXRlq05UpuE9q2kuiq2TbQXQo2a+o0IAtfMWGgXUanhcVKxOPSO2YkXvawJ6h0A9JHrFWFkiio649DwN+OljfQXOlr6aek241sgnDqGU3B7COmx0Oo1oA2UUUUAFFFFAChtflyIdpwYQkBGW0jcbO/vQ04agXv54pvtXFtt/k+nbHRCSdRPizPJdQcqFbMBm0J42vbS3TXYdnrIIkEpBkCgOV4FrakdhOtIpSk28pHVx9ChTp0nSldta+XW9fTdfREig0UGnnKOXSSg4mdSAo38wDNv7E5yeCOB1+SDbiek1ay8lZyAY1w7X6TPiQCOiwFz7TVLjcoxGIygEmaW9xYE7w2zEAG2YxjW4G8RlIINNPIXaJdJIybqhBQnjlYutjrxzRse5h6MDryymuA5w/xTKn80cT+r7PPaXnJPeSlzXrbDxUCs2XZ0C2GaTPLYC+l7qo426afa5ltbEPisSzSDMkchWFNLqVyE2J0zsBKQT0pb4oJjPNK7KxjlOxDxOJ54zz4Ji5HFMUyE3UdeS+q6DUA30GtXGH5HzuAyjZ7KbEMiObjrUtnQ+lSOyoHuxU03gU6A2nEDGwC86OTyXsACV424jhXkO1zgys0Vt0XG9VbtGyEKpyE2zOuXNvBpmlIN+mkcTKTtawx0rK6Zf4fknKBzosI5vxKovosuGArUnI6dWLJu0Jv5LqtgegEYW9qdqoOVW32gCpHo73Jc2sigE31B10OpBHNOhNlN89IWlfYUsnIidjdmiueJa0hP8A2FN/SaByCmBBEkIKlWUiOxDKwZSCADoQKXMcpLZnd73tdnsSeoFrBWv1M5BFjqLU+8idpSTYa8hJKSSRhmFmYK1hm0ALLqhI4mMnsoVZtXTJlBraWuy8Y7NIkgXNGUF0uAboG4HXjeq7lFyEwuMuZI8sh/SJzX9PQ3pBqbs3+kYnvi/lirStiSnFZQU6s6Usqm7PkOX4rkE2zsHJiIpiMRhyWEiXVZI7jmyITYmxbp6qfsGseKhimMY8YkcguBmF1DgX7L1D5efB2K/ZNUjkl/QMJ+7wfykqsIqEslcDbiKs8RQVWo7yymr8lkySmx4wuUAgEm9iRmuLENbiLCt0+DVyCw4Cw16Lq38UWt9FOOaQfBKXe97NcaEi1zmbW99Tb0KB3ycNhljUKugF7eu/+NbaKACiiigAooooAU9vfC2zvmYr7K02Up7e+FtnfMxX2VpspcdsufuRrr+rpfK/ykFBooNMMghPyME7SyRzvE5xE5YWDq1pHHkkgi9lvY2ORdNKZdh7FjwsZVSWLHM7ta7HuACqOpQABVJBs2J2mZo1YmefUjX3xhW7wLB8knqrJKndsxT8oRhJxaeoZswpT25ydYO8kSiQPfMnHic5BUkBhmuwN8yltLjQbvAsHySeqjwNB8knqpboJqzZVeU4p3SFiTFOhsTMvZvGFu4Sw57d/o0tUzBbBkxBGZWCNbMzkklb3POcAm3EKihM1jmIFheDY8PyS+qvPA0PySeqqrCxi7oY/K6a9EZswpS5b7BlleOeDI0kalTGzBcwzpIrKx0DBktY8Q510sd/gWD5JPVR4Eg47mInrKKT6yOFMVLlFecorZEX4OTWLewBXD35rSGQFlUXy5VQ87KuUBSwXNnYg31e9mYOHDxJFFlVEFgAR1kkntJJJPWTVL4Fg+Qi+rT7qPAsHyEX1afdUZlLYS/Kie2JcYGUe6J9R5MPT2PVpSj4NiR4mWKNSJYrEIoI563sQLim4VrhqVjTRrKtHKSsRNrYLfQSxG3jEZdRcaggaUr8gOUS7pcFORHicNeMoxsWVfJZL+UMvV1X4WpvxOIEaM7GyoCxPUALn2Ug7L5PeFpBjcYpEWoggta6dDSMNTc627OqqTupLJ29x18MoSozVXVHU778rXZJb7rbs5x/3y9Y9dZKwPDWlr/w22f+rL62/FUX8mkCpDikUWVcXOoA6ACAB6hVlKV0mJlRpOnKcJN2ttSW37mOFFFFMMgUUUUAFFFFACnt74W2d8zFfZWmylPb3wts75mK+ytNlLjtlz9yNdf1dL5X+UgoNFBphkFPCYScmUxiIqZp/KZgffWB0CEe2tzRYkablT2iUWPddQfXS1tHa+GjGLUBvdIkxOV1kRbOWcoedKtiCRxA4emrGDbWEYXz4wL5wmkcE9VopWPstWZ5VxEsJRk7taydhcRO4LDDmys6aSITdXKGw00uD01tzTfqz/Sj/HUKHFYIaJLi9SWsDi+JJLG1ukkn01qx21oxkyYvEX3iBwwIIUnn6GK4IFRdi3gaPAss036s/wBKP8daY8bIzugw8mZMpYZo9M1yvx+w1h4Tw369N6//AKq1Ji8IGZxjZsz5cxzcct8v6PouajKZGhUuHWTs036s/wBKP8dasTi5Y1LNh5ABa/OjPE28/tqHFteHeuDjZsgWPKb8Sc+f9Hray+utmIx2HdSvu+bKeIyox434tATxtRlMFgaPDrJuab9Wf6Uf46M036s/0o/x1rGPi/8ANB9LC/5dR8PtVWeVW2lZVKhDfC84FASfe9ecSNOqjKfi5Og0eBJw+9llCbkpu2idmZl0GbMLBSbnmnq401UvcnMUjTThMQMRzYjnBjNtXFjulCg36DrV3isYkSl5HVFHFmIVR3k6Voh6NzRSoqmsiCKnlvKV2fiipsRE+o7rVs5HoBgMJYW8RCfXGpPtJqi5VcqYJ9mYho3uJA8UdxlMjaDxYOrC9+joNMvJ7CNFhMPG/lRwxI3eqKD7RVU053XA6c4OnhcmSs8t9SXYWFKf5PPIxf75iftCmylP8nnkYv8AfMT9oVMvSX1FUvUVPt7RsooophkCiiigAooooAU9vfC2zvmYr7K02Up7e+FtnfMxX2VpspcdsufuRrr+rpfK/wApBQaKDTDIc0xW0LSzDfImWacZVxSxt74TzldSAe7oNRJZY2N2kRj1ti8Ox9ZivVlKfGz/ALab7ZovXNnjMmTjk7DrU/J+XBSytq4f0qpZY7c5oSOpXwJPZxhX13rLBTwhwVlERGoYtgtOjTKpPSfbVnei9U074fHQM82fF1f0gna0DMS7tMwGUbyTDhQL8VAYAcPbUX3cn/D+qH/VVcXovRp3w+OgPNnxdX9Kb3RD5w9D4K3ovc27ye+pODxUfOy4jc3Fs28wgJ7iiki1WF6L0ad8PjoDzZ8XV/Sqlx0JFkLO2l3eQSE6W4Ce/VroB1a1p90L/V+g3+oq7vXlGnP3fHQR5s+Lq/owcgsYr4YoLXidwRYDmli6G2ZjbKwW5JuUOppb5a/k7xuLbMuKEqjVYnGQL83LzfSRet+EnMc8LqbEyRoe1XYKwPWNb94FdCrVTaxFPWIU6nk+teDTdt68W+hzz8nXIZYlD4rDuuIiYhTIwdLGzAxgHKLXPXrfXqccRhmM6sAxtlt5OQD439bNr3cKsqK0QgoKyM2JxM8TUdSf/OYpZ8FJzvKbWTKcwuGIjyOdRYAh+HC+gpf5GJKUxO7JH+14q9svHeRgeUD0Fzp1U9Up/k88jF/vmJ+0KiXpL6lqXqKn29rLdZpruNTlDcMoY3OVNbZb2BYj5vXapuz8+7XeeVre9r8TbhpwtUiimGQKKKKACiiigBT298LbO+ZivsrTZSnt74W2d8zFfZWmylx2y5+5Guv6ul8r/KQUGig0wyHNsRgZGmnYLLYzTWyPDbSRhe0iXX0E8OisMj+dKO/Dbz17mZvXlUdXVUbaWIQTTWSIkTz5maRbnxh4JvVII6jx0rRPtjMbtIF+azgacTkjxVz6FJPbWeVKnJ60aI16kVZSZN3jCwMiAngrQzxk+tTp6KyxG9Tyt2B1gSso7ysZA9PGoKbejGm9IHSTLjUHedLAemvRt6D9Zi/6rFfdVNGpPcM0ysva7Df7sPykPqn/AMqvfdh+UgPdvWHrWMipMmMj/R4gHrzYyUdFxwkOvfasY9oZTcSIbf8AHOV+i5I9Yo0Wlw7f2Tptf3uz9GlcU54GNj1Kk7H1CHhW+HDzNfnKPnRSKT3KSG9YF+i9GI2oHGrR6dWNKevLa/prSJlI98ia/QMXO1+ywJLegGp0aktxDxlZ+0Z7ue+iuR17hk9ksiN7LdteSCRQSd5oGPvEfAC5/wD661Yx4UVbIGY8bQ4lk9SRk2v0EjvqOMULMqpui6svMgVGsRYm7GTmi4vzTRmKXArpdb3hx2JyVbxUs0oewR8qJkXNYMCSWYkA6gacBe/Cmqqrk1tJZsPHbRkVVddQVYAAjUA26jbUWNWtPhCMVaKETqSqO8ncKrYeUUDvIqyKdygd3DDIozSKQWvYEGNrg8NKl47CCWJ4yWUSKyEqbMAwIJU9BF9DSo3JuVzMBLhxIseFjCxpbKIpJJEzXzGMurCxAunxSbA1coXEfLDDMZMsqMIjFnbOgUCRc6NmLAZctz6Da9Gy5MHAkjRSxhJJmLNvQV3rGxW5OjX+LVAvICX3LNAZlJlbPnIfjnmJvmZmNw6m5Ym+a5PE57U2LJDiN5Ciyl1ZViAQhU3UETndtJGDbKACGsA5Qi0mZYtvLKTSaW8bH2rCI1kMsYjfLkcuuRs3kZWvY3vpbjWjC7djkxEsCXZoAu8IK2Rm1VDzs2Yrr5NtDrcWqownJiRcNglzR73D4dYGVwXiIaOJJCFBUlgY9OF1LqbZ7rN2NslcEsxaW8QERzyNqqxQRxlpHNhe0ZYtpUlS7ooooAKKKKAFPb3wts75mK+ytNlKe3vhbZ3zMV9labKXHbLn7ka6/q6Xyv8AKQUGig0wyCrgMbMu9Cth8onxFs8jBh41+IC2rzDYjEz7idfcwAVjl3jm+YAccvRaokWARnmJjQkzz6lASfGN02rJtjwk3MKfQH3VxKmNjGpKLjsbNkcM5RTTLpZMWeC4c/8AMk/BWibHYtZI48kF5M9jnksMoB15nTelzCbHiM043YABita44prwqWeT8JIJiFxex1uL8ba9NRLG04uzXhq/EFhpPeXGHw2LR5GAw53rBiM8mhCKmhy63CL6u2pGbGebh/pyfgpa2xhSmHlIlnWyNbx8otobW59bX2XASSRc3NyXYk9pJa5NDxsLXt46Q0aV7XLnB4rFSqSBClnkT476pI8Z05trlb8emvMBhsTHEib3DnIqrfI/QLfKVSLsfDjgijUnRjxJuTx4kkk99RTgcOMQ10iC7peIW187e21CxsXsTB4V8S/mx8++WIzwJdGcndk8GVQNZRxzE+iteIkKSLLJjoF5pjvkVbgkMbXlIzc3TQjrBqAseFGgEH9yoGPx+GVosjxKRMmbKVFgA1726Bf20RxmU7KJLw1ltGTk/tSHfyouKWZnEbAloyzWDKQBGFGlh0XpimiDKVIuGBBHWDoRSLJt2EtHaQaSxNcAlbBwWOa2WwF9b6U9QzK6hlIZSLgg3BHYa6WFqupC8lYz1aeQ7J3EiLYOLBvMrzqgEWQTZXkyKohxGfMuXXOzJe4d8wzGNCcZ9hYvO29WSYPHGrtC6Rs06wxKkwuwyqriY8DZmjIRsoKvlFahRz/G7ExzzzHK4R1dcyygMxGJw7QkMHW2WES2siFTnF2JzNsxWwsUklo43MCtON2sijNE0mBYIoLixYJPa5FudqMwu+VTcmdutilmLKF3U8sQsSbhDYE36TUX12LqDcXJbF3kPGYCYYARxRvmze9NIuYRmQnJcEKQqEDIHXQZc/xitjk5jTBKjRFpHw2KjHjAFW6zLEkZEp5usfi3XKAc28BXJXSaKkoLOD2RLC8yxKUh3gMShhYLuos1hmuBvM+nXc9Ne0y0UAFFFFACnt74W2d8zFfZWmylPb3wts75mK+ytNlLjtlz9yNdf1dL5X+UgoNFBphkOZ4nARtNOSgJM02v9s1j4Mi8wVsxWLVZpwc3v0vBWI8s9IFq1+Eo+lsvawKj1sAL9lcOtGplyaT2s9HQlRzcbtXsuB4NlxeYte+DIvMFeeFoflE9Yo8KxfKL6xSbVOUf/wCPJ1A+yYSCDGpB0IIuPbWXg2L5NPoisfC0PyiesVkdox9Dq3YpzH1LcipSqbr9ZDdFbbdQeDYvk0+iKF2dEDcRpf5o+6vfdy9T/Qf8NZJiL+SkrX4EQykHuITWpyavB9ZGXQW9dQe44/MT6I+6tqiwsNAOAHCsHdh+hm9MToPpSBVHpIrHeSfIyfSi/wA2jM1XuYPEUY+0jdTFyNc5ZV6A9wOrMAWt2Xue9j10t4SOaVmVIJCVte7RAC/C53h6ui57KbuTey3hRjJYO7XKg3CgCyi9tTbU9/Zc7MHSnGd2rIwY6vSnTtF3dy4orVDikcsFZWKEBgCCVPEA24GttdQ47VtoUp/k88jF/vmJ+0KbKU/yeeRi/wB8xP2hS5ekvqaqXqKn29o2UUUUwyBRRRQAUUUUAKe3vhbZ3zMV9labKU9vfC2zvmYr7K02UuO2XP3I11/V0vlf5SCg0UGmGQ5ljpmMsqhwbTz5QpVWVjIwIv7ojcG3SOOa1eR7+xsJ7j4wOLa30Wlj9RPHoNWY2IsjTMWcEzTg+Sw98b4siso9A/xrU3JQX0MfZeEKe8tGy69oApdzM8ZSUnFu1iHh8dx3k86kea8pv6DACvdrWWG2k4Nt6HuRbP7oNu7xYtW3E4GSIXOLyceMswuACTbPK3AAnQX0rUu1jIAqzBOdlzePjuw0Kl2UC9+jrouNjXhJXjr+j/RsOHl1zPmte5OIxA0Gp0QgHp6L99R88h4CUX6Qce3ptcX9dTxsOc8Zj9ZL/wClkPt9FeHk3If0v96c+wz2Ppouhel0fe7f0Rmwahb7hw41zHC4gJx00IuNOktx1rXjC7DxhkAHHmRBTfob/bAGHYbipi8kE+My6cMkSD15w4I9AqYNgoEymSTIOIz5V6zogUKOPC1GULeOpC7Dg8MdTKqnUZW9zG3oyMB6yR1msIlRDdokYC/lIMvfdcGp9tebW5RQIUSBJcQWUnK00wSwcrqrkgjmSHUW5g85b0n5xTxjeSYfBAMOYlmDFs7c0anNdEK8OazrfQGobNMJzmsqMH9dR1bkbCi4ckBFLyOzKmigg5AALAjmqpI6yeukzl9sPahDMmIaeEDVIvFsB05kXyxp1k68LXqfyU2hBi4Q4ijRjclQFtxNrEcSAAD2g9FquN0sMkLooU7xEIGgZXIQg9xIYdqjtqs4qasy2E8qvDV0sjXfek/+c6FLkDylbBYVDNAPc7yMHxCElkcm1p0Oo0A1GliOJroeJZjIrKzFSFyhQ2W2pL5lOUmxuAwN7CwN6i8uIR4OxdlFzGxNhxNhqes6eypPJE3wGE/d4P5ag0U04PIvuOpjJxxEdJUbNyafRc05nK3XegWfKp3mYPZd3mJ1I8om90HA9FUXIyWUJid3b+l4q5ylv0kYHAi2jMf7NPVKf5PPIxf75iftCry9JfUz0vUVPt7WW4x8t2BXyAx0U3OuVObe+pDNpfQdoJm7PlZo1LizG9xYjpNtDqNLVvtXtMMgUUUUAFFFFACnt74W2d8zFfZWmyuQ7d/KMox8EjwOr4T3QjpcWYtZQQSLgaX1HVXV8DKzRo0i5HZQWW98pIuRfptwpNOak5W8akdLG4apSp0nNW1Nf7SfY10m+g0UGnHNFXA8Zv28/wDMaqblZyrXDLu0Zd840B1yLYkyMOoANYGwYgDpq5wPGb9vP/Malb8oewJJ1RkjZwpXNlIzAbxb5EIsxyl73PAcL6hO84kFCWKaqbLsSmMJkLyzPiZUBFxnm1VmDhStwAUuddBcGwOpttjIbypCqiPMrPvQVL5r80BSbcwDU8NBaw0o9lYaEhfHyC5IKBQrBigFjcNorMdddCCSamwwJNMqpJPETG7NLHIct1tE4bWw0VSB0W9apHrKOq1kvodO5NY8zYaNzx5ym/SUdkJ/u1Z1Xcn47QLplDNIwFrWDSMy6dGhFWNXR4qukqsktl32hVZykBOHNvOiv83eoWv2Zb37L1Z1hNEGUqwuCLEVJFKebqRnwafQcpViDK0UGVWkcZ24CXNlzjLqQXj14KONzzahwbP37F2OZC4LTyWF86EhUYi1mPmjdrc2LaUy7W2A0aiB5LQk2uVBzx5s2TOTzW6Dcajr1tCwWyJcVNu7hQoZTMo3i7vioU+SjXNgpOYakDTMy1wPYyrU3SVW/wDj38LeGWf5OcIm8xMqKuUFI1bLztMzPd7kMbtYkE3Kg6G6hwx3GL9vB/NWvdnbPSCNY41CqosAP/nWvMdxi/bwfzVpqPLurnsSp8qGTFYYSRsjcHUqe4ix/jSHsPlGdln3FjrhFzbicAuHS+ilVuwIv1dnQCXjaWNEMMkp4RozWva9gTa/RelbkNsHeKMfiQJMTiOerEG0aEcxUB4c0+30knfKWTt7j1uGcVRm6uuOrUtuVrtZ7rK99vMS/wDxLwHyzfUzf5daPyazB4cS6+S+KnYGxFwSCDY6jQ027sdQ9VehQOAqyjK92xUq1JU5Qpxavba09n2o9ooophjCiiigAoopf/ON99bIu6Mxw/E7zeBS+Yjhu7dHG1m4G1AFFt3kDvtrQYi3iiM8tgLZ47ZQ1+Ibmjh8U9dPtc7/AD3xC4ODEtlKoF3uoEkjLhGnk0y5VVraWAIFm4HLV1gOU88jRR7tVZp3jZnSWPMiwrKWSOQB1POy87S6k8CKpGCje280VsROtGMZv0VZePGwaqDRQauZznpx8iST2LBd/Pxw0jKPGNwdTYjtrdDtmQqW8UyrxJ3kVtL3OdDcW6uHXVVjtqgTTo2UZZ5razKffGN7wuOs6G3DhwJyScEAiaNTbQnE4gMP7LzGx7xVLCZYalLW4hjsfhpS29w+HkzeUwkQkixFiWVW4Mw7mPWaywEMBAMWEhyx3AvKuUaAnmqG5xAHOtew41qlxbqCfdWawvZJZXPoCXJr1drxHi+MY9IvKgPXrIEFu5r9XZFgWGprUr9L/ZYnlOehEYdavIw9Yw5FYycoZeOVQOOsc5t/ayL/AAFVUG13S5DN3vdgO274tsveBXuFVGN2MafGDCOEsTe/lWbrve1RqKrB0V7JKflNLcDMg69I+HZadrnstU5t84DRyyOT0AJGoHWVeF3HDhqb9QqImLCMcjl9NS82RNT0JHFbMLDWw0Paa1TurEs4gPTz5Jpu/KpAC9yr/gKnUXWHpL2UHhCU6NI4B89goPZdsCAe6t6SyqgcyMIrgZ1khyrc21zYZOnoGtVLbRw1r/7Mezcz3+xWcO0ohZlWFTxBEc6H+7Y27DoekVJOZpe6uhDTsfDz4i7piI90rFb7q5cga5SJLBQTa+uqkaWq5w2yN229mlDZMxXmhES4sWNyTmtcXuAAzaVWcktvQlZVMqL4wsFYhTZ1UsQGsbGTeH00ucvOSm1MTcrMk0PERId33XUmzntLdwFUnLJV0rmnB4GjUqpSahyvu/rRf8r+UGHm2Zi2jlVlytGG6GewOVSdGOvRfp6jVzyZ5mDwqPzXEEIynRriNQRY63BpJ/J/yERkDYuObewOQIpT4oa3UotrML36SL3p8xGAYy510NgM2Y6AX0CWynidT11FLKl/nI24zNUVo9J3tJu/0tq48bkx8Qo4sBY2NyBra9vVWyqR9iPcm6t5puy2OW2cgXznjoeNzc6mpu0MG7lcrEAA3szLc5k83jzQ/rp5zSdRVUuGmu4zXADZbswBJNl53lc1B26t1i9Tdnwssahzdhe5uT0kjU6nS1AEiiiigAqP4Pj3m93abzLl3mUZ8t75c1r27KkUUAQV2FhwVYQRXRVRTu1uqqLKqm2igEgAcL1lhNjQRBRHDGgQsVCoq5SwsxFhoSNCamUUAFBooNAFJsjDJllLIvv+I1Kj5V+mtMCw+65tI7bnD+b5+JpRxOxA807bmZiZ5tQMNkPjG6XBa3eD6qG2ORxjKk+c+EHpI3Ba3cDWZ0rtu5Y6AcZDGPLjQX85VF/XWHhqD5eL6xfvpAbZ5j5zZFHC4lVPRmTBg+o9Fa2CnhMi9m+kf25Et6jVcxyk3Hram2INxL46L3t/0i+ae2s8FtmDdp46LyV/SL1DtpLOKRsoaSIKDqY2dH4ddmv3ad4rRNNEGsGdxYajE5Te5uCrJ3agnj0W1nM6rXA6D4ag+Xi+sX769XbEJ0E0Z/5i/fXOhiYuqX/qk/DW9jkNiWW+uV8RhTp1XePMV0PE9etVzC4gPG2cagw8xLr73J8Yeae2vcIkQjQNuyQqgnmm5sOmkGdkZrquHQWAK58K448RwPTwueAr3EiNWARoHGpzZcKijqHOfNc/Ntpx6KtmdVrkHQisH+6/u1jstxvJlQjIMhABBCswJYC3C+jW/rX6aWORmzYppZXdIXaHIEyiIhc6tmPi7jMRpr0X69XaGBUFlUKOoAAeyr06eS73IbNlFFFPICiiigAooooAKKKKACiiigAooooAKDRQaAOY4nYrvNiGWJGBnm1KxXPPPnC/rr1disoOWDU9cGEsTYDU70m1gOjo4VbxbWjjeZWLXE0/BGP6RjxAtW7w9F1v9W/4aQ5pM586+JUmow1czKuLC4npEg6srwKPUY2PttWz3NiP999bB/kVOTlDCRcMxB6RG9vs174ei63+rf8ADRnOUppGK9zqZGhWdRYxu2vFpY793NRRb0dNaTgcUdQxAPQZkuOzTCH+J76n+Hout/q3/DXh5Qw3AzNc3sN29za1/i9o9dGc5SHXxXudTIB2dij8dujhOqnje11wgIB4aEV4dhzNxYr3zySX/upb21Ynb8PW31b/AIaPziw/yq+37qMtPeVdfFL2X0EXDbHlQHnRtfzhI3qu+la8RsTEMT45VB6FQC3cSCw9fTU3848P8qvt+6vfziw/yq+37qMvlKZ/FcvR/CPs/AYmBy0UkXOChhIsj6AkjL4wWOp6/ZTVsbFvJHd7Zg8i80EDRiBoSei1Lv5xYf5Vfb91T+Tm3YCuTeLmaSSw1F7uSLXHTVoyXE14WpWnJ5zssMVFFFNNwUUUUAFFFFABRRRQAUUUUAFFFFABQaK8NACbBDOWmMcOdd9PZt4Fv4xr6Edd62YOLEyIrrFEFYAgNMwb05YWHqJrl/KD+m4v94m+0aro+ArnTwVKUnJrW+f9miNeaVkzr2A2Li441TJAcotffSa/9iiaPFLJHHuobyZ7HfPYZQCb+I7a5JUab32Puk/gtRoNJu7Xb+yc/UW87eux8SdS8K/1csj2/tZkv9EVqk5OYgyI+9h5gcW3UmubL/vf6vtrj1FCwVNbiM9PidexeCxKNEueE718nvcgt4uR7++a+Ra3bUnwFiPl4x2CE29sl64fivKi+f8A+3JUmp0OktxGenxOxjkxPvC/uhblQvvJtYEnz+Otaodm4hpZI98g3YjN9ydc2boz9GX21yGo8PvsndH/AAaraLT4LoIzk+J3DwBiP1hPqT+Oo20NkSxx7xp827ZGyCMKps6kXNyR665BW7Ae+xftIv5i0LDQi7pLoB1JPVc+h6KKK3iQooooAKKKKACiiigD/9k=">
            <a:hlinkClick r:id="rId2"/>
          </p:cNvPr>
          <p:cNvSpPr>
            <a:spLocks noChangeAspect="1" noChangeArrowheads="1"/>
          </p:cNvSpPr>
          <p:nvPr/>
        </p:nvSpPr>
        <p:spPr bwMode="auto">
          <a:xfrm>
            <a:off x="180975" y="-1271588"/>
            <a:ext cx="2343150" cy="2971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hQSERQUExQWFRUUGBUYGBYYGBwZGBgbHhcXGBYbGBkbHCYeGhkjGxkYIS8gJCcpLCwsFx4yNTAqNSYrLCkBCQoKDgwOGg8PGjQkHyQsLDAqLCo0Ly8sLCwsLyksLCwsLCwqLCwpLCwsLCwsLCksLCwsLCwsLCwsLSwsLCwsLP/AABEIAPkAxAMBIgACEQEDEQH/xAAcAAACAgMBAQAAAAAAAAAAAAAABgQFAgMHAQj/xABTEAACAQIDAwYHCwgHBgcBAAABAgMAEQQSIQUTMQYiQVFhcRUjMlKBkaEUMzVCU3KSk7LR0gcWQ1RzdLGzNGKCosHT1CRjZIOUoxdVwsPh4/BE/8QAGgEAAgMBAQAAAAAAAAAAAAAAAAMBAgQFBv/EADgRAAIBAgEHBw0AAwEAAAAAAAABAgMRBBITFCExQVFhcZGhscHwBRUyM0JSYnKBgrLR4SKi8SP/2gAMAwEAAhEDEQA/AOhbTx+5iMhUtYoAq2BJZ1jUXYgDVhxNQ15RKpZZkaF1CHIbSFg28ClRFnv71JcdAW50NStrbOE8Ria1mMZN1zAhZEcqVOhBC29PTwqj2hyViWwjaOFWmDIgjZU3jRtG48TJG1mUAgZhYhrkghV4sVFrWdaTknqLb84IRnu2iMqggF8+aJJgUCZiy5HGoHQTw1rTHypgMjJm8l0jzHyWLojoUPxwc6i4v18CCYWL5OqiZBOY1kkiVQFIvlw6QqvMZdbRZxwUHQqwFjjg+SAKqGkzRmNVtuyjEHBJhGuS91uqq1rAqSQb9E2hYredy5m23CnlSAc51OhNihs5aw5qqSAXayi4uassN5a/OH8RSxjOR4kSFS/kJJG91aziRleUhVkUAlgSA2dAGsVamfDeWvzh/GoSV1YteVncX9q+4/c+NV1gM5OMteNS5YmTJrluTqLeirRZ9l21XC/Vp+GqHE4g76bmNzZpwGV8Sv6Rje0cDJe5OtzWDYiQ8HlXvbFvf1QLb2103TvvOWMW/wBl+bhfq0/DQJ9l+bhfq0/DVKsci2MkspU8MhxBbo4jKcvpsa8fGPYqGJU3tnTF57XuLsqjXuqM1ysCdsR9mjDxB1wwYKL3iS9+3m1N32y/Nwv1Sfhpcsf/AMNoV6IidBm7lTGsT6HkQW9PoNGa5WAxGfZfm4X6pPwVF2TJs/cRBoomcIma2HzkGwvmtGbG/XVUcOlgu6Ia9iTh3y2+bv7i3XmPdXmMR5bK4kcJqAsKIg0tfxsrX09Q76M1q2gMOfZ3yEf/AEjf5VQXTAvPC6YdWjCTgkYRityYsv6LXyW17KWBh4nzKtmNrHK0bgAjpWCOQhtQdbdFyNL9L5P7WEsaqQUkVQGjYWbTm5gDqUNrg9utjcVMafKBhsTC5Xcxx7mIhQI8oS7AtmcIOFwVF+Jt2VcUUU5KysVE3au10gMe8vaSTJcC4U5He7dOWyEaX4isBtuK8oY5DEZc2bzY1iaRxa/NAlTt14Vt2hs8SvETa0buxUi4cNDNCVN9LWlv03ta2tUcnI4iN1jnsXXER5pEMlo5Y4EINpFLOogSzk63bMGJvXFSjvOtJzWwtDylw2vjk0LA8eKkh+jXJY5reSNWsCDWb7egGe8qgR+UTcKAGCMQxGVgrEKxUkKSA1qrYuT6yRFVluDHtGG+Xpnnu2mb9GyFbfG43FRcByZjcO8cuZZLOjZHvlkmjxR1Z8pBKrbIqWFs2YirZMCuVMvI9uwm13C3coL3BJsh1FroOeg51rFlBsWAOMm34g4QNmYyLHYA8S2UkE2DBW0YqTlJANibVpXYTLMZUlsxeYnmA8yQwFlFzo14F52oszc29iIh5JE4lZ2nZsrFgpBOhkjkAuXsLZMvNUCwXS4JaLQ4k3mPmyvex3n+NFGyvex3n+NFdWj6C5jnVfTfOU1LmM2NI2LWTdhhvopBLmAKIsWRo7E5iC93sLrd78b08+B1629n3UeB1629n3VgWHqI2Sr05HM8HyVmVwzxRkCXCuFG7sGT3QJnUZRrz4yGYtIyquZiwsNb8k5VwzEZUmCRLvFZiyquzlgfLkBb31b2UXYKp1soHUPA69bez7qPA69bez7qZmqpTLpCXyUi0xDrFuUkmDIlitlEECGylRl5ysLAWFtLixLFhvLX5y/xFWXgdetvZ91ZJspQQbtoQej7qro9TKuXz8FGwjy7BEss7lhczTfo0PCRhxK3rz81l84fVR/hqUu1ER5lOe4nn4RSMPfG6QhB9FZrtyIi43hHWIZSPsVzq9euqklFu12MpwpuKvwIMvJ4hSd/LoCbX6hWWA2W7QLeZiJFVmDKjcQDa7Am16lTbXjKsAJLkEe8y9XzK1bP2qixRqRKCqICNzLoQoB+JVNIxGTtZObpX2Gn82gOG6b58NyO7I6C3eDR+bvZhvqH/wBRUx9uxDjvBqB7zLxJAHxOsisvDUfVJ9TL+Co0rErf1L9E5ql4ZVybJyPEmTCgSF7kYVcwspYkF3YEk9JB6al+ANDlkCXFiUghja1wSMyRg2Nh01hi9pK0sLASWQyZvEy6XQgfE66meGU6BKT0DcyC/pKgesirzxOItHW9nDlZWNKlrIQ5NEfp5e6+nqqPjNgiMKyyMrZ40DIqIwDyIrEFVvexqyfbYBAMUwLGw5nE5S1uPUpPorRj8U8iqFgl0eJrnKuiyKx0LX4Cqxr4htXl2EunTtqQxbCxcgl3Tu0gMZYM1swKlVNyALghl6OIPXTBSjyexl8V4xHiumSINbnEnPJqpNjZFsD0Kx66bq7mElKVJOTuzn1klN2FpuNV23cG0sQVVD2eNmjNrSKrhmQ5uacwFrNp100HZC9bez7q88Dr1t7PurKsNUTubHiKbVjmWD5LTB4SYkVVlLNcxuwiaeV2jZyGdiUcXVWCMM2bMSQ2zYnJJ1XDrNFHkQw50urKcmCeFiQNGBlINjxzXPTXSfA69bez7qPA69bez7qY6VUWp0jmGH2bIs2GSRDJMvuItLz2yCOFVmXeFcrAuGe2axvfy7CnirfwOvW3s+6jwOvW3s+6qSw9SW4tCtTjvM9le9jvP8aK34eAIthf00V0KacYpMxzd5No20Us8qMNI08CxOw3145UUm+7V45GksDwADREi39Kve4UGtXZuMCH3zMu5afn338qzwO7wDNzUMayjLzAc6LYZTa5QeKKQodlYtpZpiJ0O8wzRKZdApxsxmugcrph2W46msLkaVME02ILLh3keVYLYhhLnRpPdGFMlohIDEWiWYBG3TEXUZCjEAHU6DShyP2PMkzPPvLCGNY85KhbzYpnUR76S1kMIuzMbZddLBvNACbDxn/bT/zGrTsL+jQ/MX+FVeOltLMFxGQ76e6MX47xrZSEYAEd/dxqPBvFUBHkKgWBUysPQRgiDXFq4Gc3KzWt37f2b4YiMUtWxDVRSvvpvPm/73+irJHkJGZ5rX1sMQSR0gZcPHr3kjs6aR5sqcUM0uPAuNs+9j9rh/58VTqXZdntLcKZQoynxrTXJDZhbI54EKfRWmz/ACkn0Mb+GrPybUta6K6VG97DRRSpml6GkI6DeYX9DSA+sA1ugLWbN7oJtzcrSWvr5V5eHDh21XzZU4rrJ0uPAtto++Yb9q38iap9KzYWQqHLNdW0UvNnBsVuBvLWsxHHpNeQ71pEjzSBpGVRmM9tb3OYPlFgCbEgm1hqas/JtRpa0QsVFbhlxURZDlNmGqHqYaqfXamfZ+LEsUcg4SIjD+0oP+NVGH5GQrYs8ztpdmme546WDAAG5FgOrqqp2j+U/AYVd3GTIYxlCRjmjLzQMxsLacRfhW/C0XhU1OWplHCeLlalBtjrRVFyQ5SnHQmbdiNcxCjNmYgAXLaaa3t3VZYvaSxnUE2tmt8UHhft7BrW6MlJXRlq05UpuE9q2kuiq2TbQXQo2a+o0IAtfMWGgXUanhcVKxOPSO2YkXvawJ6h0A9JHrFWFkiio649DwN+OljfQXOlr6aek241sgnDqGU3B7COmx0Oo1oA2UUUUAFFFFAChtflyIdpwYQkBGW0jcbO/vQ04agXv54pvtXFtt/k+nbHRCSdRPizPJdQcqFbMBm0J42vbS3TXYdnrIIkEpBkCgOV4FrakdhOtIpSk28pHVx9ChTp0nSldta+XW9fTdfREig0UGnnKOXSSg4mdSAo38wDNv7E5yeCOB1+SDbiek1ay8lZyAY1w7X6TPiQCOiwFz7TVLjcoxGIygEmaW9xYE7w2zEAG2YxjW4G8RlIINNPIXaJdJIybqhBQnjlYutjrxzRse5h6MDryymuA5w/xTKn80cT+r7PPaXnJPeSlzXrbDxUCs2XZ0C2GaTPLYC+l7qo426afa5ltbEPisSzSDMkchWFNLqVyE2J0zsBKQT0pb4oJjPNK7KxjlOxDxOJ54zz4Ji5HFMUyE3UdeS+q6DUA30GtXGH5HzuAyjZ7KbEMiObjrUtnQ+lSOyoHuxU03gU6A2nEDGwC86OTyXsACV424jhXkO1zgys0Vt0XG9VbtGyEKpyE2zOuXNvBpmlIN+mkcTKTtawx0rK6Zf4fknKBzosI5vxKovosuGArUnI6dWLJu0Jv5LqtgegEYW9qdqoOVW32gCpHo73Jc2sigE31B10OpBHNOhNlN89IWlfYUsnIidjdmiueJa0hP8A2FN/SaByCmBBEkIKlWUiOxDKwZSCADoQKXMcpLZnd73tdnsSeoFrBWv1M5BFjqLU+8idpSTYa8hJKSSRhmFmYK1hm0ALLqhI4mMnsoVZtXTJlBraWuy8Y7NIkgXNGUF0uAboG4HXjeq7lFyEwuMuZI8sh/SJzX9PQ3pBqbs3+kYnvi/lirStiSnFZQU6s6Usqm7PkOX4rkE2zsHJiIpiMRhyWEiXVZI7jmyITYmxbp6qfsGseKhimMY8YkcguBmF1DgX7L1D5efB2K/ZNUjkl/QMJ+7wfykqsIqEslcDbiKs8RQVWo7yymr8lkySmx4wuUAgEm9iRmuLENbiLCt0+DVyCw4Cw16Lq38UWt9FOOaQfBKXe97NcaEi1zmbW99Tb0KB3ycNhljUKugF7eu/+NbaKACiiigAooooAU9vfC2zvmYr7K02Up7e+FtnfMxX2VpspcdsufuRrr+rpfK/ykFBooNMMghPyME7SyRzvE5xE5YWDq1pHHkkgi9lvY2ORdNKZdh7FjwsZVSWLHM7ta7HuACqOpQABVJBs2J2mZo1YmefUjX3xhW7wLB8knqrJKndsxT8oRhJxaeoZswpT25ydYO8kSiQPfMnHic5BUkBhmuwN8yltLjQbvAsHySeqjwNB8knqpboJqzZVeU4p3SFiTFOhsTMvZvGFu4Sw57d/o0tUzBbBkxBGZWCNbMzkklb3POcAm3EKihM1jmIFheDY8PyS+qvPA0PySeqqrCxi7oY/K6a9EZswpS5b7BlleOeDI0kalTGzBcwzpIrKx0DBktY8Q510sd/gWD5JPVR4Eg47mInrKKT6yOFMVLlFecorZEX4OTWLewBXD35rSGQFlUXy5VQ87KuUBSwXNnYg31e9mYOHDxJFFlVEFgAR1kkntJJJPWTVL4Fg+Qi+rT7qPAsHyEX1afdUZlLYS/Kie2JcYGUe6J9R5MPT2PVpSj4NiR4mWKNSJYrEIoI563sQLim4VrhqVjTRrKtHKSsRNrYLfQSxG3jEZdRcaggaUr8gOUS7pcFORHicNeMoxsWVfJZL+UMvV1X4WpvxOIEaM7GyoCxPUALn2Ug7L5PeFpBjcYpEWoggta6dDSMNTc627OqqTupLJ29x18MoSozVXVHU778rXZJb7rbs5x/3y9Y9dZKwPDWlr/w22f+rL62/FUX8mkCpDikUWVcXOoA6ACAB6hVlKV0mJlRpOnKcJN2ttSW37mOFFFFMMgUUUUAFFFFACnt74W2d8zFfZWmylPb3wts75mK+ytNlLjtlz9yNdf1dL5X+UgoNFBphkFPCYScmUxiIqZp/KZgffWB0CEe2tzRYkablT2iUWPddQfXS1tHa+GjGLUBvdIkxOV1kRbOWcoedKtiCRxA4emrGDbWEYXz4wL5wmkcE9VopWPstWZ5VxEsJRk7taydhcRO4LDDmys6aSITdXKGw00uD01tzTfqz/Sj/HUKHFYIaJLi9SWsDi+JJLG1ukkn01qx21oxkyYvEX3iBwwIIUnn6GK4IFRdi3gaPAss036s/wBKP8daY8bIzugw8mZMpYZo9M1yvx+w1h4Tw369N6//AKq1Ji8IGZxjZsz5cxzcct8v6PouajKZGhUuHWTs036s/wBKP8dasTi5Y1LNh5ABa/OjPE28/tqHFteHeuDjZsgWPKb8Sc+f9Hray+utmIx2HdSvu+bKeIyox434tATxtRlMFgaPDrJuab9Wf6Uf46M036s/0o/x1rGPi/8ANB9LC/5dR8PtVWeVW2lZVKhDfC84FASfe9ecSNOqjKfi5Og0eBJw+9llCbkpu2idmZl0GbMLBSbnmnq401UvcnMUjTThMQMRzYjnBjNtXFjulCg36DrV3isYkSl5HVFHFmIVR3k6Voh6NzRSoqmsiCKnlvKV2fiipsRE+o7rVs5HoBgMJYW8RCfXGpPtJqi5VcqYJ9mYho3uJA8UdxlMjaDxYOrC9+joNMvJ7CNFhMPG/lRwxI3eqKD7RVU053XA6c4OnhcmSs8t9SXYWFKf5PPIxf75iftCmylP8nnkYv8AfMT9oVMvSX1FUvUVPt7RsooophkCiiigAooooAU9vfC2zvmYr7K02Up7e+FtnfMxX2VpspcdsufuRrr+rpfK/wApBQaKDTDIc0xW0LSzDfImWacZVxSxt74TzldSAe7oNRJZY2N2kRj1ti8Ox9ZivVlKfGz/ALab7ZovXNnjMmTjk7DrU/J+XBSytq4f0qpZY7c5oSOpXwJPZxhX13rLBTwhwVlERGoYtgtOjTKpPSfbVnei9U074fHQM82fF1f0gna0DMS7tMwGUbyTDhQL8VAYAcPbUX3cn/D+qH/VVcXovRp3w+OgPNnxdX9Kb3RD5w9D4K3ovc27ye+pODxUfOy4jc3Fs28wgJ7iiki1WF6L0ad8PjoDzZ8XV/Sqlx0JFkLO2l3eQSE6W4Ce/VroB1a1p90L/V+g3+oq7vXlGnP3fHQR5s+Lq/owcgsYr4YoLXidwRYDmli6G2ZjbKwW5JuUOppb5a/k7xuLbMuKEqjVYnGQL83LzfSRet+EnMc8LqbEyRoe1XYKwPWNb94FdCrVTaxFPWIU6nk+teDTdt68W+hzz8nXIZYlD4rDuuIiYhTIwdLGzAxgHKLXPXrfXqccRhmM6sAxtlt5OQD439bNr3cKsqK0QgoKyM2JxM8TUdSf/OYpZ8FJzvKbWTKcwuGIjyOdRYAh+HC+gpf5GJKUxO7JH+14q9svHeRgeUD0Fzp1U9Up/k88jF/vmJ+0KiXpL6lqXqKn29rLdZpruNTlDcMoY3OVNbZb2BYj5vXapuz8+7XeeVre9r8TbhpwtUiimGQKKKKACiiigBT298LbO+ZivsrTZSnt74W2d8zFfZWmylx2y5+5Guv6ul8r/KQUGig0wyHNsRgZGmnYLLYzTWyPDbSRhe0iXX0E8OisMj+dKO/Dbz17mZvXlUdXVUbaWIQTTWSIkTz5maRbnxh4JvVII6jx0rRPtjMbtIF+azgacTkjxVz6FJPbWeVKnJ60aI16kVZSZN3jCwMiAngrQzxk+tTp6KyxG9Tyt2B1gSso7ysZA9PGoKbejGm9IHSTLjUHedLAemvRt6D9Zi/6rFfdVNGpPcM0ysva7Df7sPykPqn/AMqvfdh+UgPdvWHrWMipMmMj/R4gHrzYyUdFxwkOvfasY9oZTcSIbf8AHOV+i5I9Yo0Wlw7f2Tptf3uz9GlcU54GNj1Kk7H1CHhW+HDzNfnKPnRSKT3KSG9YF+i9GI2oHGrR6dWNKevLa/prSJlI98ia/QMXO1+ywJLegGp0aktxDxlZ+0Z7ue+iuR17hk9ksiN7LdteSCRQSd5oGPvEfAC5/wD661Yx4UVbIGY8bQ4lk9SRk2v0EjvqOMULMqpui6svMgVGsRYm7GTmi4vzTRmKXArpdb3hx2JyVbxUs0oewR8qJkXNYMCSWYkA6gacBe/Cmqqrk1tJZsPHbRkVVddQVYAAjUA26jbUWNWtPhCMVaKETqSqO8ncKrYeUUDvIqyKdygd3DDIozSKQWvYEGNrg8NKl47CCWJ4yWUSKyEqbMAwIJU9BF9DSo3JuVzMBLhxIseFjCxpbKIpJJEzXzGMurCxAunxSbA1coXEfLDDMZMsqMIjFnbOgUCRc6NmLAZctz6Da9Gy5MHAkjRSxhJJmLNvQV3rGxW5OjX+LVAvICX3LNAZlJlbPnIfjnmJvmZmNw6m5Ym+a5PE57U2LJDiN5Ciyl1ZViAQhU3UETndtJGDbKACGsA5Qi0mZYtvLKTSaW8bH2rCI1kMsYjfLkcuuRs3kZWvY3vpbjWjC7djkxEsCXZoAu8IK2Rm1VDzs2Yrr5NtDrcWqownJiRcNglzR73D4dYGVwXiIaOJJCFBUlgY9OF1LqbZ7rN2NslcEsxaW8QERzyNqqxQRxlpHNhe0ZYtpUlS7ooooAKKKKAFPb3wts75mK+ytNlKe3vhbZ3zMV9labKXHbLn7ka6/q6Xyv8AKQUGig0wyCrgMbMu9Cth8onxFs8jBh41+IC2rzDYjEz7idfcwAVjl3jm+YAccvRaokWARnmJjQkzz6lASfGN02rJtjwk3MKfQH3VxKmNjGpKLjsbNkcM5RTTLpZMWeC4c/8AMk/BWibHYtZI48kF5M9jnksMoB15nTelzCbHiM043YABita44prwqWeT8JIJiFxex1uL8ba9NRLG04uzXhq/EFhpPeXGHw2LR5GAw53rBiM8mhCKmhy63CL6u2pGbGebh/pyfgpa2xhSmHlIlnWyNbx8otobW59bX2XASSRc3NyXYk9pJa5NDxsLXt46Q0aV7XLnB4rFSqSBClnkT476pI8Z05trlb8emvMBhsTHEib3DnIqrfI/QLfKVSLsfDjgijUnRjxJuTx4kkk99RTgcOMQ10iC7peIW187e21CxsXsTB4V8S/mx8++WIzwJdGcndk8GVQNZRxzE+iteIkKSLLJjoF5pjvkVbgkMbXlIzc3TQjrBqAseFGgEH9yoGPx+GVosjxKRMmbKVFgA1726Bf20RxmU7KJLw1ltGTk/tSHfyouKWZnEbAloyzWDKQBGFGlh0XpimiDKVIuGBBHWDoRSLJt2EtHaQaSxNcAlbBwWOa2WwF9b6U9QzK6hlIZSLgg3BHYa6WFqupC8lYz1aeQ7J3EiLYOLBvMrzqgEWQTZXkyKohxGfMuXXOzJe4d8wzGNCcZ9hYvO29WSYPHGrtC6Rs06wxKkwuwyqriY8DZmjIRsoKvlFahRz/G7ExzzzHK4R1dcyygMxGJw7QkMHW2WES2siFTnF2JzNsxWwsUklo43MCtON2sijNE0mBYIoLixYJPa5FudqMwu+VTcmdutilmLKF3U8sQsSbhDYE36TUX12LqDcXJbF3kPGYCYYARxRvmze9NIuYRmQnJcEKQqEDIHXQZc/xitjk5jTBKjRFpHw2KjHjAFW6zLEkZEp5usfi3XKAc28BXJXSaKkoLOD2RLC8yxKUh3gMShhYLuos1hmuBvM+nXc9Ne0y0UAFFFFACnt74W2d8zFfZWmylPb3wts75mK+ytNlLjtlz9yNdf1dL5X+UgoNFBphkOZ4nARtNOSgJM02v9s1j4Mi8wVsxWLVZpwc3v0vBWI8s9IFq1+Eo+lsvawKj1sAL9lcOtGplyaT2s9HQlRzcbtXsuB4NlxeYte+DIvMFeeFoflE9Yo8KxfKL6xSbVOUf/wCPJ1A+yYSCDGpB0IIuPbWXg2L5NPoisfC0PyiesVkdox9Dq3YpzH1LcipSqbr9ZDdFbbdQeDYvk0+iKF2dEDcRpf5o+6vfdy9T/Qf8NZJiL+SkrX4EQykHuITWpyavB9ZGXQW9dQe44/MT6I+6tqiwsNAOAHCsHdh+hm9MToPpSBVHpIrHeSfIyfSi/wA2jM1XuYPEUY+0jdTFyNc5ZV6A9wOrMAWt2Xue9j10t4SOaVmVIJCVte7RAC/C53h6ui57KbuTey3hRjJYO7XKg3CgCyi9tTbU9/Zc7MHSnGd2rIwY6vSnTtF3dy4orVDikcsFZWKEBgCCVPEA24GttdQ47VtoUp/k88jF/vmJ+0KbKU/yeeRi/wB8xP2hS5ekvqaqXqKn29o2UUUUwyBRRRQAUUUUAKe3vhbZ3zMV9labKU9vfC2zvmYr7K02UuO2XP3I11/V0vlf5SCg0UGmGQ5ljpmMsqhwbTz5QpVWVjIwIv7ojcG3SOOa1eR7+xsJ7j4wOLa30Wlj9RPHoNWY2IsjTMWcEzTg+Sw98b4siso9A/xrU3JQX0MfZeEKe8tGy69oApdzM8ZSUnFu1iHh8dx3k86kea8pv6DACvdrWWG2k4Nt6HuRbP7oNu7xYtW3E4GSIXOLyceMswuACTbPK3AAnQX0rUu1jIAqzBOdlzePjuw0Kl2UC9+jrouNjXhJXjr+j/RsOHl1zPmte5OIxA0Gp0QgHp6L99R88h4CUX6Qce3ptcX9dTxsOc8Zj9ZL/wClkPt9FeHk3If0v96c+wz2Ppouhel0fe7f0Rmwahb7hw41zHC4gJx00IuNOktx1rXjC7DxhkAHHmRBTfob/bAGHYbipi8kE+My6cMkSD15w4I9AqYNgoEymSTIOIz5V6zogUKOPC1GULeOpC7Dg8MdTKqnUZW9zG3oyMB6yR1msIlRDdokYC/lIMvfdcGp9tebW5RQIUSBJcQWUnK00wSwcrqrkgjmSHUW5g85b0n5xTxjeSYfBAMOYlmDFs7c0anNdEK8OazrfQGobNMJzmsqMH9dR1bkbCi4ckBFLyOzKmigg5AALAjmqpI6yeukzl9sPahDMmIaeEDVIvFsB05kXyxp1k68LXqfyU2hBi4Q4ijRjclQFtxNrEcSAAD2g9FquN0sMkLooU7xEIGgZXIQg9xIYdqjtqs4qasy2E8qvDV0sjXfek/+c6FLkDylbBYVDNAPc7yMHxCElkcm1p0Oo0A1GliOJroeJZjIrKzFSFyhQ2W2pL5lOUmxuAwN7CwN6i8uIR4OxdlFzGxNhxNhqes6eypPJE3wGE/d4P5ag0U04PIvuOpjJxxEdJUbNyafRc05nK3XegWfKp3mYPZd3mJ1I8om90HA9FUXIyWUJid3b+l4q5ylv0kYHAi2jMf7NPVKf5PPIxf75iftCry9JfUz0vUVPt7WW4x8t2BXyAx0U3OuVObe+pDNpfQdoJm7PlZo1LizG9xYjpNtDqNLVvtXtMMgUUUUAFFFFACnt74W2d8zFfZWmyuQ7d/KMox8EjwOr4T3QjpcWYtZQQSLgaX1HVXV8DKzRo0i5HZQWW98pIuRfptwpNOak5W8akdLG4apSp0nNW1Nf7SfY10m+g0UGnHNFXA8Zv28/wDMaqblZyrXDLu0Zd840B1yLYkyMOoANYGwYgDpq5wPGb9vP/Malb8oewJJ1RkjZwpXNlIzAbxb5EIsxyl73PAcL6hO84kFCWKaqbLsSmMJkLyzPiZUBFxnm1VmDhStwAUuddBcGwOpttjIbypCqiPMrPvQVL5r80BSbcwDU8NBaw0o9lYaEhfHyC5IKBQrBigFjcNorMdddCCSamwwJNMqpJPETG7NLHIct1tE4bWw0VSB0W9apHrKOq1kvodO5NY8zYaNzx5ym/SUdkJ/u1Z1Xcn47QLplDNIwFrWDSMy6dGhFWNXR4qukqsktl32hVZykBOHNvOiv83eoWv2Zb37L1Z1hNEGUqwuCLEVJFKebqRnwafQcpViDK0UGVWkcZ24CXNlzjLqQXj14KONzzahwbP37F2OZC4LTyWF86EhUYi1mPmjdrc2LaUy7W2A0aiB5LQk2uVBzx5s2TOTzW6Dcajr1tCwWyJcVNu7hQoZTMo3i7vioU+SjXNgpOYakDTMy1wPYyrU3SVW/wDj38LeGWf5OcIm8xMqKuUFI1bLztMzPd7kMbtYkE3Kg6G6hwx3GL9vB/NWvdnbPSCNY41CqosAP/nWvMdxi/bwfzVpqPLurnsSp8qGTFYYSRsjcHUqe4ix/jSHsPlGdln3FjrhFzbicAuHS+ilVuwIv1dnQCXjaWNEMMkp4RozWva9gTa/RelbkNsHeKMfiQJMTiOerEG0aEcxUB4c0+30knfKWTt7j1uGcVRm6uuOrUtuVrtZ7rK99vMS/wDxLwHyzfUzf5daPyazB4cS6+S+KnYGxFwSCDY6jQ027sdQ9VehQOAqyjK92xUq1JU5Qpxavba09n2o9ooophjCiiigAoopf/ON99bIu6Mxw/E7zeBS+Yjhu7dHG1m4G1AFFt3kDvtrQYi3iiM8tgLZ47ZQ1+Ibmjh8U9dPtc7/AD3xC4ODEtlKoF3uoEkjLhGnk0y5VVraWAIFm4HLV1gOU88jRR7tVZp3jZnSWPMiwrKWSOQB1POy87S6k8CKpGCje280VsROtGMZv0VZePGwaqDRQauZznpx8iST2LBd/Pxw0jKPGNwdTYjtrdDtmQqW8UyrxJ3kVtL3OdDcW6uHXVVjtqgTTo2UZZ5razKffGN7wuOs6G3DhwJyScEAiaNTbQnE4gMP7LzGx7xVLCZYalLW4hjsfhpS29w+HkzeUwkQkixFiWVW4Mw7mPWaywEMBAMWEhyx3AvKuUaAnmqG5xAHOtew41qlxbqCfdWawvZJZXPoCXJr1drxHi+MY9IvKgPXrIEFu5r9XZFgWGprUr9L/ZYnlOehEYdavIw9Yw5FYycoZeOVQOOsc5t/ayL/AAFVUG13S5DN3vdgO274tsveBXuFVGN2MafGDCOEsTe/lWbrve1RqKrB0V7JKflNLcDMg69I+HZadrnstU5t84DRyyOT0AJGoHWVeF3HDhqb9QqImLCMcjl9NS82RNT0JHFbMLDWw0Paa1TurEs4gPTz5Jpu/KpAC9yr/gKnUXWHpL2UHhCU6NI4B89goPZdsCAe6t6SyqgcyMIrgZ1khyrc21zYZOnoGtVLbRw1r/7Mezcz3+xWcO0ohZlWFTxBEc6H+7Y27DoekVJOZpe6uhDTsfDz4i7piI90rFb7q5cga5SJLBQTa+uqkaWq5w2yN229mlDZMxXmhES4sWNyTmtcXuAAzaVWcktvQlZVMqL4wsFYhTZ1UsQGsbGTeH00ucvOSm1MTcrMk0PERId33XUmzntLdwFUnLJV0rmnB4GjUqpSahyvu/rRf8r+UGHm2Zi2jlVlytGG6GewOVSdGOvRfp6jVzyZ5mDwqPzXEEIynRriNQRY63BpJ/J/yERkDYuObewOQIpT4oa3UotrML36SL3p8xGAYy510NgM2Y6AX0CWynidT11FLKl/nI24zNUVo9J3tJu/0tq48bkx8Qo4sBY2NyBra9vVWyqR9iPcm6t5puy2OW2cgXznjoeNzc6mpu0MG7lcrEAA3szLc5k83jzQ/rp5zSdRVUuGmu4zXADZbswBJNl53lc1B26t1i9Tdnwssahzdhe5uT0kjU6nS1AEiiiigAqP4Pj3m93abzLl3mUZ8t75c1r27KkUUAQV2FhwVYQRXRVRTu1uqqLKqm2igEgAcL1lhNjQRBRHDGgQsVCoq5SwsxFhoSNCamUUAFBooNAFJsjDJllLIvv+I1Kj5V+mtMCw+65tI7bnD+b5+JpRxOxA807bmZiZ5tQMNkPjG6XBa3eD6qG2ORxjKk+c+EHpI3Ba3cDWZ0rtu5Y6AcZDGPLjQX85VF/XWHhqD5eL6xfvpAbZ5j5zZFHC4lVPRmTBg+o9Fa2CnhMi9m+kf25Et6jVcxyk3Hram2INxL46L3t/0i+ae2s8FtmDdp46LyV/SL1DtpLOKRsoaSIKDqY2dH4ddmv3ad4rRNNEGsGdxYajE5Te5uCrJ3agnj0W1nM6rXA6D4ag+Xi+sX769XbEJ0E0Z/5i/fXOhiYuqX/qk/DW9jkNiWW+uV8RhTp1XePMV0PE9etVzC4gPG2cagw8xLr73J8Yeae2vcIkQjQNuyQqgnmm5sOmkGdkZrquHQWAK58K448RwPTwueAr3EiNWARoHGpzZcKijqHOfNc/Ntpx6KtmdVrkHQisH+6/u1jstxvJlQjIMhABBCswJYC3C+jW/rX6aWORmzYppZXdIXaHIEyiIhc6tmPi7jMRpr0X69XaGBUFlUKOoAAeyr06eS73IbNlFFFPICiiigAooooAKKKKACiiigAooooAKDRQaAOY4nYrvNiGWJGBnm1KxXPPPnC/rr1disoOWDU9cGEsTYDU70m1gOjo4VbxbWjjeZWLXE0/BGP6RjxAtW7w9F1v9W/4aQ5pM586+JUmow1czKuLC4npEg6srwKPUY2PttWz3NiP999bB/kVOTlDCRcMxB6RG9vs174ei63+rf8ADRnOUppGK9zqZGhWdRYxu2vFpY793NRRb0dNaTgcUdQxAPQZkuOzTCH+J76n+Hout/q3/DXh5Qw3AzNc3sN29za1/i9o9dGc5SHXxXudTIB2dij8dujhOqnje11wgIB4aEV4dhzNxYr3zySX/upb21Ynb8PW31b/AIaPziw/yq+37qMtPeVdfFL2X0EXDbHlQHnRtfzhI3qu+la8RsTEMT45VB6FQC3cSCw9fTU3848P8qvt+6vfziw/yq+37qMvlKZ/FcvR/CPs/AYmBy0UkXOChhIsj6AkjL4wWOp6/ZTVsbFvJHd7Zg8i80EDRiBoSei1Lv5xYf5Vfb91T+Tm3YCuTeLmaSSw1F7uSLXHTVoyXE14WpWnJ5zssMVFFFNNwUUUUAFFFFABRRRQAUUUUAFFFFABQaK8NACbBDOWmMcOdd9PZt4Fv4xr6Edd62YOLEyIrrFEFYAgNMwb05YWHqJrl/KD+m4v94m+0aro+ArnTwVKUnJrW+f9miNeaVkzr2A2Li441TJAcotffSa/9iiaPFLJHHuobyZ7HfPYZQCb+I7a5JUab32Puk/gtRoNJu7Xb+yc/UW87eux8SdS8K/1csj2/tZkv9EVqk5OYgyI+9h5gcW3UmubL/vf6vtrj1FCwVNbiM9PidexeCxKNEueE718nvcgt4uR7++a+Ra3bUnwFiPl4x2CE29sl64fivKi+f8A+3JUmp0OktxGenxOxjkxPvC/uhblQvvJtYEnz+Otaodm4hpZI98g3YjN9ydc2boz9GX21yGo8PvsndH/AAaraLT4LoIzk+J3DwBiP1hPqT+Oo20NkSxx7xp827ZGyCMKps6kXNyR665BW7Ae+xftIv5i0LDQi7pLoB1JPVc+h6KKK3iQooooAKKKKACiiigD/9k=">
            <a:hlinkClick r:id="rId2"/>
          </p:cNvPr>
          <p:cNvSpPr>
            <a:spLocks noChangeAspect="1" noChangeArrowheads="1"/>
          </p:cNvSpPr>
          <p:nvPr/>
        </p:nvSpPr>
        <p:spPr bwMode="auto">
          <a:xfrm>
            <a:off x="333375" y="-1119188"/>
            <a:ext cx="2343150" cy="2971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4" name="Picture 10" descr="Relative vs. absolute da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5151835" cy="6900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5198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246" y="27709"/>
            <a:ext cx="4495800" cy="712788"/>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defRPr/>
            </a:pPr>
            <a:r>
              <a:rPr lang="en-US" dirty="0" smtClean="0">
                <a:solidFill>
                  <a:srgbClr val="FFFF00"/>
                </a:solidFill>
              </a:rPr>
              <a:t>* Fossils</a:t>
            </a:r>
            <a:endParaRPr lang="en-US" dirty="0" smtClean="0">
              <a:solidFill>
                <a:srgbClr val="FFFF00"/>
              </a:solidFill>
            </a:endParaRPr>
          </a:p>
        </p:txBody>
      </p:sp>
      <p:sp>
        <p:nvSpPr>
          <p:cNvPr id="3" name="Text Placeholder 2"/>
          <p:cNvSpPr txBox="1">
            <a:spLocks/>
          </p:cNvSpPr>
          <p:nvPr/>
        </p:nvSpPr>
        <p:spPr>
          <a:xfrm>
            <a:off x="-82693" y="4495800"/>
            <a:ext cx="9178636" cy="2493818"/>
          </a:xfrm>
          <a:prstGeom prst="rect">
            <a:avLst/>
          </a:prstGeom>
        </p:spPr>
        <p:txBody>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spcBef>
                <a:spcPct val="50000"/>
              </a:spcBef>
              <a:buFont typeface="Wingdings" pitchFamily="2" charset="2"/>
              <a:buNone/>
              <a:defRPr/>
            </a:pPr>
            <a:r>
              <a:rPr lang="en-US" sz="3200" dirty="0" smtClean="0">
                <a:latin typeface="Calibri" panose="020F0502020204030204" pitchFamily="34" charset="0"/>
              </a:rPr>
              <a:t>	</a:t>
            </a:r>
            <a:r>
              <a:rPr lang="en-US" sz="3200" dirty="0" smtClean="0">
                <a:solidFill>
                  <a:srgbClr val="FFFF00"/>
                </a:solidFill>
                <a:latin typeface="Calibri" panose="020F0502020204030204" pitchFamily="34" charset="0"/>
              </a:rPr>
              <a:t>- Fossils </a:t>
            </a:r>
            <a:r>
              <a:rPr lang="en-US" sz="3200" dirty="0" smtClean="0">
                <a:solidFill>
                  <a:srgbClr val="FFFF00"/>
                </a:solidFill>
                <a:latin typeface="Calibri" panose="020F0502020204030204" pitchFamily="34" charset="0"/>
              </a:rPr>
              <a:t>can determine the relative ages of the rock layers in which they are located.  </a:t>
            </a:r>
            <a:endParaRPr lang="en-US" sz="1800" dirty="0" smtClean="0">
              <a:solidFill>
                <a:srgbClr val="FFFF00"/>
              </a:solidFill>
            </a:endParaRPr>
          </a:p>
          <a:p>
            <a:pPr marL="137160" indent="0">
              <a:buNone/>
              <a:defRPr/>
            </a:pPr>
            <a:endParaRPr lang="en-US" dirty="0" smtClean="0"/>
          </a:p>
        </p:txBody>
      </p:sp>
      <p:pic>
        <p:nvPicPr>
          <p:cNvPr id="4" name="Picture 7" descr="Da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7709"/>
            <a:ext cx="4433888" cy="408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descr="http://www.minimegeology.com/blog/wp-content/uploads/2012/07/Trilobite_green_web_gif-300x198.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899464"/>
            <a:ext cx="4167952" cy="275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5279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 y="3754583"/>
            <a:ext cx="9144000" cy="2462213"/>
          </a:xfrm>
          <a:prstGeom prst="rect">
            <a:avLst/>
          </a:prstGeom>
        </p:spPr>
        <p:txBody>
          <a:bodyPr wrap="square">
            <a:spAutoFit/>
          </a:bodyPr>
          <a:lstStyle/>
          <a:p>
            <a:pPr>
              <a:spcBef>
                <a:spcPct val="50000"/>
              </a:spcBef>
              <a:buFont typeface="Wingdings" pitchFamily="2" charset="2"/>
              <a:buNone/>
              <a:defRPr/>
            </a:pPr>
            <a:r>
              <a:rPr lang="en-US" sz="2800" b="1" u="sng" dirty="0">
                <a:solidFill>
                  <a:srgbClr val="FFFF00"/>
                </a:solidFill>
                <a:latin typeface="Calibri" panose="020F0502020204030204" pitchFamily="34" charset="0"/>
              </a:rPr>
              <a:t> </a:t>
            </a:r>
            <a:r>
              <a:rPr lang="en-US" sz="2800" b="1" u="sng" dirty="0" smtClean="0">
                <a:solidFill>
                  <a:srgbClr val="FFFF00"/>
                </a:solidFill>
                <a:latin typeface="Calibri" panose="020F0502020204030204" pitchFamily="34" charset="0"/>
              </a:rPr>
              <a:t>- </a:t>
            </a:r>
            <a:r>
              <a:rPr lang="en-US" sz="2800" b="1" u="sng" dirty="0" smtClean="0">
                <a:solidFill>
                  <a:srgbClr val="FFFF00"/>
                </a:solidFill>
                <a:latin typeface="Calibri" panose="020F0502020204030204" pitchFamily="34" charset="0"/>
              </a:rPr>
              <a:t> </a:t>
            </a:r>
            <a:r>
              <a:rPr lang="en-US" sz="2800" b="1" u="sng" dirty="0">
                <a:solidFill>
                  <a:srgbClr val="FFFF00"/>
                </a:solidFill>
                <a:latin typeface="Calibri" panose="020F0502020204030204" pitchFamily="34" charset="0"/>
              </a:rPr>
              <a:t>I</a:t>
            </a:r>
            <a:r>
              <a:rPr lang="en-US" sz="2800" b="1" u="sng" dirty="0" smtClean="0">
                <a:solidFill>
                  <a:srgbClr val="FFFF00"/>
                </a:solidFill>
                <a:latin typeface="Calibri" panose="020F0502020204030204" pitchFamily="34" charset="0"/>
              </a:rPr>
              <a:t>ndex fossil </a:t>
            </a:r>
            <a:r>
              <a:rPr lang="en-US" sz="2800" dirty="0" smtClean="0">
                <a:solidFill>
                  <a:srgbClr val="FFFF00"/>
                </a:solidFill>
                <a:latin typeface="Calibri" panose="020F0502020204030204" pitchFamily="34" charset="0"/>
              </a:rPr>
              <a:t>- must </a:t>
            </a:r>
            <a:r>
              <a:rPr lang="en-US" sz="2800" dirty="0">
                <a:solidFill>
                  <a:srgbClr val="FFFF00"/>
                </a:solidFill>
                <a:latin typeface="Calibri" panose="020F0502020204030204" pitchFamily="34" charset="0"/>
              </a:rPr>
              <a:t>meet certain requirements:</a:t>
            </a:r>
          </a:p>
          <a:p>
            <a:pPr>
              <a:spcBef>
                <a:spcPct val="50000"/>
              </a:spcBef>
              <a:buFont typeface="Wingdings" pitchFamily="2" charset="2"/>
              <a:buNone/>
              <a:defRPr/>
            </a:pPr>
            <a:r>
              <a:rPr lang="en-US" sz="2800" dirty="0" smtClean="0">
                <a:solidFill>
                  <a:srgbClr val="FFFF00"/>
                </a:solidFill>
                <a:latin typeface="Calibri" panose="020F0502020204030204" pitchFamily="34" charset="0"/>
              </a:rPr>
              <a:t>	1</a:t>
            </a:r>
            <a:r>
              <a:rPr lang="en-US" sz="2800" dirty="0" smtClean="0">
                <a:solidFill>
                  <a:srgbClr val="FFFF00"/>
                </a:solidFill>
                <a:latin typeface="Calibri" panose="020F0502020204030204" pitchFamily="34" charset="0"/>
              </a:rPr>
              <a:t>. Existed in large </a:t>
            </a:r>
            <a:r>
              <a:rPr lang="en-US" sz="2800" dirty="0">
                <a:solidFill>
                  <a:srgbClr val="FFFF00"/>
                </a:solidFill>
                <a:latin typeface="Calibri" panose="020F0502020204030204" pitchFamily="34" charset="0"/>
              </a:rPr>
              <a:t>region.</a:t>
            </a:r>
          </a:p>
          <a:p>
            <a:pPr>
              <a:spcBef>
                <a:spcPct val="50000"/>
              </a:spcBef>
              <a:buFont typeface="Wingdings" pitchFamily="2" charset="2"/>
              <a:buNone/>
              <a:defRPr/>
            </a:pPr>
            <a:r>
              <a:rPr lang="en-US" sz="2800" dirty="0" smtClean="0">
                <a:solidFill>
                  <a:srgbClr val="FFFF00"/>
                </a:solidFill>
                <a:latin typeface="Calibri" panose="020F0502020204030204" pitchFamily="34" charset="0"/>
              </a:rPr>
              <a:t>	2</a:t>
            </a:r>
            <a:r>
              <a:rPr lang="en-US" sz="2800" dirty="0">
                <a:solidFill>
                  <a:srgbClr val="FFFF00"/>
                </a:solidFill>
                <a:latin typeface="Calibri" panose="020F0502020204030204" pitchFamily="34" charset="0"/>
              </a:rPr>
              <a:t>. </a:t>
            </a:r>
            <a:r>
              <a:rPr lang="en-US" sz="2800" dirty="0" smtClean="0">
                <a:solidFill>
                  <a:srgbClr val="FFFF00"/>
                </a:solidFill>
                <a:latin typeface="Calibri" panose="020F0502020204030204" pitchFamily="34" charset="0"/>
              </a:rPr>
              <a:t>Distinguishable figure.</a:t>
            </a:r>
            <a:endParaRPr lang="en-US" sz="2800" dirty="0">
              <a:solidFill>
                <a:srgbClr val="FFFF00"/>
              </a:solidFill>
              <a:latin typeface="Calibri" panose="020F0502020204030204" pitchFamily="34" charset="0"/>
            </a:endParaRPr>
          </a:p>
          <a:p>
            <a:pPr>
              <a:spcBef>
                <a:spcPct val="50000"/>
              </a:spcBef>
              <a:buFont typeface="Wingdings" pitchFamily="2" charset="2"/>
              <a:buNone/>
              <a:defRPr/>
            </a:pPr>
            <a:r>
              <a:rPr lang="en-US" sz="2800" dirty="0" smtClean="0">
                <a:solidFill>
                  <a:srgbClr val="FFFF00"/>
                </a:solidFill>
                <a:latin typeface="Calibri" panose="020F0502020204030204" pitchFamily="34" charset="0"/>
              </a:rPr>
              <a:t>	3</a:t>
            </a:r>
            <a:r>
              <a:rPr lang="en-US" sz="2800" dirty="0" smtClean="0">
                <a:solidFill>
                  <a:srgbClr val="FFFF00"/>
                </a:solidFill>
                <a:latin typeface="Calibri" panose="020F0502020204030204" pitchFamily="34" charset="0"/>
              </a:rPr>
              <a:t>. Existed in large </a:t>
            </a:r>
            <a:r>
              <a:rPr lang="en-US" sz="2800" dirty="0">
                <a:solidFill>
                  <a:srgbClr val="FFFF00"/>
                </a:solidFill>
                <a:latin typeface="Calibri" panose="020F0502020204030204" pitchFamily="34" charset="0"/>
              </a:rPr>
              <a:t>numbers within </a:t>
            </a:r>
            <a:r>
              <a:rPr lang="en-US" sz="2800" dirty="0" smtClean="0">
                <a:solidFill>
                  <a:srgbClr val="FFFF00"/>
                </a:solidFill>
                <a:latin typeface="Calibri" panose="020F0502020204030204" pitchFamily="34" charset="0"/>
              </a:rPr>
              <a:t>rock </a:t>
            </a:r>
            <a:r>
              <a:rPr lang="en-US" sz="2800" dirty="0">
                <a:solidFill>
                  <a:srgbClr val="FFFF00"/>
                </a:solidFill>
                <a:latin typeface="Calibri" panose="020F0502020204030204" pitchFamily="34" charset="0"/>
              </a:rPr>
              <a:t>layers</a:t>
            </a:r>
            <a:r>
              <a:rPr lang="en-US" sz="2400" dirty="0">
                <a:latin typeface="Calibri" panose="020F0502020204030204" pitchFamily="34" charset="0"/>
              </a:rPr>
              <a:t>.</a:t>
            </a:r>
          </a:p>
        </p:txBody>
      </p:sp>
      <p:pic>
        <p:nvPicPr>
          <p:cNvPr id="14338" name="Picture 2" descr="http://www.quia.com/files/quia/users/mbreitkreutz/Earth_History/index-fossi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1" cy="3733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1163836" y="4017687"/>
              <a:ext cx="360" cy="360"/>
            </p14:xfrm>
          </p:contentPart>
        </mc:Choice>
        <mc:Fallback xmlns="">
          <p:pic>
            <p:nvPicPr>
              <p:cNvPr id="5" name="Ink 4"/>
              <p:cNvPicPr/>
              <p:nvPr/>
            </p:nvPicPr>
            <p:blipFill>
              <a:blip r:embed="rId5"/>
              <a:stretch>
                <a:fillRect/>
              </a:stretch>
            </p:blipFill>
            <p:spPr>
              <a:xfrm>
                <a:off x="1151956" y="4005807"/>
                <a:ext cx="24120" cy="24120"/>
              </a:xfrm>
              <a:prstGeom prst="rect">
                <a:avLst/>
              </a:prstGeom>
            </p:spPr>
          </p:pic>
        </mc:Fallback>
      </mc:AlternateContent>
    </p:spTree>
    <p:extLst>
      <p:ext uri="{BB962C8B-B14F-4D97-AF65-F5344CB8AC3E}">
        <p14:creationId xmlns:p14="http://schemas.microsoft.com/office/powerpoint/2010/main" val="37741637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myweb.wwu.edu/debari/web/g101/correla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7073" cy="56491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649106"/>
            <a:ext cx="9144000" cy="1077218"/>
          </a:xfrm>
          <a:prstGeom prst="rect">
            <a:avLst/>
          </a:prstGeom>
        </p:spPr>
        <p:txBody>
          <a:bodyPr wrap="square">
            <a:spAutoFit/>
          </a:bodyPr>
          <a:lstStyle/>
          <a:p>
            <a:r>
              <a:rPr lang="en-US" sz="3200" b="1" u="sng" dirty="0">
                <a:solidFill>
                  <a:srgbClr val="FFFF00"/>
                </a:solidFill>
                <a:latin typeface="Calibri" panose="020F0502020204030204" pitchFamily="34" charset="0"/>
              </a:rPr>
              <a:t>Correlation: </a:t>
            </a:r>
            <a:r>
              <a:rPr lang="en-US" sz="3200" dirty="0">
                <a:solidFill>
                  <a:srgbClr val="FFFF00"/>
                </a:solidFill>
                <a:latin typeface="Calibri" panose="020F0502020204030204" pitchFamily="34" charset="0"/>
              </a:rPr>
              <a:t>When rock layers from different locations are compared</a:t>
            </a:r>
            <a:r>
              <a:rPr lang="en-US" dirty="0">
                <a:solidFill>
                  <a:srgbClr val="FFFF00"/>
                </a:solidFill>
                <a:latin typeface="Calibri" panose="020F0502020204030204" pitchFamily="34" charset="0"/>
              </a:rPr>
              <a:t>.</a:t>
            </a:r>
          </a:p>
        </p:txBody>
      </p:sp>
    </p:spTree>
    <p:extLst>
      <p:ext uri="{BB962C8B-B14F-4D97-AF65-F5344CB8AC3E}">
        <p14:creationId xmlns:p14="http://schemas.microsoft.com/office/powerpoint/2010/main" val="23610049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594725" cy="625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743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988" name="Picture 4" descr="acid_rain_stat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1000"/>
            <a:ext cx="3429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0"/>
            <a:ext cx="446625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8200" y="533400"/>
            <a:ext cx="3429000" cy="1754326"/>
          </a:xfrm>
          <a:prstGeom prst="rect">
            <a:avLst/>
          </a:prstGeom>
          <a:noFill/>
        </p:spPr>
        <p:txBody>
          <a:bodyPr wrap="square" rtlCol="0">
            <a:spAutoFit/>
          </a:bodyPr>
          <a:lstStyle/>
          <a:p>
            <a:r>
              <a:rPr lang="en-US" sz="3600" b="1" dirty="0" smtClean="0"/>
              <a:t>Chemical Weathering </a:t>
            </a:r>
          </a:p>
          <a:p>
            <a:r>
              <a:rPr lang="en-US" sz="3600" b="1" dirty="0" smtClean="0"/>
              <a:t>Ex. Hydrolysis</a:t>
            </a:r>
            <a:endParaRPr lang="en-US" sz="3600" b="1" dirty="0"/>
          </a:p>
        </p:txBody>
      </p:sp>
    </p:spTree>
    <p:extLst>
      <p:ext uri="{BB962C8B-B14F-4D97-AF65-F5344CB8AC3E}">
        <p14:creationId xmlns:p14="http://schemas.microsoft.com/office/powerpoint/2010/main" val="2476105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25988"/>
                                        </p:tgtEl>
                                        <p:attrNameLst>
                                          <p:attrName>style.visibility</p:attrName>
                                        </p:attrNameLst>
                                      </p:cBhvr>
                                      <p:to>
                                        <p:strVal val="visible"/>
                                      </p:to>
                                    </p:set>
                                    <p:animEffect transition="in" filter="dissolve">
                                      <p:cBhvr>
                                        <p:cTn id="7" dur="500"/>
                                        <p:tgtEl>
                                          <p:spTgt spid="425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 What </a:t>
            </a:r>
            <a:r>
              <a:rPr lang="en-US" dirty="0" smtClean="0">
                <a:solidFill>
                  <a:srgbClr val="FFFF00"/>
                </a:solidFill>
              </a:rPr>
              <a:t>is an </a:t>
            </a:r>
            <a:r>
              <a:rPr lang="en-US" u="sng" dirty="0" smtClean="0">
                <a:solidFill>
                  <a:srgbClr val="FFFF00"/>
                </a:solidFill>
              </a:rPr>
              <a:t>Isotope</a:t>
            </a:r>
            <a:r>
              <a:rPr lang="en-US" dirty="0" smtClean="0">
                <a:solidFill>
                  <a:srgbClr val="FFFF00"/>
                </a:solidFill>
              </a:rPr>
              <a:t>?</a:t>
            </a:r>
            <a:r>
              <a:rPr lang="en-US" dirty="0" smtClean="0"/>
              <a:t>	</a:t>
            </a:r>
            <a:endParaRPr lang="en-US" dirty="0"/>
          </a:p>
        </p:txBody>
      </p:sp>
      <p:sp>
        <p:nvSpPr>
          <p:cNvPr id="3" name="Content Placeholder 2"/>
          <p:cNvSpPr>
            <a:spLocks noGrp="1"/>
          </p:cNvSpPr>
          <p:nvPr>
            <p:ph idx="1"/>
          </p:nvPr>
        </p:nvSpPr>
        <p:spPr/>
        <p:txBody>
          <a:bodyPr/>
          <a:lstStyle/>
          <a:p>
            <a:pPr marL="137160" indent="0">
              <a:buNone/>
            </a:pPr>
            <a:r>
              <a:rPr lang="en-US" dirty="0" smtClean="0">
                <a:solidFill>
                  <a:srgbClr val="FFFF00"/>
                </a:solidFill>
              </a:rPr>
              <a:t>- Atoms </a:t>
            </a:r>
            <a:r>
              <a:rPr lang="en-US" dirty="0" smtClean="0">
                <a:solidFill>
                  <a:srgbClr val="FFFF00"/>
                </a:solidFill>
              </a:rPr>
              <a:t>have the same number of protons, but varying numbers of neutrons. </a:t>
            </a:r>
          </a:p>
          <a:p>
            <a:pPr lvl="1"/>
            <a:r>
              <a:rPr lang="en-US" dirty="0" smtClean="0">
                <a:solidFill>
                  <a:srgbClr val="FFFF00"/>
                </a:solidFill>
              </a:rPr>
              <a:t>Carbon 14 (C-14)</a:t>
            </a:r>
          </a:p>
          <a:p>
            <a:endParaRPr lang="en-US" dirty="0">
              <a:solidFill>
                <a:srgbClr val="FFFF00"/>
              </a:solidFill>
            </a:endParaRPr>
          </a:p>
          <a:p>
            <a:endParaRPr lang="en-US" dirty="0" smtClean="0">
              <a:solidFill>
                <a:srgbClr val="FFFF00"/>
              </a:solidFill>
            </a:endParaRPr>
          </a:p>
          <a:p>
            <a:pPr lvl="1"/>
            <a:r>
              <a:rPr lang="en-US" dirty="0" smtClean="0">
                <a:solidFill>
                  <a:srgbClr val="FFFF00"/>
                </a:solidFill>
              </a:rPr>
              <a:t>Carbon 12 (C-12)</a:t>
            </a:r>
          </a:p>
          <a:p>
            <a:endParaRPr lang="en-US" dirty="0"/>
          </a:p>
          <a:p>
            <a:endParaRPr lang="en-US" dirty="0" smtClean="0"/>
          </a:p>
          <a:p>
            <a:pPr marL="137160" indent="0">
              <a:buNone/>
            </a:pPr>
            <a:endParaRPr lang="en-US" dirty="0"/>
          </a:p>
        </p:txBody>
      </p:sp>
    </p:spTree>
    <p:extLst>
      <p:ext uri="{BB962C8B-B14F-4D97-AF65-F5344CB8AC3E}">
        <p14:creationId xmlns:p14="http://schemas.microsoft.com/office/powerpoint/2010/main" val="42567615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7"/>
          <p:cNvSpPr>
            <a:spLocks noGrp="1"/>
          </p:cNvSpPr>
          <p:nvPr>
            <p:ph type="title"/>
          </p:nvPr>
        </p:nvSpPr>
        <p:spPr/>
        <p:txBody>
          <a:bodyPr/>
          <a:lstStyle/>
          <a:p>
            <a:r>
              <a:rPr lang="en-US" altLang="en-US" dirty="0" smtClean="0">
                <a:solidFill>
                  <a:srgbClr val="FFFF00"/>
                </a:solidFill>
              </a:rPr>
              <a:t>*Radiometric </a:t>
            </a:r>
            <a:r>
              <a:rPr lang="en-US" altLang="en-US" dirty="0">
                <a:solidFill>
                  <a:srgbClr val="FFFF00"/>
                </a:solidFill>
              </a:rPr>
              <a:t>dating</a:t>
            </a:r>
            <a:r>
              <a:rPr lang="en-US" altLang="en-US" dirty="0" smtClean="0">
                <a:solidFill>
                  <a:srgbClr val="FFFF00"/>
                </a:solidFill>
              </a:rPr>
              <a:t>:</a:t>
            </a:r>
            <a:endParaRPr lang="en-US" altLang="en-US" dirty="0">
              <a:solidFill>
                <a:srgbClr val="FFFF00"/>
              </a:solidFill>
            </a:endParaRPr>
          </a:p>
        </p:txBody>
      </p:sp>
      <p:sp>
        <p:nvSpPr>
          <p:cNvPr id="66566" name="Rectangle 6"/>
          <p:cNvSpPr>
            <a:spLocks noGrp="1" noChangeArrowheads="1"/>
          </p:cNvSpPr>
          <p:nvPr>
            <p:ph type="body" sz="half" idx="1"/>
          </p:nvPr>
        </p:nvSpPr>
        <p:spPr>
          <a:xfrm>
            <a:off x="381000" y="5029200"/>
            <a:ext cx="7620000" cy="1600200"/>
          </a:xfrm>
        </p:spPr>
        <p:txBody>
          <a:bodyPr/>
          <a:lstStyle/>
          <a:p>
            <a:pPr marL="137160" indent="0">
              <a:buNone/>
            </a:pPr>
            <a:r>
              <a:rPr lang="en-US" altLang="en-US" dirty="0" smtClean="0"/>
              <a:t>	</a:t>
            </a:r>
            <a:endParaRPr lang="en-US" altLang="en-US" dirty="0"/>
          </a:p>
        </p:txBody>
      </p:sp>
      <p:sp>
        <p:nvSpPr>
          <p:cNvPr id="66567" name="Rectangle 7"/>
          <p:cNvSpPr>
            <a:spLocks noGrp="1" noChangeArrowheads="1"/>
          </p:cNvSpPr>
          <p:nvPr>
            <p:ph type="body" sz="half" idx="2"/>
          </p:nvPr>
        </p:nvSpPr>
        <p:spPr/>
        <p:txBody>
          <a:bodyPr/>
          <a:lstStyle/>
          <a:p>
            <a:endParaRPr lang="en-US" altLang="en-US" dirty="0"/>
          </a:p>
        </p:txBody>
      </p:sp>
      <p:sp>
        <p:nvSpPr>
          <p:cNvPr id="66564" name="TextBox 9"/>
          <p:cNvSpPr txBox="1">
            <a:spLocks noChangeArrowheads="1"/>
          </p:cNvSpPr>
          <p:nvPr/>
        </p:nvSpPr>
        <p:spPr bwMode="auto">
          <a:xfrm>
            <a:off x="304800" y="1371600"/>
            <a:ext cx="39624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eaLnBrk="0" hangingPunct="0"/>
            <a:r>
              <a:rPr lang="en-US" altLang="en-US" sz="2800" dirty="0" smtClean="0">
                <a:solidFill>
                  <a:srgbClr val="FFFF00"/>
                </a:solidFill>
                <a:ea typeface="ＭＳ Ｐゴシック" pitchFamily="26" charset="-128"/>
              </a:rPr>
              <a:t>- </a:t>
            </a:r>
            <a:r>
              <a:rPr lang="en-US" altLang="en-US" sz="2800" u="sng" dirty="0" smtClean="0">
                <a:solidFill>
                  <a:srgbClr val="FFFF00"/>
                </a:solidFill>
                <a:ea typeface="ＭＳ Ｐゴシック" pitchFamily="26" charset="-128"/>
              </a:rPr>
              <a:t>Radioactive </a:t>
            </a:r>
            <a:r>
              <a:rPr lang="en-US" altLang="en-US" sz="2800" u="sng" dirty="0">
                <a:solidFill>
                  <a:srgbClr val="FFFF00"/>
                </a:solidFill>
                <a:ea typeface="ＭＳ Ｐゴシック" pitchFamily="26" charset="-128"/>
              </a:rPr>
              <a:t>‘parent isotopes’ </a:t>
            </a:r>
            <a:r>
              <a:rPr lang="en-US" altLang="en-US" sz="2800" dirty="0">
                <a:solidFill>
                  <a:srgbClr val="FFFF00"/>
                </a:solidFill>
                <a:ea typeface="ＭＳ Ｐゴシック" pitchFamily="26" charset="-128"/>
              </a:rPr>
              <a:t>emit protons and neutrons and decay into ‘daughter isotopes’</a:t>
            </a:r>
          </a:p>
          <a:p>
            <a:pPr eaLnBrk="0" hangingPunct="0"/>
            <a:endParaRPr lang="en-US" altLang="en-US" sz="2800" dirty="0">
              <a:solidFill>
                <a:srgbClr val="FFFF00"/>
              </a:solidFill>
              <a:ea typeface="ＭＳ Ｐゴシック" pitchFamily="26" charset="-128"/>
            </a:endParaRPr>
          </a:p>
          <a:p>
            <a:pPr eaLnBrk="0" hangingPunct="0"/>
            <a:r>
              <a:rPr lang="en-US" altLang="en-US" sz="2800" dirty="0">
                <a:solidFill>
                  <a:srgbClr val="FFFF00"/>
                </a:solidFill>
                <a:ea typeface="ＭＳ Ｐゴシック" pitchFamily="26" charset="-128"/>
              </a:rPr>
              <a:t>	</a:t>
            </a:r>
            <a:r>
              <a:rPr lang="en-US" altLang="en-US" sz="2800" dirty="0" smtClean="0">
                <a:solidFill>
                  <a:srgbClr val="FFFF00"/>
                </a:solidFill>
                <a:ea typeface="ＭＳ Ｐゴシック" pitchFamily="26" charset="-128"/>
              </a:rPr>
              <a:t>• </a:t>
            </a:r>
            <a:r>
              <a:rPr lang="en-US" altLang="en-US" sz="2400" dirty="0" smtClean="0">
                <a:solidFill>
                  <a:srgbClr val="FFFF00"/>
                </a:solidFill>
                <a:ea typeface="ＭＳ Ｐゴシック" pitchFamily="26" charset="-128"/>
              </a:rPr>
              <a:t>C-14 </a:t>
            </a:r>
            <a:r>
              <a:rPr lang="en-US" altLang="en-US" sz="2400" dirty="0" smtClean="0">
                <a:solidFill>
                  <a:srgbClr val="FFFF00"/>
                </a:solidFill>
                <a:ea typeface="ＭＳ Ｐゴシック" pitchFamily="26" charset="-128"/>
              </a:rPr>
              <a:t>decays into </a:t>
            </a:r>
            <a:r>
              <a:rPr lang="en-US" altLang="en-US" sz="2400" dirty="0" smtClean="0">
                <a:solidFill>
                  <a:srgbClr val="FFFF00"/>
                </a:solidFill>
                <a:ea typeface="ＭＳ Ｐゴシック" pitchFamily="26" charset="-128"/>
              </a:rPr>
              <a:t>N-14</a:t>
            </a:r>
          </a:p>
          <a:p>
            <a:pPr eaLnBrk="0" hangingPunct="0"/>
            <a:r>
              <a:rPr lang="en-US" altLang="en-US" sz="2000" dirty="0">
                <a:solidFill>
                  <a:srgbClr val="FFFF00"/>
                </a:solidFill>
                <a:ea typeface="ＭＳ Ｐゴシック" pitchFamily="26" charset="-128"/>
              </a:rPr>
              <a:t> </a:t>
            </a:r>
            <a:r>
              <a:rPr lang="en-US" altLang="en-US" sz="2000" dirty="0" smtClean="0">
                <a:solidFill>
                  <a:srgbClr val="FFFF00"/>
                </a:solidFill>
                <a:ea typeface="ＭＳ Ｐゴシック" pitchFamily="26" charset="-128"/>
              </a:rPr>
              <a:t>	• </a:t>
            </a:r>
            <a:r>
              <a:rPr lang="en-US" altLang="en-US" sz="2400" dirty="0">
                <a:solidFill>
                  <a:srgbClr val="FFFF00"/>
                </a:solidFill>
              </a:rPr>
              <a:t>Isotopes decay at a known rate, therefore can be used as “clocks” determining the absolute age of rocks and fossils. </a:t>
            </a:r>
          </a:p>
          <a:p>
            <a:pPr eaLnBrk="0" hangingPunct="0"/>
            <a:endParaRPr lang="en-US" altLang="en-US" sz="2400" dirty="0">
              <a:ea typeface="ＭＳ Ｐゴシック" pitchFamily="26" charset="-128"/>
            </a:endParaRPr>
          </a:p>
        </p:txBody>
      </p:sp>
      <p:pic>
        <p:nvPicPr>
          <p:cNvPr id="66565" name="Picture 6"/>
          <p:cNvPicPr>
            <a:picLocks noChangeAspect="1"/>
          </p:cNvPicPr>
          <p:nvPr/>
        </p:nvPicPr>
        <p:blipFill>
          <a:blip r:embed="rId3" cstate="print">
            <a:extLst>
              <a:ext uri="{28A0092B-C50C-407E-A947-70E740481C1C}">
                <a14:useLocalDpi xmlns:a14="http://schemas.microsoft.com/office/drawing/2010/main" val="0"/>
              </a:ext>
            </a:extLst>
          </a:blip>
          <a:srcRect t="7304" r="52608" b="9900"/>
          <a:stretch>
            <a:fillRect/>
          </a:stretch>
        </p:blipFill>
        <p:spPr bwMode="auto">
          <a:xfrm>
            <a:off x="3733800" y="1905000"/>
            <a:ext cx="4724400"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533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457200" y="274638"/>
            <a:ext cx="8229600" cy="6034722"/>
          </a:xfrm>
        </p:spPr>
        <p:txBody>
          <a:bodyPr/>
          <a:lstStyle/>
          <a:p>
            <a:endParaRPr lang="en-US" altLang="en-US" dirty="0"/>
          </a:p>
        </p:txBody>
      </p:sp>
      <p:pic>
        <p:nvPicPr>
          <p:cNvPr id="15365" name="Picture 5" descr="CDI42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638"/>
            <a:ext cx="9144000" cy="64309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170147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2062103"/>
          </a:xfrm>
          <a:prstGeom prst="rect">
            <a:avLst/>
          </a:prstGeom>
        </p:spPr>
        <p:txBody>
          <a:bodyPr wrap="square">
            <a:spAutoFit/>
          </a:bodyPr>
          <a:lstStyle/>
          <a:p>
            <a:r>
              <a:rPr lang="en-US" sz="3200" b="1" u="sng" dirty="0" smtClean="0">
                <a:solidFill>
                  <a:srgbClr val="FFFF00"/>
                </a:solidFill>
                <a:latin typeface="Calibri" panose="020F0502020204030204" pitchFamily="34" charset="0"/>
              </a:rPr>
              <a:t>*Half </a:t>
            </a:r>
            <a:r>
              <a:rPr lang="en-US" sz="3200" b="1" u="sng" dirty="0">
                <a:solidFill>
                  <a:srgbClr val="FFFF00"/>
                </a:solidFill>
                <a:latin typeface="Calibri" panose="020F0502020204030204" pitchFamily="34" charset="0"/>
              </a:rPr>
              <a:t>Life </a:t>
            </a:r>
            <a:endParaRPr lang="en-US" sz="3200" b="1" u="sng" dirty="0" smtClean="0">
              <a:solidFill>
                <a:srgbClr val="FFFF00"/>
              </a:solidFill>
              <a:latin typeface="Calibri" panose="020F0502020204030204" pitchFamily="34" charset="0"/>
            </a:endParaRPr>
          </a:p>
          <a:p>
            <a:r>
              <a:rPr lang="en-US" sz="3200" b="1" dirty="0" smtClean="0">
                <a:solidFill>
                  <a:srgbClr val="FFFF00"/>
                </a:solidFill>
                <a:latin typeface="Calibri" panose="020F0502020204030204" pitchFamily="34" charset="0"/>
              </a:rPr>
              <a:t>	- </a:t>
            </a:r>
            <a:r>
              <a:rPr lang="en-US" sz="3200" dirty="0" smtClean="0">
                <a:solidFill>
                  <a:srgbClr val="FFFF00"/>
                </a:solidFill>
                <a:latin typeface="Calibri" panose="020F0502020204030204" pitchFamily="34" charset="0"/>
              </a:rPr>
              <a:t>The </a:t>
            </a:r>
            <a:r>
              <a:rPr lang="en-US" sz="3200" dirty="0">
                <a:solidFill>
                  <a:srgbClr val="FFFF00"/>
                </a:solidFill>
                <a:latin typeface="Calibri" panose="020F0502020204030204" pitchFamily="34" charset="0"/>
              </a:rPr>
              <a:t>time it </a:t>
            </a:r>
            <a:r>
              <a:rPr lang="en-US" sz="3200" dirty="0" smtClean="0">
                <a:solidFill>
                  <a:srgbClr val="FFFF00"/>
                </a:solidFill>
                <a:latin typeface="Calibri" panose="020F0502020204030204" pitchFamily="34" charset="0"/>
              </a:rPr>
              <a:t>takes </a:t>
            </a:r>
            <a:r>
              <a:rPr lang="en-US" sz="3200" dirty="0">
                <a:solidFill>
                  <a:srgbClr val="FFFF00"/>
                </a:solidFill>
                <a:latin typeface="Calibri" panose="020F0502020204030204" pitchFamily="34" charset="0"/>
              </a:rPr>
              <a:t>one half of the </a:t>
            </a:r>
            <a:r>
              <a:rPr lang="en-US" sz="3200" dirty="0" smtClean="0">
                <a:solidFill>
                  <a:srgbClr val="FFFF00"/>
                </a:solidFill>
                <a:latin typeface="Calibri" panose="020F0502020204030204" pitchFamily="34" charset="0"/>
              </a:rPr>
              <a:t>Parent </a:t>
            </a:r>
            <a:r>
              <a:rPr lang="en-US" sz="3200" dirty="0">
                <a:solidFill>
                  <a:srgbClr val="FFFF00"/>
                </a:solidFill>
                <a:latin typeface="Calibri" panose="020F0502020204030204" pitchFamily="34" charset="0"/>
              </a:rPr>
              <a:t>radioactive atoms to </a:t>
            </a:r>
            <a:r>
              <a:rPr lang="en-US" sz="3200" dirty="0" smtClean="0">
                <a:solidFill>
                  <a:srgbClr val="FFFF00"/>
                </a:solidFill>
                <a:latin typeface="Calibri" panose="020F0502020204030204" pitchFamily="34" charset="0"/>
              </a:rPr>
              <a:t>decay into daughter atoms, is </a:t>
            </a:r>
            <a:r>
              <a:rPr lang="en-US" sz="3200" dirty="0" smtClean="0">
                <a:solidFill>
                  <a:srgbClr val="FFFF00"/>
                </a:solidFill>
                <a:latin typeface="Calibri" panose="020F0502020204030204" pitchFamily="34" charset="0"/>
              </a:rPr>
              <a:t>called</a:t>
            </a:r>
            <a:endParaRPr lang="en-US" sz="3200" b="1" u="sng" dirty="0">
              <a:solidFill>
                <a:srgbClr val="FFFF00"/>
              </a:solidFill>
              <a:latin typeface="Calibri" panose="020F0502020204030204" pitchFamily="34" charset="0"/>
            </a:endParaRPr>
          </a:p>
        </p:txBody>
      </p:sp>
      <p:pic>
        <p:nvPicPr>
          <p:cNvPr id="1026" name="Picture 2" descr="http://people.hofstra.edu/j_b_bennington/2cnotes/halfli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2102"/>
            <a:ext cx="9144000" cy="4795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9508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09800"/>
            <a:ext cx="8594725"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81359"/>
            <a:ext cx="7543800" cy="1446550"/>
          </a:xfrm>
          <a:prstGeom prst="rect">
            <a:avLst/>
          </a:prstGeom>
          <a:noFill/>
        </p:spPr>
        <p:txBody>
          <a:bodyPr wrap="square" rtlCol="0">
            <a:spAutoFit/>
          </a:bodyPr>
          <a:lstStyle/>
          <a:p>
            <a:r>
              <a:rPr lang="en-US" sz="4400" dirty="0" smtClean="0">
                <a:solidFill>
                  <a:srgbClr val="FFFF00"/>
                </a:solidFill>
              </a:rPr>
              <a:t>Radioactive Isotopes Half-lives</a:t>
            </a:r>
            <a:endParaRPr lang="en-US" sz="4400" dirty="0">
              <a:solidFill>
                <a:srgbClr val="FFFF00"/>
              </a:solidFill>
            </a:endParaRPr>
          </a:p>
        </p:txBody>
      </p:sp>
    </p:spTree>
    <p:extLst>
      <p:ext uri="{BB962C8B-B14F-4D97-AF65-F5344CB8AC3E}">
        <p14:creationId xmlns:p14="http://schemas.microsoft.com/office/powerpoint/2010/main" val="32853110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686800" cy="663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316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3000"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27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lps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839200" cy="586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86000" y="609600"/>
            <a:ext cx="4724400" cy="769441"/>
          </a:xfrm>
          <a:prstGeom prst="rect">
            <a:avLst/>
          </a:prstGeom>
          <a:noFill/>
        </p:spPr>
        <p:txBody>
          <a:bodyPr wrap="square" rtlCol="0">
            <a:spAutoFit/>
          </a:bodyPr>
          <a:lstStyle/>
          <a:p>
            <a:r>
              <a:rPr lang="en-US" sz="4400" b="1" dirty="0" smtClean="0">
                <a:solidFill>
                  <a:srgbClr val="FFFF00"/>
                </a:solidFill>
                <a:effectLst>
                  <a:outerShdw blurRad="38100" dist="38100" dir="2700000" algn="tl">
                    <a:srgbClr val="000000">
                      <a:alpha val="43137"/>
                    </a:srgbClr>
                  </a:outerShdw>
                </a:effectLst>
                <a:latin typeface="+mj-lt"/>
              </a:rPr>
              <a:t>Glacier Erosion</a:t>
            </a:r>
            <a:endParaRPr lang="en-US" sz="4400" b="1"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016154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618" y="503238"/>
            <a:ext cx="8229600" cy="1143000"/>
          </a:xfrm>
        </p:spPr>
        <p:txBody>
          <a:bodyPr>
            <a:normAutofit fontScale="90000"/>
          </a:bodyPr>
          <a:lstStyle/>
          <a:p>
            <a:r>
              <a:rPr lang="en-US" dirty="0" smtClean="0">
                <a:solidFill>
                  <a:srgbClr val="FFFF00"/>
                </a:solidFill>
              </a:rPr>
              <a:t> Formation of Sedimentary Rocks</a:t>
            </a:r>
            <a:endParaRPr lang="en-US" dirty="0">
              <a:solidFill>
                <a:srgbClr val="FFFF00"/>
              </a:solidFill>
            </a:endParaRPr>
          </a:p>
        </p:txBody>
      </p:sp>
      <p:sp>
        <p:nvSpPr>
          <p:cNvPr id="3" name="Content Placeholder 2"/>
          <p:cNvSpPr>
            <a:spLocks noGrp="1"/>
          </p:cNvSpPr>
          <p:nvPr>
            <p:ph idx="1"/>
          </p:nvPr>
        </p:nvSpPr>
        <p:spPr>
          <a:xfrm>
            <a:off x="457200" y="1295400"/>
            <a:ext cx="4953000" cy="5013960"/>
          </a:xfrm>
        </p:spPr>
        <p:txBody>
          <a:bodyPr>
            <a:normAutofit/>
          </a:bodyPr>
          <a:lstStyle/>
          <a:p>
            <a:pPr marL="585216" lvl="1" indent="0">
              <a:buNone/>
            </a:pPr>
            <a:r>
              <a:rPr lang="en-US" sz="3200" b="1" dirty="0" smtClean="0"/>
              <a:t> </a:t>
            </a:r>
            <a:endParaRPr lang="en-US" sz="3200" b="1" dirty="0"/>
          </a:p>
          <a:p>
            <a:pPr marL="585216" lvl="1" indent="0">
              <a:buNone/>
            </a:pPr>
            <a:r>
              <a:rPr lang="en-US" u="sng" dirty="0" smtClean="0"/>
              <a:t>Sediment</a:t>
            </a:r>
            <a:r>
              <a:rPr lang="en-US" dirty="0" smtClean="0"/>
              <a:t> is deposited after erosion.</a:t>
            </a:r>
          </a:p>
          <a:p>
            <a:pPr marL="585216" lvl="1" indent="0">
              <a:buNone/>
            </a:pPr>
            <a:endParaRPr lang="en-US" dirty="0"/>
          </a:p>
          <a:p>
            <a:pPr marL="585216" lvl="1" indent="0">
              <a:buNone/>
            </a:pPr>
            <a:endParaRPr lang="en-US" dirty="0" smtClean="0"/>
          </a:p>
          <a:p>
            <a:pPr marL="585216" lvl="1" indent="0">
              <a:buNone/>
            </a:pPr>
            <a:r>
              <a:rPr lang="en-US" dirty="0" smtClean="0"/>
              <a:t>Compaction of particles by weight and compression.</a:t>
            </a:r>
          </a:p>
          <a:p>
            <a:pPr marL="585216" lvl="1" indent="0">
              <a:buNone/>
            </a:pPr>
            <a:endParaRPr lang="en-US" dirty="0" smtClean="0"/>
          </a:p>
          <a:p>
            <a:pPr marL="585216" lvl="1" indent="0">
              <a:buNone/>
            </a:pPr>
            <a:endParaRPr lang="en-US" dirty="0" smtClean="0"/>
          </a:p>
          <a:p>
            <a:pPr marL="585216" lvl="1" indent="0">
              <a:buNone/>
            </a:pPr>
            <a:r>
              <a:rPr lang="en-US" dirty="0" smtClean="0"/>
              <a:t>Cementation (</a:t>
            </a:r>
            <a:r>
              <a:rPr lang="en-US" dirty="0" err="1" smtClean="0"/>
              <a:t>glueing</a:t>
            </a:r>
            <a:r>
              <a:rPr lang="en-US" dirty="0" smtClean="0"/>
              <a:t>) of particles by silicates or calcite.</a:t>
            </a:r>
          </a:p>
          <a:p>
            <a:pPr marL="585216" lvl="1" indent="0">
              <a:buNone/>
            </a:pPr>
            <a:endParaRPr lang="en-US" dirty="0"/>
          </a:p>
        </p:txBody>
      </p:sp>
      <p:sp>
        <p:nvSpPr>
          <p:cNvPr id="4" name="Down Arrow 3"/>
          <p:cNvSpPr/>
          <p:nvPr/>
        </p:nvSpPr>
        <p:spPr>
          <a:xfrm>
            <a:off x="2909455" y="2690019"/>
            <a:ext cx="484632"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2909455" y="4348090"/>
            <a:ext cx="484632"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152400" y="50323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1" name="SMARTInkShape-Group51"/>
          <p:cNvGrpSpPr/>
          <p:nvPr/>
        </p:nvGrpSpPr>
        <p:grpSpPr>
          <a:xfrm>
            <a:off x="5857875" y="3162351"/>
            <a:ext cx="303578" cy="542318"/>
            <a:chOff x="5857875" y="3162351"/>
            <a:chExt cx="303578" cy="542318"/>
          </a:xfrm>
        </p:grpSpPr>
        <p:sp>
          <p:nvSpPr>
            <p:cNvPr id="339" name="SMARTInkShape-213"/>
            <p:cNvSpPr/>
            <p:nvPr/>
          </p:nvSpPr>
          <p:spPr>
            <a:xfrm>
              <a:off x="5938242" y="3162351"/>
              <a:ext cx="133946" cy="463103"/>
            </a:xfrm>
            <a:custGeom>
              <a:avLst/>
              <a:gdLst/>
              <a:ahLst/>
              <a:cxnLst/>
              <a:rect l="0" t="0" r="0" b="0"/>
              <a:pathLst>
                <a:path w="133946" h="463103">
                  <a:moveTo>
                    <a:pt x="0" y="7688"/>
                  </a:moveTo>
                  <a:lnTo>
                    <a:pt x="7688" y="0"/>
                  </a:lnTo>
                  <a:lnTo>
                    <a:pt x="13302" y="8607"/>
                  </a:lnTo>
                  <a:lnTo>
                    <a:pt x="23096" y="47704"/>
                  </a:lnTo>
                  <a:lnTo>
                    <a:pt x="26059" y="82914"/>
                  </a:lnTo>
                  <a:lnTo>
                    <a:pt x="26645" y="122758"/>
                  </a:lnTo>
                  <a:lnTo>
                    <a:pt x="26761" y="165429"/>
                  </a:lnTo>
                  <a:lnTo>
                    <a:pt x="26783" y="206195"/>
                  </a:lnTo>
                  <a:lnTo>
                    <a:pt x="28771" y="227874"/>
                  </a:lnTo>
                  <a:lnTo>
                    <a:pt x="43570" y="266046"/>
                  </a:lnTo>
                  <a:lnTo>
                    <a:pt x="50613" y="295905"/>
                  </a:lnTo>
                  <a:lnTo>
                    <a:pt x="57733" y="336810"/>
                  </a:lnTo>
                  <a:lnTo>
                    <a:pt x="78661" y="375499"/>
                  </a:lnTo>
                  <a:lnTo>
                    <a:pt x="96677" y="414598"/>
                  </a:lnTo>
                  <a:lnTo>
                    <a:pt x="121774" y="455418"/>
                  </a:lnTo>
                  <a:lnTo>
                    <a:pt x="133945" y="46310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0" name="SMARTInkShape-214"/>
            <p:cNvSpPr/>
            <p:nvPr/>
          </p:nvSpPr>
          <p:spPr>
            <a:xfrm>
              <a:off x="5857875" y="3500437"/>
              <a:ext cx="303578" cy="204232"/>
            </a:xfrm>
            <a:custGeom>
              <a:avLst/>
              <a:gdLst/>
              <a:ahLst/>
              <a:cxnLst/>
              <a:rect l="0" t="0" r="0" b="0"/>
              <a:pathLst>
                <a:path w="303578" h="204232">
                  <a:moveTo>
                    <a:pt x="294679" y="0"/>
                  </a:moveTo>
                  <a:lnTo>
                    <a:pt x="294679" y="44648"/>
                  </a:lnTo>
                  <a:lnTo>
                    <a:pt x="301747" y="86651"/>
                  </a:lnTo>
                  <a:lnTo>
                    <a:pt x="303242" y="126809"/>
                  </a:lnTo>
                  <a:lnTo>
                    <a:pt x="303561" y="163519"/>
                  </a:lnTo>
                  <a:lnTo>
                    <a:pt x="303577" y="171520"/>
                  </a:lnTo>
                  <a:lnTo>
                    <a:pt x="298303" y="185703"/>
                  </a:lnTo>
                  <a:lnTo>
                    <a:pt x="290336" y="196636"/>
                  </a:lnTo>
                  <a:lnTo>
                    <a:pt x="283489" y="201496"/>
                  </a:lnTo>
                  <a:lnTo>
                    <a:pt x="264575" y="204231"/>
                  </a:lnTo>
                  <a:lnTo>
                    <a:pt x="232509" y="198027"/>
                  </a:lnTo>
                  <a:lnTo>
                    <a:pt x="190384" y="184362"/>
                  </a:lnTo>
                  <a:lnTo>
                    <a:pt x="152370" y="171612"/>
                  </a:lnTo>
                  <a:lnTo>
                    <a:pt x="116197" y="153659"/>
                  </a:lnTo>
                  <a:lnTo>
                    <a:pt x="89330" y="146071"/>
                  </a:lnTo>
                  <a:lnTo>
                    <a:pt x="45644" y="137159"/>
                  </a:lnTo>
                  <a:lnTo>
                    <a:pt x="0" y="1339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3" name="SMARTInkShape-Group52"/>
          <p:cNvGrpSpPr/>
          <p:nvPr/>
        </p:nvGrpSpPr>
        <p:grpSpPr>
          <a:xfrm>
            <a:off x="5670351" y="2250281"/>
            <a:ext cx="1750220" cy="339329"/>
            <a:chOff x="5670351" y="2250281"/>
            <a:chExt cx="1750220" cy="339329"/>
          </a:xfrm>
        </p:grpSpPr>
        <p:sp>
          <p:nvSpPr>
            <p:cNvPr id="342" name="SMARTInkShape-215"/>
            <p:cNvSpPr/>
            <p:nvPr/>
          </p:nvSpPr>
          <p:spPr>
            <a:xfrm>
              <a:off x="6607968" y="2250281"/>
              <a:ext cx="8931" cy="1"/>
            </a:xfrm>
            <a:custGeom>
              <a:avLst/>
              <a:gdLst/>
              <a:ahLst/>
              <a:cxnLst/>
              <a:rect l="0" t="0" r="0" b="0"/>
              <a:pathLst>
                <a:path w="8931" h="1">
                  <a:moveTo>
                    <a:pt x="8930" y="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SMARTInkShape-216"/>
            <p:cNvSpPr/>
            <p:nvPr/>
          </p:nvSpPr>
          <p:spPr>
            <a:xfrm>
              <a:off x="6018609" y="2268140"/>
              <a:ext cx="17860" cy="1"/>
            </a:xfrm>
            <a:custGeom>
              <a:avLst/>
              <a:gdLst/>
              <a:ahLst/>
              <a:cxnLst/>
              <a:rect l="0" t="0" r="0" b="0"/>
              <a:pathLst>
                <a:path w="17860" h="1">
                  <a:moveTo>
                    <a:pt x="17859" y="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SMARTInkShape-217"/>
            <p:cNvSpPr/>
            <p:nvPr/>
          </p:nvSpPr>
          <p:spPr>
            <a:xfrm>
              <a:off x="6241851" y="2393156"/>
              <a:ext cx="1" cy="8931"/>
            </a:xfrm>
            <a:custGeom>
              <a:avLst/>
              <a:gdLst/>
              <a:ahLst/>
              <a:cxnLst/>
              <a:rect l="0" t="0" r="0" b="0"/>
              <a:pathLst>
                <a:path w="1" h="8931">
                  <a:moveTo>
                    <a:pt x="0" y="0"/>
                  </a:moveTo>
                  <a:lnTo>
                    <a:pt x="0"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SMARTInkShape-218"/>
            <p:cNvSpPr/>
            <p:nvPr/>
          </p:nvSpPr>
          <p:spPr>
            <a:xfrm>
              <a:off x="6679405" y="2455664"/>
              <a:ext cx="8931" cy="1"/>
            </a:xfrm>
            <a:custGeom>
              <a:avLst/>
              <a:gdLst/>
              <a:ahLst/>
              <a:cxnLst/>
              <a:rect l="0" t="0" r="0" b="0"/>
              <a:pathLst>
                <a:path w="8931" h="1">
                  <a:moveTo>
                    <a:pt x="0" y="0"/>
                  </a:move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SMARTInkShape-219"/>
            <p:cNvSpPr/>
            <p:nvPr/>
          </p:nvSpPr>
          <p:spPr>
            <a:xfrm>
              <a:off x="6724054" y="2286000"/>
              <a:ext cx="17860" cy="1"/>
            </a:xfrm>
            <a:custGeom>
              <a:avLst/>
              <a:gdLst/>
              <a:ahLst/>
              <a:cxnLst/>
              <a:rect l="0" t="0" r="0" b="0"/>
              <a:pathLst>
                <a:path w="17860" h="1">
                  <a:moveTo>
                    <a:pt x="17859" y="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SMARTInkShape-220"/>
            <p:cNvSpPr/>
            <p:nvPr/>
          </p:nvSpPr>
          <p:spPr>
            <a:xfrm>
              <a:off x="5706070" y="2482453"/>
              <a:ext cx="62509" cy="8931"/>
            </a:xfrm>
            <a:custGeom>
              <a:avLst/>
              <a:gdLst/>
              <a:ahLst/>
              <a:cxnLst/>
              <a:rect l="0" t="0" r="0" b="0"/>
              <a:pathLst>
                <a:path w="62509" h="8931">
                  <a:moveTo>
                    <a:pt x="62508" y="0"/>
                  </a:moveTo>
                  <a:lnTo>
                    <a:pt x="42113" y="992"/>
                  </a:lnTo>
                  <a:lnTo>
                    <a:pt x="0"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SMARTInkShape-221"/>
            <p:cNvSpPr/>
            <p:nvPr/>
          </p:nvSpPr>
          <p:spPr>
            <a:xfrm>
              <a:off x="5670351" y="2580680"/>
              <a:ext cx="1" cy="8930"/>
            </a:xfrm>
            <a:custGeom>
              <a:avLst/>
              <a:gdLst/>
              <a:ahLst/>
              <a:cxnLst/>
              <a:rect l="0" t="0" r="0" b="0"/>
              <a:pathLst>
                <a:path w="1" h="8930">
                  <a:moveTo>
                    <a:pt x="0" y="0"/>
                  </a:moveTo>
                  <a:lnTo>
                    <a:pt x="0" y="89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SMARTInkShape-222"/>
            <p:cNvSpPr/>
            <p:nvPr/>
          </p:nvSpPr>
          <p:spPr>
            <a:xfrm>
              <a:off x="6161484" y="2562820"/>
              <a:ext cx="53579" cy="17861"/>
            </a:xfrm>
            <a:custGeom>
              <a:avLst/>
              <a:gdLst/>
              <a:ahLst/>
              <a:cxnLst/>
              <a:rect l="0" t="0" r="0" b="0"/>
              <a:pathLst>
                <a:path w="53579" h="17861">
                  <a:moveTo>
                    <a:pt x="0" y="17860"/>
                  </a:moveTo>
                  <a:lnTo>
                    <a:pt x="9481" y="17860"/>
                  </a:lnTo>
                  <a:lnTo>
                    <a:pt x="16781" y="15214"/>
                  </a:lnTo>
                  <a:lnTo>
                    <a:pt x="20118" y="13119"/>
                  </a:lnTo>
                  <a:lnTo>
                    <a:pt x="42692" y="6836"/>
                  </a:lnTo>
                  <a:lnTo>
                    <a:pt x="5357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SMARTInkShape-223"/>
            <p:cNvSpPr/>
            <p:nvPr/>
          </p:nvSpPr>
          <p:spPr>
            <a:xfrm>
              <a:off x="6715124" y="2518172"/>
              <a:ext cx="44650" cy="8931"/>
            </a:xfrm>
            <a:custGeom>
              <a:avLst/>
              <a:gdLst/>
              <a:ahLst/>
              <a:cxnLst/>
              <a:rect l="0" t="0" r="0" b="0"/>
              <a:pathLst>
                <a:path w="44650" h="8931">
                  <a:moveTo>
                    <a:pt x="0" y="0"/>
                  </a:moveTo>
                  <a:lnTo>
                    <a:pt x="4741" y="4740"/>
                  </a:lnTo>
                  <a:lnTo>
                    <a:pt x="9714" y="7068"/>
                  </a:lnTo>
                  <a:lnTo>
                    <a:pt x="44649"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SMARTInkShape-224"/>
            <p:cNvSpPr/>
            <p:nvPr/>
          </p:nvSpPr>
          <p:spPr>
            <a:xfrm>
              <a:off x="7224116" y="2437804"/>
              <a:ext cx="35720" cy="8931"/>
            </a:xfrm>
            <a:custGeom>
              <a:avLst/>
              <a:gdLst/>
              <a:ahLst/>
              <a:cxnLst/>
              <a:rect l="0" t="0" r="0" b="0"/>
              <a:pathLst>
                <a:path w="35720" h="8931">
                  <a:moveTo>
                    <a:pt x="0" y="8930"/>
                  </a:moveTo>
                  <a:lnTo>
                    <a:pt x="4741" y="8930"/>
                  </a:lnTo>
                  <a:lnTo>
                    <a:pt x="9714" y="6284"/>
                  </a:lnTo>
                  <a:lnTo>
                    <a:pt x="15232" y="2793"/>
                  </a:lnTo>
                  <a:lnTo>
                    <a:pt x="26858" y="552"/>
                  </a:lnTo>
                  <a:lnTo>
                    <a:pt x="3571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 name="SMARTInkShape-225"/>
            <p:cNvSpPr/>
            <p:nvPr/>
          </p:nvSpPr>
          <p:spPr>
            <a:xfrm>
              <a:off x="7384851" y="2303859"/>
              <a:ext cx="35720" cy="1"/>
            </a:xfrm>
            <a:custGeom>
              <a:avLst/>
              <a:gdLst/>
              <a:ahLst/>
              <a:cxnLst/>
              <a:rect l="0" t="0" r="0" b="0"/>
              <a:pathLst>
                <a:path w="35720" h="1">
                  <a:moveTo>
                    <a:pt x="35719" y="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8" name="SMARTInkShape-Group53"/>
          <p:cNvGrpSpPr/>
          <p:nvPr/>
        </p:nvGrpSpPr>
        <p:grpSpPr>
          <a:xfrm>
            <a:off x="5732859" y="2080617"/>
            <a:ext cx="1259087" cy="517923"/>
            <a:chOff x="5732859" y="2080617"/>
            <a:chExt cx="1259087" cy="517923"/>
          </a:xfrm>
        </p:grpSpPr>
        <p:sp>
          <p:nvSpPr>
            <p:cNvPr id="354" name="SMARTInkShape-226"/>
            <p:cNvSpPr/>
            <p:nvPr/>
          </p:nvSpPr>
          <p:spPr>
            <a:xfrm>
              <a:off x="5732859" y="2080617"/>
              <a:ext cx="8931" cy="8931"/>
            </a:xfrm>
            <a:custGeom>
              <a:avLst/>
              <a:gdLst/>
              <a:ahLst/>
              <a:cxnLst/>
              <a:rect l="0" t="0" r="0" b="0"/>
              <a:pathLst>
                <a:path w="8931" h="8931">
                  <a:moveTo>
                    <a:pt x="8930" y="0"/>
                  </a:moveTo>
                  <a:lnTo>
                    <a:pt x="0"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 name="SMARTInkShape-227"/>
            <p:cNvSpPr/>
            <p:nvPr/>
          </p:nvSpPr>
          <p:spPr>
            <a:xfrm>
              <a:off x="5893593" y="2080617"/>
              <a:ext cx="1" cy="8931"/>
            </a:xfrm>
            <a:custGeom>
              <a:avLst/>
              <a:gdLst/>
              <a:ahLst/>
              <a:cxnLst/>
              <a:rect l="0" t="0" r="0" b="0"/>
              <a:pathLst>
                <a:path w="1" h="8931">
                  <a:moveTo>
                    <a:pt x="0" y="0"/>
                  </a:moveTo>
                  <a:lnTo>
                    <a:pt x="0"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SMARTInkShape-228"/>
            <p:cNvSpPr/>
            <p:nvPr/>
          </p:nvSpPr>
          <p:spPr>
            <a:xfrm>
              <a:off x="6063257" y="2098476"/>
              <a:ext cx="1" cy="8931"/>
            </a:xfrm>
            <a:custGeom>
              <a:avLst/>
              <a:gdLst/>
              <a:ahLst/>
              <a:cxnLst/>
              <a:rect l="0" t="0" r="0" b="0"/>
              <a:pathLst>
                <a:path w="1" h="8931">
                  <a:moveTo>
                    <a:pt x="0" y="0"/>
                  </a:moveTo>
                  <a:lnTo>
                    <a:pt x="0"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7" name="SMARTInkShape-229"/>
            <p:cNvSpPr/>
            <p:nvPr/>
          </p:nvSpPr>
          <p:spPr>
            <a:xfrm>
              <a:off x="6263496" y="2116336"/>
              <a:ext cx="5144" cy="8930"/>
            </a:xfrm>
            <a:custGeom>
              <a:avLst/>
              <a:gdLst/>
              <a:ahLst/>
              <a:cxnLst/>
              <a:rect l="0" t="0" r="0" b="0"/>
              <a:pathLst>
                <a:path w="5144" h="8930">
                  <a:moveTo>
                    <a:pt x="5143" y="0"/>
                  </a:moveTo>
                  <a:lnTo>
                    <a:pt x="404" y="4740"/>
                  </a:lnTo>
                  <a:lnTo>
                    <a:pt x="0" y="6137"/>
                  </a:lnTo>
                  <a:lnTo>
                    <a:pt x="5143" y="89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SMARTInkShape-230"/>
            <p:cNvSpPr/>
            <p:nvPr/>
          </p:nvSpPr>
          <p:spPr>
            <a:xfrm>
              <a:off x="6634757" y="2160984"/>
              <a:ext cx="17860" cy="8931"/>
            </a:xfrm>
            <a:custGeom>
              <a:avLst/>
              <a:gdLst/>
              <a:ahLst/>
              <a:cxnLst/>
              <a:rect l="0" t="0" r="0" b="0"/>
              <a:pathLst>
                <a:path w="17860" h="8931">
                  <a:moveTo>
                    <a:pt x="17859" y="0"/>
                  </a:moveTo>
                  <a:lnTo>
                    <a:pt x="0"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 name="SMARTInkShape-231"/>
            <p:cNvSpPr/>
            <p:nvPr/>
          </p:nvSpPr>
          <p:spPr>
            <a:xfrm>
              <a:off x="6322218" y="2232422"/>
              <a:ext cx="44650" cy="8930"/>
            </a:xfrm>
            <a:custGeom>
              <a:avLst/>
              <a:gdLst/>
              <a:ahLst/>
              <a:cxnLst/>
              <a:rect l="0" t="0" r="0" b="0"/>
              <a:pathLst>
                <a:path w="44650" h="8930">
                  <a:moveTo>
                    <a:pt x="44649" y="0"/>
                  </a:moveTo>
                  <a:lnTo>
                    <a:pt x="35535" y="992"/>
                  </a:lnTo>
                  <a:lnTo>
                    <a:pt x="0" y="89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SMARTInkShape-232"/>
            <p:cNvSpPr/>
            <p:nvPr/>
          </p:nvSpPr>
          <p:spPr>
            <a:xfrm>
              <a:off x="5777507" y="2321719"/>
              <a:ext cx="8931" cy="1"/>
            </a:xfrm>
            <a:custGeom>
              <a:avLst/>
              <a:gdLst/>
              <a:ahLst/>
              <a:cxnLst/>
              <a:rect l="0" t="0" r="0" b="0"/>
              <a:pathLst>
                <a:path w="8931" h="1">
                  <a:moveTo>
                    <a:pt x="8930" y="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SMARTInkShape-233"/>
            <p:cNvSpPr/>
            <p:nvPr/>
          </p:nvSpPr>
          <p:spPr>
            <a:xfrm>
              <a:off x="6063257" y="2375297"/>
              <a:ext cx="71439" cy="35719"/>
            </a:xfrm>
            <a:custGeom>
              <a:avLst/>
              <a:gdLst/>
              <a:ahLst/>
              <a:cxnLst/>
              <a:rect l="0" t="0" r="0" b="0"/>
              <a:pathLst>
                <a:path w="71439" h="35719">
                  <a:moveTo>
                    <a:pt x="0" y="0"/>
                  </a:moveTo>
                  <a:lnTo>
                    <a:pt x="4740" y="4740"/>
                  </a:lnTo>
                  <a:lnTo>
                    <a:pt x="71438" y="3571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SMARTInkShape-234"/>
            <p:cNvSpPr/>
            <p:nvPr/>
          </p:nvSpPr>
          <p:spPr>
            <a:xfrm>
              <a:off x="6500812" y="2402086"/>
              <a:ext cx="8930" cy="8930"/>
            </a:xfrm>
            <a:custGeom>
              <a:avLst/>
              <a:gdLst/>
              <a:ahLst/>
              <a:cxnLst/>
              <a:rect l="0" t="0" r="0" b="0"/>
              <a:pathLst>
                <a:path w="8930" h="8930">
                  <a:moveTo>
                    <a:pt x="0" y="0"/>
                  </a:moveTo>
                  <a:lnTo>
                    <a:pt x="8929" y="89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SMARTInkShape-235"/>
            <p:cNvSpPr/>
            <p:nvPr/>
          </p:nvSpPr>
          <p:spPr>
            <a:xfrm>
              <a:off x="6545460" y="2384226"/>
              <a:ext cx="62509" cy="1"/>
            </a:xfrm>
            <a:custGeom>
              <a:avLst/>
              <a:gdLst/>
              <a:ahLst/>
              <a:cxnLst/>
              <a:rect l="0" t="0" r="0" b="0"/>
              <a:pathLst>
                <a:path w="62509" h="1">
                  <a:moveTo>
                    <a:pt x="62508" y="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SMARTInkShape-236"/>
            <p:cNvSpPr/>
            <p:nvPr/>
          </p:nvSpPr>
          <p:spPr>
            <a:xfrm>
              <a:off x="6027539" y="2437804"/>
              <a:ext cx="53579" cy="1"/>
            </a:xfrm>
            <a:custGeom>
              <a:avLst/>
              <a:gdLst/>
              <a:ahLst/>
              <a:cxnLst/>
              <a:rect l="0" t="0" r="0" b="0"/>
              <a:pathLst>
                <a:path w="53579" h="1">
                  <a:moveTo>
                    <a:pt x="53578" y="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SMARTInkShape-237"/>
            <p:cNvSpPr/>
            <p:nvPr/>
          </p:nvSpPr>
          <p:spPr>
            <a:xfrm>
              <a:off x="6018609" y="2589609"/>
              <a:ext cx="26790" cy="8931"/>
            </a:xfrm>
            <a:custGeom>
              <a:avLst/>
              <a:gdLst/>
              <a:ahLst/>
              <a:cxnLst/>
              <a:rect l="0" t="0" r="0" b="0"/>
              <a:pathLst>
                <a:path w="26790" h="8931">
                  <a:moveTo>
                    <a:pt x="0" y="0"/>
                  </a:moveTo>
                  <a:lnTo>
                    <a:pt x="26789"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SMARTInkShape-238"/>
            <p:cNvSpPr/>
            <p:nvPr/>
          </p:nvSpPr>
          <p:spPr>
            <a:xfrm>
              <a:off x="6572249" y="2544961"/>
              <a:ext cx="71439" cy="8931"/>
            </a:xfrm>
            <a:custGeom>
              <a:avLst/>
              <a:gdLst/>
              <a:ahLst/>
              <a:cxnLst/>
              <a:rect l="0" t="0" r="0" b="0"/>
              <a:pathLst>
                <a:path w="71439" h="8931">
                  <a:moveTo>
                    <a:pt x="0" y="0"/>
                  </a:moveTo>
                  <a:lnTo>
                    <a:pt x="4741" y="4740"/>
                  </a:lnTo>
                  <a:lnTo>
                    <a:pt x="9714" y="7068"/>
                  </a:lnTo>
                  <a:lnTo>
                    <a:pt x="53981" y="8915"/>
                  </a:lnTo>
                  <a:lnTo>
                    <a:pt x="71438"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7" name="SMARTInkShape-239"/>
            <p:cNvSpPr/>
            <p:nvPr/>
          </p:nvSpPr>
          <p:spPr>
            <a:xfrm>
              <a:off x="6975327" y="2500313"/>
              <a:ext cx="16619" cy="8930"/>
            </a:xfrm>
            <a:custGeom>
              <a:avLst/>
              <a:gdLst/>
              <a:ahLst/>
              <a:cxnLst/>
              <a:rect l="0" t="0" r="0" b="0"/>
              <a:pathLst>
                <a:path w="16619" h="8930">
                  <a:moveTo>
                    <a:pt x="7688" y="0"/>
                  </a:moveTo>
                  <a:lnTo>
                    <a:pt x="0" y="0"/>
                  </a:lnTo>
                  <a:lnTo>
                    <a:pt x="6555" y="7688"/>
                  </a:lnTo>
                  <a:lnTo>
                    <a:pt x="16618" y="89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3" name="SMARTInkShape-Group54"/>
          <p:cNvGrpSpPr/>
          <p:nvPr/>
        </p:nvGrpSpPr>
        <p:grpSpPr>
          <a:xfrm>
            <a:off x="5893593" y="3821906"/>
            <a:ext cx="526853" cy="223243"/>
            <a:chOff x="5893593" y="3821906"/>
            <a:chExt cx="526853" cy="223243"/>
          </a:xfrm>
        </p:grpSpPr>
        <p:sp>
          <p:nvSpPr>
            <p:cNvPr id="369" name="SMARTInkShape-240"/>
            <p:cNvSpPr/>
            <p:nvPr/>
          </p:nvSpPr>
          <p:spPr>
            <a:xfrm>
              <a:off x="6107906" y="3821906"/>
              <a:ext cx="1" cy="8931"/>
            </a:xfrm>
            <a:custGeom>
              <a:avLst/>
              <a:gdLst/>
              <a:ahLst/>
              <a:cxnLst/>
              <a:rect l="0" t="0" r="0" b="0"/>
              <a:pathLst>
                <a:path w="1" h="8931">
                  <a:moveTo>
                    <a:pt x="0" y="0"/>
                  </a:moveTo>
                  <a:lnTo>
                    <a:pt x="0"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SMARTInkShape-241"/>
            <p:cNvSpPr/>
            <p:nvPr/>
          </p:nvSpPr>
          <p:spPr>
            <a:xfrm>
              <a:off x="5920382" y="3857625"/>
              <a:ext cx="17861" cy="1"/>
            </a:xfrm>
            <a:custGeom>
              <a:avLst/>
              <a:gdLst/>
              <a:ahLst/>
              <a:cxnLst/>
              <a:rect l="0" t="0" r="0" b="0"/>
              <a:pathLst>
                <a:path w="17861" h="1">
                  <a:moveTo>
                    <a:pt x="17860" y="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1" name="SMARTInkShape-242"/>
            <p:cNvSpPr/>
            <p:nvPr/>
          </p:nvSpPr>
          <p:spPr>
            <a:xfrm>
              <a:off x="5893593" y="3866554"/>
              <a:ext cx="8931" cy="1"/>
            </a:xfrm>
            <a:custGeom>
              <a:avLst/>
              <a:gdLst/>
              <a:ahLst/>
              <a:cxnLst/>
              <a:rect l="0" t="0" r="0" b="0"/>
              <a:pathLst>
                <a:path w="8931" h="1">
                  <a:moveTo>
                    <a:pt x="0" y="0"/>
                  </a:move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2" name="SMARTInkShape-243"/>
            <p:cNvSpPr/>
            <p:nvPr/>
          </p:nvSpPr>
          <p:spPr>
            <a:xfrm>
              <a:off x="6027539" y="3884414"/>
              <a:ext cx="8930" cy="1"/>
            </a:xfrm>
            <a:custGeom>
              <a:avLst/>
              <a:gdLst/>
              <a:ahLst/>
              <a:cxnLst/>
              <a:rect l="0" t="0" r="0" b="0"/>
              <a:pathLst>
                <a:path w="8930" h="1">
                  <a:moveTo>
                    <a:pt x="8929" y="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3" name="SMARTInkShape-244"/>
            <p:cNvSpPr/>
            <p:nvPr/>
          </p:nvSpPr>
          <p:spPr>
            <a:xfrm>
              <a:off x="6259711" y="3884414"/>
              <a:ext cx="8929" cy="1"/>
            </a:xfrm>
            <a:custGeom>
              <a:avLst/>
              <a:gdLst/>
              <a:ahLst/>
              <a:cxnLst/>
              <a:rect l="0" t="0" r="0" b="0"/>
              <a:pathLst>
                <a:path w="8929" h="1">
                  <a:moveTo>
                    <a:pt x="8928" y="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4" name="SMARTInkShape-245"/>
            <p:cNvSpPr/>
            <p:nvPr/>
          </p:nvSpPr>
          <p:spPr>
            <a:xfrm>
              <a:off x="6072187" y="3884414"/>
              <a:ext cx="8931" cy="1"/>
            </a:xfrm>
            <a:custGeom>
              <a:avLst/>
              <a:gdLst/>
              <a:ahLst/>
              <a:cxnLst/>
              <a:rect l="0" t="0" r="0" b="0"/>
              <a:pathLst>
                <a:path w="8931" h="1">
                  <a:moveTo>
                    <a:pt x="8930" y="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5" name="SMARTInkShape-246"/>
            <p:cNvSpPr/>
            <p:nvPr/>
          </p:nvSpPr>
          <p:spPr>
            <a:xfrm>
              <a:off x="6027539" y="3955851"/>
              <a:ext cx="1" cy="8931"/>
            </a:xfrm>
            <a:custGeom>
              <a:avLst/>
              <a:gdLst/>
              <a:ahLst/>
              <a:cxnLst/>
              <a:rect l="0" t="0" r="0" b="0"/>
              <a:pathLst>
                <a:path w="1" h="8931">
                  <a:moveTo>
                    <a:pt x="0" y="0"/>
                  </a:moveTo>
                  <a:lnTo>
                    <a:pt x="0"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SMARTInkShape-247"/>
            <p:cNvSpPr/>
            <p:nvPr/>
          </p:nvSpPr>
          <p:spPr>
            <a:xfrm>
              <a:off x="5991820" y="3991570"/>
              <a:ext cx="17860" cy="8931"/>
            </a:xfrm>
            <a:custGeom>
              <a:avLst/>
              <a:gdLst/>
              <a:ahLst/>
              <a:cxnLst/>
              <a:rect l="0" t="0" r="0" b="0"/>
              <a:pathLst>
                <a:path w="17860" h="8931">
                  <a:moveTo>
                    <a:pt x="17859" y="0"/>
                  </a:moveTo>
                  <a:lnTo>
                    <a:pt x="0"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7" name="SMARTInkShape-248"/>
            <p:cNvSpPr/>
            <p:nvPr/>
          </p:nvSpPr>
          <p:spPr>
            <a:xfrm>
              <a:off x="5920382" y="4000500"/>
              <a:ext cx="1" cy="8930"/>
            </a:xfrm>
            <a:custGeom>
              <a:avLst/>
              <a:gdLst/>
              <a:ahLst/>
              <a:cxnLst/>
              <a:rect l="0" t="0" r="0" b="0"/>
              <a:pathLst>
                <a:path w="1" h="8930">
                  <a:moveTo>
                    <a:pt x="0" y="0"/>
                  </a:moveTo>
                  <a:lnTo>
                    <a:pt x="0" y="89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SMARTInkShape-249"/>
            <p:cNvSpPr/>
            <p:nvPr/>
          </p:nvSpPr>
          <p:spPr>
            <a:xfrm>
              <a:off x="6143625" y="4036218"/>
              <a:ext cx="1" cy="8931"/>
            </a:xfrm>
            <a:custGeom>
              <a:avLst/>
              <a:gdLst/>
              <a:ahLst/>
              <a:cxnLst/>
              <a:rect l="0" t="0" r="0" b="0"/>
              <a:pathLst>
                <a:path w="1" h="8931">
                  <a:moveTo>
                    <a:pt x="0" y="0"/>
                  </a:moveTo>
                  <a:lnTo>
                    <a:pt x="0"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9" name="SMARTInkShape-250"/>
            <p:cNvSpPr/>
            <p:nvPr/>
          </p:nvSpPr>
          <p:spPr>
            <a:xfrm>
              <a:off x="6420445" y="4036218"/>
              <a:ext cx="1" cy="8931"/>
            </a:xfrm>
            <a:custGeom>
              <a:avLst/>
              <a:gdLst/>
              <a:ahLst/>
              <a:cxnLst/>
              <a:rect l="0" t="0" r="0" b="0"/>
              <a:pathLst>
                <a:path w="1" h="8931">
                  <a:moveTo>
                    <a:pt x="0" y="0"/>
                  </a:moveTo>
                  <a:lnTo>
                    <a:pt x="0"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0" name="SMARTInkShape-251"/>
            <p:cNvSpPr/>
            <p:nvPr/>
          </p:nvSpPr>
          <p:spPr>
            <a:xfrm>
              <a:off x="6259711" y="4009429"/>
              <a:ext cx="17860" cy="1"/>
            </a:xfrm>
            <a:custGeom>
              <a:avLst/>
              <a:gdLst/>
              <a:ahLst/>
              <a:cxnLst/>
              <a:rect l="0" t="0" r="0" b="0"/>
              <a:pathLst>
                <a:path w="17860" h="1">
                  <a:moveTo>
                    <a:pt x="17859" y="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1" name="SMARTInkShape-252"/>
            <p:cNvSpPr/>
            <p:nvPr/>
          </p:nvSpPr>
          <p:spPr>
            <a:xfrm>
              <a:off x="6098976" y="4018359"/>
              <a:ext cx="35720" cy="8931"/>
            </a:xfrm>
            <a:custGeom>
              <a:avLst/>
              <a:gdLst/>
              <a:ahLst/>
              <a:cxnLst/>
              <a:rect l="0" t="0" r="0" b="0"/>
              <a:pathLst>
                <a:path w="35720" h="8931">
                  <a:moveTo>
                    <a:pt x="35719" y="0"/>
                  </a:moveTo>
                  <a:lnTo>
                    <a:pt x="13595" y="0"/>
                  </a:lnTo>
                  <a:lnTo>
                    <a:pt x="12041" y="993"/>
                  </a:lnTo>
                  <a:lnTo>
                    <a:pt x="11004" y="2646"/>
                  </a:lnTo>
                  <a:lnTo>
                    <a:pt x="10312" y="4741"/>
                  </a:lnTo>
                  <a:lnTo>
                    <a:pt x="8859" y="6137"/>
                  </a:lnTo>
                  <a:lnTo>
                    <a:pt x="0"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2" name="SMARTInkShape-253"/>
            <p:cNvSpPr/>
            <p:nvPr/>
          </p:nvSpPr>
          <p:spPr>
            <a:xfrm>
              <a:off x="6000750" y="4036218"/>
              <a:ext cx="17860" cy="1"/>
            </a:xfrm>
            <a:custGeom>
              <a:avLst/>
              <a:gdLst/>
              <a:ahLst/>
              <a:cxnLst/>
              <a:rect l="0" t="0" r="0" b="0"/>
              <a:pathLst>
                <a:path w="17860" h="1">
                  <a:moveTo>
                    <a:pt x="17859" y="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6" name="SMARTInkShape-Group55"/>
          <p:cNvGrpSpPr/>
          <p:nvPr/>
        </p:nvGrpSpPr>
        <p:grpSpPr>
          <a:xfrm>
            <a:off x="5920382" y="3884414"/>
            <a:ext cx="160736" cy="98227"/>
            <a:chOff x="5920382" y="3884414"/>
            <a:chExt cx="160736" cy="98227"/>
          </a:xfrm>
        </p:grpSpPr>
        <p:sp>
          <p:nvSpPr>
            <p:cNvPr id="384" name="SMARTInkShape-254"/>
            <p:cNvSpPr/>
            <p:nvPr/>
          </p:nvSpPr>
          <p:spPr>
            <a:xfrm>
              <a:off x="6072187" y="3884414"/>
              <a:ext cx="8931" cy="1"/>
            </a:xfrm>
            <a:custGeom>
              <a:avLst/>
              <a:gdLst/>
              <a:ahLst/>
              <a:cxnLst/>
              <a:rect l="0" t="0" r="0" b="0"/>
              <a:pathLst>
                <a:path w="8931" h="1">
                  <a:moveTo>
                    <a:pt x="8930" y="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5" name="SMARTInkShape-255"/>
            <p:cNvSpPr/>
            <p:nvPr/>
          </p:nvSpPr>
          <p:spPr>
            <a:xfrm>
              <a:off x="5920382" y="3964781"/>
              <a:ext cx="1" cy="17860"/>
            </a:xfrm>
            <a:custGeom>
              <a:avLst/>
              <a:gdLst/>
              <a:ahLst/>
              <a:cxnLst/>
              <a:rect l="0" t="0" r="0" b="0"/>
              <a:pathLst>
                <a:path w="1" h="17860">
                  <a:moveTo>
                    <a:pt x="0" y="0"/>
                  </a:moveTo>
                  <a:lnTo>
                    <a:pt x="0" y="17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2" name="SMARTInkShape-Group56"/>
          <p:cNvGrpSpPr/>
          <p:nvPr/>
        </p:nvGrpSpPr>
        <p:grpSpPr>
          <a:xfrm>
            <a:off x="5777507" y="5634632"/>
            <a:ext cx="428626" cy="160736"/>
            <a:chOff x="5777507" y="5634632"/>
            <a:chExt cx="428626" cy="160736"/>
          </a:xfrm>
        </p:grpSpPr>
        <p:sp>
          <p:nvSpPr>
            <p:cNvPr id="387" name="SMARTInkShape-256"/>
            <p:cNvSpPr/>
            <p:nvPr/>
          </p:nvSpPr>
          <p:spPr>
            <a:xfrm>
              <a:off x="6090046" y="5777507"/>
              <a:ext cx="8931" cy="1"/>
            </a:xfrm>
            <a:custGeom>
              <a:avLst/>
              <a:gdLst/>
              <a:ahLst/>
              <a:cxnLst/>
              <a:rect l="0" t="0" r="0" b="0"/>
              <a:pathLst>
                <a:path w="8931" h="1">
                  <a:moveTo>
                    <a:pt x="8930" y="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8" name="SMARTInkShape-257"/>
            <p:cNvSpPr/>
            <p:nvPr/>
          </p:nvSpPr>
          <p:spPr>
            <a:xfrm>
              <a:off x="6090046" y="5786437"/>
              <a:ext cx="5146" cy="1"/>
            </a:xfrm>
            <a:custGeom>
              <a:avLst/>
              <a:gdLst/>
              <a:ahLst/>
              <a:cxnLst/>
              <a:rect l="0" t="0" r="0" b="0"/>
              <a:pathLst>
                <a:path w="5146" h="1">
                  <a:moveTo>
                    <a:pt x="0" y="0"/>
                  </a:moveTo>
                  <a:lnTo>
                    <a:pt x="514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9" name="SMARTInkShape-258"/>
            <p:cNvSpPr/>
            <p:nvPr/>
          </p:nvSpPr>
          <p:spPr>
            <a:xfrm>
              <a:off x="5911453" y="5768578"/>
              <a:ext cx="17860" cy="1"/>
            </a:xfrm>
            <a:custGeom>
              <a:avLst/>
              <a:gdLst/>
              <a:ahLst/>
              <a:cxnLst/>
              <a:rect l="0" t="0" r="0" b="0"/>
              <a:pathLst>
                <a:path w="17860" h="1">
                  <a:moveTo>
                    <a:pt x="17859" y="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0" name="SMARTInkShape-259"/>
            <p:cNvSpPr/>
            <p:nvPr/>
          </p:nvSpPr>
          <p:spPr>
            <a:xfrm>
              <a:off x="6027539" y="5759648"/>
              <a:ext cx="8930" cy="8931"/>
            </a:xfrm>
            <a:custGeom>
              <a:avLst/>
              <a:gdLst/>
              <a:ahLst/>
              <a:cxnLst/>
              <a:rect l="0" t="0" r="0" b="0"/>
              <a:pathLst>
                <a:path w="8930" h="8931">
                  <a:moveTo>
                    <a:pt x="8929" y="0"/>
                  </a:moveTo>
                  <a:lnTo>
                    <a:pt x="0"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1" name="SMARTInkShape-260"/>
            <p:cNvSpPr/>
            <p:nvPr/>
          </p:nvSpPr>
          <p:spPr>
            <a:xfrm>
              <a:off x="5822156" y="5706070"/>
              <a:ext cx="17859" cy="8931"/>
            </a:xfrm>
            <a:custGeom>
              <a:avLst/>
              <a:gdLst/>
              <a:ahLst/>
              <a:cxnLst/>
              <a:rect l="0" t="0" r="0" b="0"/>
              <a:pathLst>
                <a:path w="17859" h="8931">
                  <a:moveTo>
                    <a:pt x="17858" y="0"/>
                  </a:moveTo>
                  <a:lnTo>
                    <a:pt x="0"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2" name="SMARTInkShape-261"/>
            <p:cNvSpPr/>
            <p:nvPr/>
          </p:nvSpPr>
          <p:spPr>
            <a:xfrm>
              <a:off x="5947171" y="5697139"/>
              <a:ext cx="26791" cy="8932"/>
            </a:xfrm>
            <a:custGeom>
              <a:avLst/>
              <a:gdLst/>
              <a:ahLst/>
              <a:cxnLst/>
              <a:rect l="0" t="0" r="0" b="0"/>
              <a:pathLst>
                <a:path w="26791" h="8932">
                  <a:moveTo>
                    <a:pt x="26790" y="0"/>
                  </a:moveTo>
                  <a:lnTo>
                    <a:pt x="0" y="89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3" name="SMARTInkShape-262"/>
            <p:cNvSpPr/>
            <p:nvPr/>
          </p:nvSpPr>
          <p:spPr>
            <a:xfrm>
              <a:off x="6116836" y="5674136"/>
              <a:ext cx="17860" cy="5146"/>
            </a:xfrm>
            <a:custGeom>
              <a:avLst/>
              <a:gdLst/>
              <a:ahLst/>
              <a:cxnLst/>
              <a:rect l="0" t="0" r="0" b="0"/>
              <a:pathLst>
                <a:path w="17860" h="5146">
                  <a:moveTo>
                    <a:pt x="17859" y="5145"/>
                  </a:moveTo>
                  <a:lnTo>
                    <a:pt x="13119" y="405"/>
                  </a:lnTo>
                  <a:lnTo>
                    <a:pt x="10730" y="0"/>
                  </a:lnTo>
                  <a:lnTo>
                    <a:pt x="0" y="51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4" name="SMARTInkShape-263"/>
            <p:cNvSpPr/>
            <p:nvPr/>
          </p:nvSpPr>
          <p:spPr>
            <a:xfrm>
              <a:off x="6161484" y="5652492"/>
              <a:ext cx="8931" cy="1"/>
            </a:xfrm>
            <a:custGeom>
              <a:avLst/>
              <a:gdLst/>
              <a:ahLst/>
              <a:cxnLst/>
              <a:rect l="0" t="0" r="0" b="0"/>
              <a:pathLst>
                <a:path w="8931" h="1">
                  <a:moveTo>
                    <a:pt x="8930" y="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5" name="SMARTInkShape-264"/>
            <p:cNvSpPr/>
            <p:nvPr/>
          </p:nvSpPr>
          <p:spPr>
            <a:xfrm>
              <a:off x="6125764" y="5652492"/>
              <a:ext cx="1" cy="8930"/>
            </a:xfrm>
            <a:custGeom>
              <a:avLst/>
              <a:gdLst/>
              <a:ahLst/>
              <a:cxnLst/>
              <a:rect l="0" t="0" r="0" b="0"/>
              <a:pathLst>
                <a:path w="1" h="8930">
                  <a:moveTo>
                    <a:pt x="0" y="8929"/>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6" name="SMARTInkShape-265"/>
            <p:cNvSpPr/>
            <p:nvPr/>
          </p:nvSpPr>
          <p:spPr>
            <a:xfrm>
              <a:off x="6018609" y="5679281"/>
              <a:ext cx="8931" cy="1"/>
            </a:xfrm>
            <a:custGeom>
              <a:avLst/>
              <a:gdLst/>
              <a:ahLst/>
              <a:cxnLst/>
              <a:rect l="0" t="0" r="0" b="0"/>
              <a:pathLst>
                <a:path w="8931" h="1">
                  <a:moveTo>
                    <a:pt x="8930" y="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7" name="SMARTInkShape-266"/>
            <p:cNvSpPr/>
            <p:nvPr/>
          </p:nvSpPr>
          <p:spPr>
            <a:xfrm>
              <a:off x="5777507" y="5634632"/>
              <a:ext cx="8931" cy="8931"/>
            </a:xfrm>
            <a:custGeom>
              <a:avLst/>
              <a:gdLst/>
              <a:ahLst/>
              <a:cxnLst/>
              <a:rect l="0" t="0" r="0" b="0"/>
              <a:pathLst>
                <a:path w="8931" h="8931">
                  <a:moveTo>
                    <a:pt x="8930" y="0"/>
                  </a:moveTo>
                  <a:lnTo>
                    <a:pt x="0"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8" name="SMARTInkShape-267"/>
            <p:cNvSpPr/>
            <p:nvPr/>
          </p:nvSpPr>
          <p:spPr>
            <a:xfrm>
              <a:off x="5848945" y="5786437"/>
              <a:ext cx="8931" cy="8931"/>
            </a:xfrm>
            <a:custGeom>
              <a:avLst/>
              <a:gdLst/>
              <a:ahLst/>
              <a:cxnLst/>
              <a:rect l="0" t="0" r="0" b="0"/>
              <a:pathLst>
                <a:path w="8931" h="8931">
                  <a:moveTo>
                    <a:pt x="8930" y="8930"/>
                  </a:moveTo>
                  <a:lnTo>
                    <a:pt x="8930" y="4191"/>
                  </a:lnTo>
                  <a:lnTo>
                    <a:pt x="7938" y="2793"/>
                  </a:lnTo>
                  <a:lnTo>
                    <a:pt x="6284" y="1862"/>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 name="SMARTInkShape-268"/>
            <p:cNvSpPr/>
            <p:nvPr/>
          </p:nvSpPr>
          <p:spPr>
            <a:xfrm>
              <a:off x="6188273" y="5697139"/>
              <a:ext cx="17860" cy="1"/>
            </a:xfrm>
            <a:custGeom>
              <a:avLst/>
              <a:gdLst/>
              <a:ahLst/>
              <a:cxnLst/>
              <a:rect l="0" t="0" r="0" b="0"/>
              <a:pathLst>
                <a:path w="17860" h="1">
                  <a:moveTo>
                    <a:pt x="17859" y="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 name="SMARTInkShape-269"/>
            <p:cNvSpPr/>
            <p:nvPr/>
          </p:nvSpPr>
          <p:spPr>
            <a:xfrm>
              <a:off x="6009679" y="5652492"/>
              <a:ext cx="8931" cy="8930"/>
            </a:xfrm>
            <a:custGeom>
              <a:avLst/>
              <a:gdLst/>
              <a:ahLst/>
              <a:cxnLst/>
              <a:rect l="0" t="0" r="0" b="0"/>
              <a:pathLst>
                <a:path w="8931" h="8930">
                  <a:moveTo>
                    <a:pt x="8930" y="0"/>
                  </a:moveTo>
                  <a:lnTo>
                    <a:pt x="0" y="89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1" name="SMARTInkShape-270"/>
            <p:cNvSpPr/>
            <p:nvPr/>
          </p:nvSpPr>
          <p:spPr>
            <a:xfrm>
              <a:off x="5866804" y="5723929"/>
              <a:ext cx="1" cy="8931"/>
            </a:xfrm>
            <a:custGeom>
              <a:avLst/>
              <a:gdLst/>
              <a:ahLst/>
              <a:cxnLst/>
              <a:rect l="0" t="0" r="0" b="0"/>
              <a:pathLst>
                <a:path w="1" h="8931">
                  <a:moveTo>
                    <a:pt x="0" y="0"/>
                  </a:moveTo>
                  <a:lnTo>
                    <a:pt x="0"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6" name="SMARTInkShape-Group57"/>
          <p:cNvGrpSpPr/>
          <p:nvPr/>
        </p:nvGrpSpPr>
        <p:grpSpPr>
          <a:xfrm>
            <a:off x="5761767" y="5634642"/>
            <a:ext cx="444366" cy="147932"/>
            <a:chOff x="5761767" y="5634642"/>
            <a:chExt cx="444366" cy="147932"/>
          </a:xfrm>
        </p:grpSpPr>
        <p:sp>
          <p:nvSpPr>
            <p:cNvPr id="403" name="SMARTInkShape-271"/>
            <p:cNvSpPr/>
            <p:nvPr/>
          </p:nvSpPr>
          <p:spPr>
            <a:xfrm>
              <a:off x="5761767" y="5634642"/>
              <a:ext cx="390788" cy="147932"/>
            </a:xfrm>
            <a:custGeom>
              <a:avLst/>
              <a:gdLst/>
              <a:ahLst/>
              <a:cxnLst/>
              <a:rect l="0" t="0" r="0" b="0"/>
              <a:pathLst>
                <a:path w="390788" h="147932">
                  <a:moveTo>
                    <a:pt x="381858" y="17850"/>
                  </a:moveTo>
                  <a:lnTo>
                    <a:pt x="364642" y="16858"/>
                  </a:lnTo>
                  <a:lnTo>
                    <a:pt x="328345" y="8930"/>
                  </a:lnTo>
                  <a:lnTo>
                    <a:pt x="284641" y="8920"/>
                  </a:lnTo>
                  <a:lnTo>
                    <a:pt x="273166" y="7927"/>
                  </a:lnTo>
                  <a:lnTo>
                    <a:pt x="247963" y="0"/>
                  </a:lnTo>
                  <a:lnTo>
                    <a:pt x="209176" y="983"/>
                  </a:lnTo>
                  <a:lnTo>
                    <a:pt x="196484" y="7679"/>
                  </a:lnTo>
                  <a:lnTo>
                    <a:pt x="195767" y="9085"/>
                  </a:lnTo>
                  <a:lnTo>
                    <a:pt x="194523" y="16500"/>
                  </a:lnTo>
                  <a:lnTo>
                    <a:pt x="193468" y="16950"/>
                  </a:lnTo>
                  <a:lnTo>
                    <a:pt x="154199" y="17827"/>
                  </a:lnTo>
                  <a:lnTo>
                    <a:pt x="112771" y="18840"/>
                  </a:lnTo>
                  <a:lnTo>
                    <a:pt x="104175" y="22590"/>
                  </a:lnTo>
                  <a:lnTo>
                    <a:pt x="102478" y="23986"/>
                  </a:lnTo>
                  <a:lnTo>
                    <a:pt x="102339" y="24918"/>
                  </a:lnTo>
                  <a:lnTo>
                    <a:pt x="104504" y="26411"/>
                  </a:lnTo>
                  <a:lnTo>
                    <a:pt x="122147" y="26770"/>
                  </a:lnTo>
                  <a:lnTo>
                    <a:pt x="117935" y="22036"/>
                  </a:lnTo>
                  <a:lnTo>
                    <a:pt x="100921" y="19089"/>
                  </a:lnTo>
                  <a:lnTo>
                    <a:pt x="60478" y="17923"/>
                  </a:lnTo>
                  <a:lnTo>
                    <a:pt x="16800" y="17850"/>
                  </a:lnTo>
                  <a:lnTo>
                    <a:pt x="8605" y="20495"/>
                  </a:lnTo>
                  <a:lnTo>
                    <a:pt x="0" y="25538"/>
                  </a:lnTo>
                  <a:lnTo>
                    <a:pt x="286" y="26944"/>
                  </a:lnTo>
                  <a:lnTo>
                    <a:pt x="3249" y="31152"/>
                  </a:lnTo>
                  <a:lnTo>
                    <a:pt x="15237" y="39100"/>
                  </a:lnTo>
                  <a:lnTo>
                    <a:pt x="55553" y="59546"/>
                  </a:lnTo>
                  <a:lnTo>
                    <a:pt x="67310" y="69667"/>
                  </a:lnTo>
                  <a:lnTo>
                    <a:pt x="66986" y="70254"/>
                  </a:lnTo>
                  <a:lnTo>
                    <a:pt x="63983" y="70906"/>
                  </a:lnTo>
                  <a:lnTo>
                    <a:pt x="62785" y="72072"/>
                  </a:lnTo>
                  <a:lnTo>
                    <a:pt x="61453" y="76014"/>
                  </a:lnTo>
                  <a:lnTo>
                    <a:pt x="60397" y="96833"/>
                  </a:lnTo>
                  <a:lnTo>
                    <a:pt x="47125" y="98937"/>
                  </a:lnTo>
                  <a:lnTo>
                    <a:pt x="35577" y="105871"/>
                  </a:lnTo>
                  <a:lnTo>
                    <a:pt x="35910" y="107287"/>
                  </a:lnTo>
                  <a:lnTo>
                    <a:pt x="38927" y="111508"/>
                  </a:lnTo>
                  <a:lnTo>
                    <a:pt x="46221" y="114046"/>
                  </a:lnTo>
                  <a:lnTo>
                    <a:pt x="89136" y="118669"/>
                  </a:lnTo>
                  <a:lnTo>
                    <a:pt x="101896" y="123754"/>
                  </a:lnTo>
                  <a:lnTo>
                    <a:pt x="102944" y="125163"/>
                  </a:lnTo>
                  <a:lnTo>
                    <a:pt x="104762" y="132584"/>
                  </a:lnTo>
                  <a:lnTo>
                    <a:pt x="97325" y="141506"/>
                  </a:lnTo>
                  <a:lnTo>
                    <a:pt x="97911" y="141959"/>
                  </a:lnTo>
                  <a:lnTo>
                    <a:pt x="118539" y="147931"/>
                  </a:lnTo>
                  <a:lnTo>
                    <a:pt x="158939" y="143441"/>
                  </a:lnTo>
                  <a:lnTo>
                    <a:pt x="184256" y="142888"/>
                  </a:lnTo>
                  <a:lnTo>
                    <a:pt x="180323" y="138132"/>
                  </a:lnTo>
                  <a:lnTo>
                    <a:pt x="175540" y="135801"/>
                  </a:lnTo>
                  <a:lnTo>
                    <a:pt x="167684" y="133968"/>
                  </a:lnTo>
                  <a:lnTo>
                    <a:pt x="212254" y="132945"/>
                  </a:lnTo>
                  <a:lnTo>
                    <a:pt x="237825" y="125374"/>
                  </a:lnTo>
                  <a:lnTo>
                    <a:pt x="230390" y="125016"/>
                  </a:lnTo>
                  <a:lnTo>
                    <a:pt x="234894" y="120270"/>
                  </a:lnTo>
                  <a:lnTo>
                    <a:pt x="239811" y="117939"/>
                  </a:lnTo>
                  <a:lnTo>
                    <a:pt x="242512" y="117319"/>
                  </a:lnTo>
                  <a:lnTo>
                    <a:pt x="251052" y="111705"/>
                  </a:lnTo>
                  <a:lnTo>
                    <a:pt x="254269" y="106527"/>
                  </a:lnTo>
                  <a:lnTo>
                    <a:pt x="256334" y="99859"/>
                  </a:lnTo>
                  <a:lnTo>
                    <a:pt x="249108" y="90672"/>
                  </a:lnTo>
                  <a:lnTo>
                    <a:pt x="249702" y="89218"/>
                  </a:lnTo>
                  <a:lnTo>
                    <a:pt x="253008" y="84957"/>
                  </a:lnTo>
                  <a:lnTo>
                    <a:pt x="257783" y="82401"/>
                  </a:lnTo>
                  <a:lnTo>
                    <a:pt x="266451" y="80437"/>
                  </a:lnTo>
                  <a:lnTo>
                    <a:pt x="293249" y="81358"/>
                  </a:lnTo>
                  <a:lnTo>
                    <a:pt x="309853" y="86497"/>
                  </a:lnTo>
                  <a:lnTo>
                    <a:pt x="352604" y="88737"/>
                  </a:lnTo>
                  <a:lnTo>
                    <a:pt x="378481" y="86479"/>
                  </a:lnTo>
                  <a:lnTo>
                    <a:pt x="390787" y="8035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4" name="SMARTInkShape-272"/>
            <p:cNvSpPr/>
            <p:nvPr/>
          </p:nvSpPr>
          <p:spPr>
            <a:xfrm>
              <a:off x="6099780" y="5652492"/>
              <a:ext cx="79564" cy="62509"/>
            </a:xfrm>
            <a:custGeom>
              <a:avLst/>
              <a:gdLst/>
              <a:ahLst/>
              <a:cxnLst/>
              <a:rect l="0" t="0" r="0" b="0"/>
              <a:pathLst>
                <a:path w="79564" h="62509">
                  <a:moveTo>
                    <a:pt x="79563" y="62508"/>
                  </a:moveTo>
                  <a:lnTo>
                    <a:pt x="62348" y="61516"/>
                  </a:lnTo>
                  <a:lnTo>
                    <a:pt x="18312" y="53413"/>
                  </a:lnTo>
                  <a:lnTo>
                    <a:pt x="1909" y="45999"/>
                  </a:lnTo>
                  <a:lnTo>
                    <a:pt x="1005" y="44556"/>
                  </a:lnTo>
                  <a:lnTo>
                    <a:pt x="0" y="40308"/>
                  </a:lnTo>
                  <a:lnTo>
                    <a:pt x="1716" y="38778"/>
                  </a:lnTo>
                  <a:lnTo>
                    <a:pt x="8915" y="37079"/>
                  </a:lnTo>
                  <a:lnTo>
                    <a:pt x="49007" y="34806"/>
                  </a:lnTo>
                  <a:lnTo>
                    <a:pt x="62351" y="29606"/>
                  </a:lnTo>
                  <a:lnTo>
                    <a:pt x="63128" y="28667"/>
                  </a:lnTo>
                  <a:lnTo>
                    <a:pt x="62654" y="28041"/>
                  </a:lnTo>
                  <a:lnTo>
                    <a:pt x="48626" y="20900"/>
                  </a:lnTo>
                  <a:lnTo>
                    <a:pt x="16846" y="10996"/>
                  </a:lnTo>
                  <a:lnTo>
                    <a:pt x="8126"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5" name="SMARTInkShape-273"/>
            <p:cNvSpPr/>
            <p:nvPr/>
          </p:nvSpPr>
          <p:spPr>
            <a:xfrm>
              <a:off x="6085828" y="5715000"/>
              <a:ext cx="120305" cy="44649"/>
            </a:xfrm>
            <a:custGeom>
              <a:avLst/>
              <a:gdLst/>
              <a:ahLst/>
              <a:cxnLst/>
              <a:rect l="0" t="0" r="0" b="0"/>
              <a:pathLst>
                <a:path w="120305" h="44649">
                  <a:moveTo>
                    <a:pt x="120304" y="44648"/>
                  </a:moveTo>
                  <a:lnTo>
                    <a:pt x="81475" y="44648"/>
                  </a:lnTo>
                  <a:lnTo>
                    <a:pt x="42013" y="44648"/>
                  </a:lnTo>
                  <a:lnTo>
                    <a:pt x="8908" y="44648"/>
                  </a:lnTo>
                  <a:lnTo>
                    <a:pt x="3657" y="42002"/>
                  </a:lnTo>
                  <a:lnTo>
                    <a:pt x="867" y="39908"/>
                  </a:lnTo>
                  <a:lnTo>
                    <a:pt x="0" y="38511"/>
                  </a:lnTo>
                  <a:lnTo>
                    <a:pt x="414" y="37581"/>
                  </a:lnTo>
                  <a:lnTo>
                    <a:pt x="1683" y="36960"/>
                  </a:lnTo>
                  <a:lnTo>
                    <a:pt x="45566" y="35728"/>
                  </a:lnTo>
                  <a:lnTo>
                    <a:pt x="72100" y="35719"/>
                  </a:lnTo>
                  <a:lnTo>
                    <a:pt x="76722" y="33073"/>
                  </a:lnTo>
                  <a:lnTo>
                    <a:pt x="79343" y="30978"/>
                  </a:lnTo>
                  <a:lnTo>
                    <a:pt x="80098" y="29582"/>
                  </a:lnTo>
                  <a:lnTo>
                    <a:pt x="79610" y="28651"/>
                  </a:lnTo>
                  <a:lnTo>
                    <a:pt x="59222" y="19884"/>
                  </a:lnTo>
                  <a:lnTo>
                    <a:pt x="30828" y="10996"/>
                  </a:lnTo>
                  <a:lnTo>
                    <a:pt x="14288" y="2465"/>
                  </a:lnTo>
                  <a:lnTo>
                    <a:pt x="9686" y="1096"/>
                  </a:lnTo>
                  <a:lnTo>
                    <a:pt x="9848" y="730"/>
                  </a:lnTo>
                  <a:lnTo>
                    <a:pt x="22078"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247606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fontScale="90000"/>
          </a:bodyPr>
          <a:lstStyle/>
          <a:p>
            <a:pPr algn="l"/>
            <a:r>
              <a:rPr lang="en-US" dirty="0" smtClean="0">
                <a:solidFill>
                  <a:srgbClr val="FFFF00"/>
                </a:solidFill>
              </a:rPr>
              <a:t/>
            </a:r>
            <a:br>
              <a:rPr lang="en-US" dirty="0" smtClean="0">
                <a:solidFill>
                  <a:srgbClr val="FFFF00"/>
                </a:solidFill>
              </a:rPr>
            </a:br>
            <a:r>
              <a:rPr lang="en-US" dirty="0">
                <a:solidFill>
                  <a:srgbClr val="FFFF00"/>
                </a:solidFill>
              </a:rPr>
              <a:t> </a:t>
            </a:r>
            <a:r>
              <a:rPr lang="en-US" dirty="0" smtClean="0">
                <a:solidFill>
                  <a:srgbClr val="FFFF00"/>
                </a:solidFill>
              </a:rPr>
              <a:t>     Three types of sedimentary    	rocks: </a:t>
            </a:r>
            <a:r>
              <a:rPr lang="en-US" dirty="0">
                <a:solidFill>
                  <a:srgbClr val="FFFF00"/>
                </a:solidFill>
              </a:rPr>
              <a:t/>
            </a:r>
            <a:br>
              <a:rPr lang="en-US" dirty="0">
                <a:solidFill>
                  <a:srgbClr val="FFFF00"/>
                </a:solidFill>
              </a:rPr>
            </a:br>
            <a:r>
              <a:rPr lang="en-US" dirty="0" smtClean="0">
                <a:solidFill>
                  <a:srgbClr val="FFFF00"/>
                </a:solidFill>
              </a:rPr>
              <a:t>1. Clastic</a:t>
            </a:r>
            <a:r>
              <a:rPr lang="en-US" dirty="0"/>
              <a:t/>
            </a:r>
            <a:br>
              <a:rPr lang="en-US" dirty="0"/>
            </a:br>
            <a:endParaRPr lang="en-US" dirty="0"/>
          </a:p>
        </p:txBody>
      </p:sp>
      <p:sp>
        <p:nvSpPr>
          <p:cNvPr id="3" name="Content Placeholder 2"/>
          <p:cNvSpPr>
            <a:spLocks noGrp="1"/>
          </p:cNvSpPr>
          <p:nvPr>
            <p:ph idx="1"/>
          </p:nvPr>
        </p:nvSpPr>
        <p:spPr>
          <a:xfrm>
            <a:off x="394855" y="1981200"/>
            <a:ext cx="8229600" cy="4709160"/>
          </a:xfrm>
        </p:spPr>
        <p:txBody>
          <a:bodyPr/>
          <a:lstStyle/>
          <a:p>
            <a:pPr marL="480060" lvl="1" indent="-342900">
              <a:buClr>
                <a:schemeClr val="tx1">
                  <a:shade val="95000"/>
                </a:schemeClr>
              </a:buClr>
              <a:buSzPct val="65000"/>
            </a:pPr>
            <a:r>
              <a:rPr lang="en-US" dirty="0"/>
              <a:t>Made of particles of other rocks</a:t>
            </a:r>
            <a:r>
              <a:rPr lang="en-US" dirty="0" smtClean="0"/>
              <a:t>.</a:t>
            </a:r>
          </a:p>
          <a:p>
            <a:r>
              <a:rPr lang="en-US" dirty="0"/>
              <a:t>Particle sizes</a:t>
            </a:r>
          </a:p>
          <a:p>
            <a:pPr lvl="1"/>
            <a:r>
              <a:rPr lang="en-US" altLang="en-US" dirty="0" smtClean="0"/>
              <a:t>&gt;2 </a:t>
            </a:r>
            <a:r>
              <a:rPr lang="en-US" altLang="en-US" dirty="0"/>
              <a:t>mm = gravel/stones</a:t>
            </a:r>
          </a:p>
          <a:p>
            <a:pPr lvl="1"/>
            <a:r>
              <a:rPr lang="en-US" altLang="en-US" dirty="0"/>
              <a:t>0.06 – 2 mm = sand</a:t>
            </a:r>
          </a:p>
          <a:p>
            <a:pPr lvl="1"/>
            <a:r>
              <a:rPr lang="en-US" altLang="en-US" dirty="0"/>
              <a:t>0.004 – 0.06mm = silt</a:t>
            </a:r>
          </a:p>
          <a:p>
            <a:pPr lvl="1"/>
            <a:r>
              <a:rPr lang="en-US" altLang="en-US" dirty="0" smtClean="0"/>
              <a:t>&lt; 0.002 </a:t>
            </a:r>
            <a:r>
              <a:rPr lang="en-US" altLang="en-US" dirty="0"/>
              <a:t>mm = </a:t>
            </a:r>
            <a:r>
              <a:rPr lang="en-US" altLang="en-US" dirty="0" smtClean="0"/>
              <a:t>clay</a:t>
            </a:r>
          </a:p>
          <a:p>
            <a:pPr marL="585216" lvl="1" indent="0">
              <a:buNone/>
            </a:pPr>
            <a:r>
              <a:rPr lang="en-US" dirty="0" smtClean="0"/>
              <a:t>Examples: </a:t>
            </a:r>
            <a:r>
              <a:rPr lang="en-US" dirty="0"/>
              <a:t>Breccia, </a:t>
            </a:r>
            <a:endParaRPr lang="en-US" dirty="0" smtClean="0"/>
          </a:p>
          <a:p>
            <a:pPr marL="585216" lvl="1" indent="0">
              <a:buNone/>
            </a:pPr>
            <a:r>
              <a:rPr lang="en-US" dirty="0" smtClean="0"/>
              <a:t>Conglomerate</a:t>
            </a:r>
            <a:r>
              <a:rPr lang="en-US" dirty="0"/>
              <a:t>, </a:t>
            </a:r>
            <a:endParaRPr lang="en-US" dirty="0" smtClean="0"/>
          </a:p>
          <a:p>
            <a:pPr marL="585216" lvl="1" indent="0">
              <a:buNone/>
            </a:pPr>
            <a:r>
              <a:rPr lang="en-US" dirty="0" smtClean="0"/>
              <a:t>Sandstone and Shale (</a:t>
            </a:r>
            <a:r>
              <a:rPr lang="en-US" dirty="0" err="1" smtClean="0"/>
              <a:t>Tarbuck</a:t>
            </a:r>
            <a:r>
              <a:rPr lang="en-US" dirty="0" smtClean="0"/>
              <a:t>)</a:t>
            </a:r>
            <a:endParaRPr lang="en-US" dirty="0"/>
          </a:p>
          <a:p>
            <a:pPr marL="585216" lvl="1" indent="0">
              <a:buNone/>
            </a:pPr>
            <a:endParaRPr lang="en-US" altLang="en-US" dirty="0"/>
          </a:p>
          <a:p>
            <a:pPr marL="548640" lvl="1" indent="-411480">
              <a:buClr>
                <a:schemeClr val="tx1">
                  <a:shade val="95000"/>
                </a:schemeClr>
              </a:buClr>
              <a:buSzPct val="65000"/>
              <a:buFont typeface="Wingdings 2"/>
              <a:buChar char=""/>
            </a:pPr>
            <a:endParaRPr lang="en-US" dirty="0"/>
          </a:p>
          <a:p>
            <a:pPr marL="137160" indent="0">
              <a:buNone/>
            </a:pP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2209800"/>
            <a:ext cx="2544763"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4"/>
          <p:cNvSpPr/>
          <p:nvPr/>
        </p:nvSpPr>
        <p:spPr>
          <a:xfrm>
            <a:off x="6929438" y="5625702"/>
            <a:ext cx="241102" cy="401837"/>
          </a:xfrm>
          <a:custGeom>
            <a:avLst/>
            <a:gdLst/>
            <a:ahLst/>
            <a:cxnLst/>
            <a:rect l="0" t="0" r="0" b="0"/>
            <a:pathLst>
              <a:path w="241102" h="401837">
                <a:moveTo>
                  <a:pt x="232171" y="8930"/>
                </a:moveTo>
                <a:lnTo>
                  <a:pt x="223242" y="0"/>
                </a:lnTo>
                <a:lnTo>
                  <a:pt x="223242" y="0"/>
                </a:lnTo>
                <a:lnTo>
                  <a:pt x="214312" y="0"/>
                </a:lnTo>
                <a:lnTo>
                  <a:pt x="214312" y="0"/>
                </a:lnTo>
                <a:lnTo>
                  <a:pt x="205382" y="0"/>
                </a:lnTo>
                <a:lnTo>
                  <a:pt x="196453" y="8930"/>
                </a:lnTo>
                <a:lnTo>
                  <a:pt x="187523" y="8930"/>
                </a:lnTo>
                <a:lnTo>
                  <a:pt x="178593" y="17860"/>
                </a:lnTo>
                <a:lnTo>
                  <a:pt x="160734" y="26789"/>
                </a:lnTo>
                <a:lnTo>
                  <a:pt x="142875" y="35719"/>
                </a:lnTo>
                <a:lnTo>
                  <a:pt x="125015" y="53578"/>
                </a:lnTo>
                <a:lnTo>
                  <a:pt x="107156" y="62508"/>
                </a:lnTo>
                <a:lnTo>
                  <a:pt x="89296" y="80368"/>
                </a:lnTo>
                <a:lnTo>
                  <a:pt x="71437" y="89297"/>
                </a:lnTo>
                <a:lnTo>
                  <a:pt x="53578" y="107157"/>
                </a:lnTo>
                <a:lnTo>
                  <a:pt x="35718" y="116086"/>
                </a:lnTo>
                <a:lnTo>
                  <a:pt x="17859" y="133946"/>
                </a:lnTo>
                <a:lnTo>
                  <a:pt x="8929" y="151805"/>
                </a:lnTo>
                <a:lnTo>
                  <a:pt x="0" y="160735"/>
                </a:lnTo>
                <a:lnTo>
                  <a:pt x="0" y="178594"/>
                </a:lnTo>
                <a:lnTo>
                  <a:pt x="0" y="187524"/>
                </a:lnTo>
                <a:lnTo>
                  <a:pt x="0" y="205383"/>
                </a:lnTo>
                <a:lnTo>
                  <a:pt x="0" y="223243"/>
                </a:lnTo>
                <a:lnTo>
                  <a:pt x="8929" y="232172"/>
                </a:lnTo>
                <a:lnTo>
                  <a:pt x="17859" y="250032"/>
                </a:lnTo>
                <a:lnTo>
                  <a:pt x="26789" y="267891"/>
                </a:lnTo>
                <a:lnTo>
                  <a:pt x="35718" y="285750"/>
                </a:lnTo>
                <a:lnTo>
                  <a:pt x="44648" y="294680"/>
                </a:lnTo>
                <a:lnTo>
                  <a:pt x="62507" y="312539"/>
                </a:lnTo>
                <a:lnTo>
                  <a:pt x="71437" y="321469"/>
                </a:lnTo>
                <a:lnTo>
                  <a:pt x="89296" y="330399"/>
                </a:lnTo>
                <a:lnTo>
                  <a:pt x="107156" y="339328"/>
                </a:lnTo>
                <a:lnTo>
                  <a:pt x="125015" y="348258"/>
                </a:lnTo>
                <a:lnTo>
                  <a:pt x="142875" y="357188"/>
                </a:lnTo>
                <a:lnTo>
                  <a:pt x="151804" y="366118"/>
                </a:lnTo>
                <a:lnTo>
                  <a:pt x="169664" y="375047"/>
                </a:lnTo>
                <a:lnTo>
                  <a:pt x="187523" y="383977"/>
                </a:lnTo>
                <a:lnTo>
                  <a:pt x="205382" y="392907"/>
                </a:lnTo>
                <a:lnTo>
                  <a:pt x="214312" y="392907"/>
                </a:lnTo>
                <a:lnTo>
                  <a:pt x="232171" y="401836"/>
                </a:lnTo>
                <a:lnTo>
                  <a:pt x="232171" y="401836"/>
                </a:lnTo>
                <a:lnTo>
                  <a:pt x="241101" y="401836"/>
                </a:lnTo>
                <a:lnTo>
                  <a:pt x="241101" y="40183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7313414" y="5697140"/>
            <a:ext cx="8931" cy="214313"/>
          </a:xfrm>
          <a:custGeom>
            <a:avLst/>
            <a:gdLst/>
            <a:ahLst/>
            <a:cxnLst/>
            <a:rect l="0" t="0" r="0" b="0"/>
            <a:pathLst>
              <a:path w="8931" h="214313">
                <a:moveTo>
                  <a:pt x="8930" y="0"/>
                </a:moveTo>
                <a:lnTo>
                  <a:pt x="8930" y="0"/>
                </a:lnTo>
                <a:lnTo>
                  <a:pt x="0" y="0"/>
                </a:lnTo>
                <a:lnTo>
                  <a:pt x="0" y="8930"/>
                </a:lnTo>
                <a:lnTo>
                  <a:pt x="0" y="8930"/>
                </a:lnTo>
                <a:lnTo>
                  <a:pt x="0" y="17859"/>
                </a:lnTo>
                <a:lnTo>
                  <a:pt x="0" y="26789"/>
                </a:lnTo>
                <a:lnTo>
                  <a:pt x="0" y="44648"/>
                </a:lnTo>
                <a:lnTo>
                  <a:pt x="0" y="62508"/>
                </a:lnTo>
                <a:lnTo>
                  <a:pt x="0" y="71437"/>
                </a:lnTo>
                <a:lnTo>
                  <a:pt x="8930" y="89297"/>
                </a:lnTo>
                <a:lnTo>
                  <a:pt x="0" y="116086"/>
                </a:lnTo>
                <a:lnTo>
                  <a:pt x="0" y="133945"/>
                </a:lnTo>
                <a:lnTo>
                  <a:pt x="0" y="151805"/>
                </a:lnTo>
                <a:lnTo>
                  <a:pt x="0" y="169664"/>
                </a:lnTo>
                <a:lnTo>
                  <a:pt x="0" y="178594"/>
                </a:lnTo>
                <a:lnTo>
                  <a:pt x="8930" y="196453"/>
                </a:lnTo>
                <a:lnTo>
                  <a:pt x="8930" y="205383"/>
                </a:lnTo>
                <a:lnTo>
                  <a:pt x="8930" y="214312"/>
                </a:lnTo>
                <a:lnTo>
                  <a:pt x="8930" y="214312"/>
                </a:lnTo>
                <a:lnTo>
                  <a:pt x="8930" y="214312"/>
                </a:lnTo>
                <a:lnTo>
                  <a:pt x="8930" y="214312"/>
                </a:lnTo>
                <a:lnTo>
                  <a:pt x="8930" y="21431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7197328" y="5670351"/>
            <a:ext cx="303611" cy="17860"/>
          </a:xfrm>
          <a:custGeom>
            <a:avLst/>
            <a:gdLst/>
            <a:ahLst/>
            <a:cxnLst/>
            <a:rect l="0" t="0" r="0" b="0"/>
            <a:pathLst>
              <a:path w="303611" h="17860">
                <a:moveTo>
                  <a:pt x="8930" y="17859"/>
                </a:moveTo>
                <a:lnTo>
                  <a:pt x="8930" y="17859"/>
                </a:lnTo>
                <a:lnTo>
                  <a:pt x="0" y="17859"/>
                </a:lnTo>
                <a:lnTo>
                  <a:pt x="0" y="17859"/>
                </a:lnTo>
                <a:lnTo>
                  <a:pt x="8930" y="17859"/>
                </a:lnTo>
                <a:lnTo>
                  <a:pt x="17860" y="17859"/>
                </a:lnTo>
                <a:lnTo>
                  <a:pt x="26789" y="17859"/>
                </a:lnTo>
                <a:lnTo>
                  <a:pt x="44649" y="8929"/>
                </a:lnTo>
                <a:lnTo>
                  <a:pt x="71438" y="8929"/>
                </a:lnTo>
                <a:lnTo>
                  <a:pt x="98227" y="8929"/>
                </a:lnTo>
                <a:lnTo>
                  <a:pt x="125016" y="0"/>
                </a:lnTo>
                <a:lnTo>
                  <a:pt x="151805" y="0"/>
                </a:lnTo>
                <a:lnTo>
                  <a:pt x="178594" y="0"/>
                </a:lnTo>
                <a:lnTo>
                  <a:pt x="205383" y="0"/>
                </a:lnTo>
                <a:lnTo>
                  <a:pt x="232172" y="0"/>
                </a:lnTo>
                <a:lnTo>
                  <a:pt x="258961" y="8929"/>
                </a:lnTo>
                <a:lnTo>
                  <a:pt x="276820" y="8929"/>
                </a:lnTo>
                <a:lnTo>
                  <a:pt x="285750" y="8929"/>
                </a:lnTo>
                <a:lnTo>
                  <a:pt x="294680" y="8929"/>
                </a:lnTo>
                <a:lnTo>
                  <a:pt x="303610" y="17859"/>
                </a:lnTo>
                <a:lnTo>
                  <a:pt x="303610"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7393781" y="5786437"/>
            <a:ext cx="169665" cy="142876"/>
          </a:xfrm>
          <a:custGeom>
            <a:avLst/>
            <a:gdLst/>
            <a:ahLst/>
            <a:cxnLst/>
            <a:rect l="0" t="0" r="0" b="0"/>
            <a:pathLst>
              <a:path w="169665" h="142876">
                <a:moveTo>
                  <a:pt x="116086" y="17859"/>
                </a:moveTo>
                <a:lnTo>
                  <a:pt x="116086" y="17859"/>
                </a:lnTo>
                <a:lnTo>
                  <a:pt x="116086" y="17859"/>
                </a:lnTo>
                <a:lnTo>
                  <a:pt x="116086" y="17859"/>
                </a:lnTo>
                <a:lnTo>
                  <a:pt x="116086" y="17859"/>
                </a:lnTo>
                <a:lnTo>
                  <a:pt x="116086" y="8929"/>
                </a:lnTo>
                <a:lnTo>
                  <a:pt x="116086" y="8929"/>
                </a:lnTo>
                <a:lnTo>
                  <a:pt x="116086" y="8929"/>
                </a:lnTo>
                <a:lnTo>
                  <a:pt x="107157" y="0"/>
                </a:lnTo>
                <a:lnTo>
                  <a:pt x="107157" y="0"/>
                </a:lnTo>
                <a:lnTo>
                  <a:pt x="89297" y="0"/>
                </a:lnTo>
                <a:lnTo>
                  <a:pt x="80367" y="0"/>
                </a:lnTo>
                <a:lnTo>
                  <a:pt x="62508" y="8929"/>
                </a:lnTo>
                <a:lnTo>
                  <a:pt x="44649" y="17859"/>
                </a:lnTo>
                <a:lnTo>
                  <a:pt x="26789" y="26789"/>
                </a:lnTo>
                <a:lnTo>
                  <a:pt x="17860" y="35718"/>
                </a:lnTo>
                <a:lnTo>
                  <a:pt x="8930" y="53578"/>
                </a:lnTo>
                <a:lnTo>
                  <a:pt x="0" y="62508"/>
                </a:lnTo>
                <a:lnTo>
                  <a:pt x="0" y="71437"/>
                </a:lnTo>
                <a:lnTo>
                  <a:pt x="0" y="80367"/>
                </a:lnTo>
                <a:lnTo>
                  <a:pt x="8930" y="89297"/>
                </a:lnTo>
                <a:lnTo>
                  <a:pt x="17860" y="89297"/>
                </a:lnTo>
                <a:lnTo>
                  <a:pt x="26789" y="98226"/>
                </a:lnTo>
                <a:lnTo>
                  <a:pt x="35719" y="89297"/>
                </a:lnTo>
                <a:lnTo>
                  <a:pt x="53578" y="89297"/>
                </a:lnTo>
                <a:lnTo>
                  <a:pt x="62508" y="80367"/>
                </a:lnTo>
                <a:lnTo>
                  <a:pt x="80367" y="71437"/>
                </a:lnTo>
                <a:lnTo>
                  <a:pt x="89297" y="62508"/>
                </a:lnTo>
                <a:lnTo>
                  <a:pt x="98227" y="53578"/>
                </a:lnTo>
                <a:lnTo>
                  <a:pt x="107157" y="53578"/>
                </a:lnTo>
                <a:lnTo>
                  <a:pt x="107157" y="44648"/>
                </a:lnTo>
                <a:lnTo>
                  <a:pt x="116086" y="44648"/>
                </a:lnTo>
                <a:lnTo>
                  <a:pt x="107157" y="35718"/>
                </a:lnTo>
                <a:lnTo>
                  <a:pt x="107157" y="35718"/>
                </a:lnTo>
                <a:lnTo>
                  <a:pt x="107157" y="35718"/>
                </a:lnTo>
                <a:lnTo>
                  <a:pt x="107157" y="35718"/>
                </a:lnTo>
                <a:lnTo>
                  <a:pt x="107157" y="44648"/>
                </a:lnTo>
                <a:lnTo>
                  <a:pt x="107157" y="44648"/>
                </a:lnTo>
                <a:lnTo>
                  <a:pt x="116086" y="53578"/>
                </a:lnTo>
                <a:lnTo>
                  <a:pt x="116086" y="71437"/>
                </a:lnTo>
                <a:lnTo>
                  <a:pt x="116086" y="80367"/>
                </a:lnTo>
                <a:lnTo>
                  <a:pt x="116086" y="89297"/>
                </a:lnTo>
                <a:lnTo>
                  <a:pt x="125016" y="107156"/>
                </a:lnTo>
                <a:lnTo>
                  <a:pt x="125016" y="116086"/>
                </a:lnTo>
                <a:lnTo>
                  <a:pt x="133946" y="125015"/>
                </a:lnTo>
                <a:lnTo>
                  <a:pt x="142875" y="133945"/>
                </a:lnTo>
                <a:lnTo>
                  <a:pt x="151805" y="142875"/>
                </a:lnTo>
                <a:lnTo>
                  <a:pt x="160735" y="142875"/>
                </a:lnTo>
                <a:lnTo>
                  <a:pt x="169664" y="142875"/>
                </a:lnTo>
                <a:lnTo>
                  <a:pt x="169664" y="14287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7599164" y="5786437"/>
            <a:ext cx="71439" cy="151805"/>
          </a:xfrm>
          <a:custGeom>
            <a:avLst/>
            <a:gdLst/>
            <a:ahLst/>
            <a:cxnLst/>
            <a:rect l="0" t="0" r="0" b="0"/>
            <a:pathLst>
              <a:path w="71439" h="151805">
                <a:moveTo>
                  <a:pt x="0" y="62508"/>
                </a:moveTo>
                <a:lnTo>
                  <a:pt x="0" y="62508"/>
                </a:lnTo>
                <a:lnTo>
                  <a:pt x="0" y="71437"/>
                </a:lnTo>
                <a:lnTo>
                  <a:pt x="0" y="71437"/>
                </a:lnTo>
                <a:lnTo>
                  <a:pt x="0" y="89297"/>
                </a:lnTo>
                <a:lnTo>
                  <a:pt x="8930" y="98226"/>
                </a:lnTo>
                <a:lnTo>
                  <a:pt x="8930" y="107156"/>
                </a:lnTo>
                <a:lnTo>
                  <a:pt x="17859" y="125015"/>
                </a:lnTo>
                <a:lnTo>
                  <a:pt x="26789" y="133945"/>
                </a:lnTo>
                <a:lnTo>
                  <a:pt x="35719" y="142875"/>
                </a:lnTo>
                <a:lnTo>
                  <a:pt x="35719" y="142875"/>
                </a:lnTo>
                <a:lnTo>
                  <a:pt x="44649" y="151804"/>
                </a:lnTo>
                <a:lnTo>
                  <a:pt x="44649" y="151804"/>
                </a:lnTo>
                <a:lnTo>
                  <a:pt x="44649" y="151804"/>
                </a:lnTo>
                <a:lnTo>
                  <a:pt x="44649" y="142875"/>
                </a:lnTo>
                <a:lnTo>
                  <a:pt x="44649" y="142875"/>
                </a:lnTo>
                <a:lnTo>
                  <a:pt x="44649" y="125015"/>
                </a:lnTo>
                <a:lnTo>
                  <a:pt x="35719" y="107156"/>
                </a:lnTo>
                <a:lnTo>
                  <a:pt x="26789" y="98226"/>
                </a:lnTo>
                <a:lnTo>
                  <a:pt x="26789" y="80367"/>
                </a:lnTo>
                <a:lnTo>
                  <a:pt x="17859" y="62508"/>
                </a:lnTo>
                <a:lnTo>
                  <a:pt x="17859" y="53578"/>
                </a:lnTo>
                <a:lnTo>
                  <a:pt x="8930" y="44648"/>
                </a:lnTo>
                <a:lnTo>
                  <a:pt x="8930" y="35718"/>
                </a:lnTo>
                <a:lnTo>
                  <a:pt x="8930" y="26789"/>
                </a:lnTo>
                <a:lnTo>
                  <a:pt x="17859" y="17859"/>
                </a:lnTo>
                <a:lnTo>
                  <a:pt x="17859" y="8929"/>
                </a:lnTo>
                <a:lnTo>
                  <a:pt x="26789" y="8929"/>
                </a:lnTo>
                <a:lnTo>
                  <a:pt x="35719" y="0"/>
                </a:lnTo>
                <a:lnTo>
                  <a:pt x="44649" y="0"/>
                </a:lnTo>
                <a:lnTo>
                  <a:pt x="53578" y="0"/>
                </a:lnTo>
                <a:lnTo>
                  <a:pt x="62508" y="0"/>
                </a:lnTo>
                <a:lnTo>
                  <a:pt x="71438" y="8929"/>
                </a:lnTo>
                <a:lnTo>
                  <a:pt x="71438" y="8929"/>
                </a:lnTo>
                <a:lnTo>
                  <a:pt x="71438"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7742039" y="5625702"/>
            <a:ext cx="125017" cy="330400"/>
          </a:xfrm>
          <a:custGeom>
            <a:avLst/>
            <a:gdLst/>
            <a:ahLst/>
            <a:cxnLst/>
            <a:rect l="0" t="0" r="0" b="0"/>
            <a:pathLst>
              <a:path w="125017" h="330400">
                <a:moveTo>
                  <a:pt x="0" y="0"/>
                </a:moveTo>
                <a:lnTo>
                  <a:pt x="0" y="0"/>
                </a:lnTo>
                <a:lnTo>
                  <a:pt x="0" y="17860"/>
                </a:lnTo>
                <a:lnTo>
                  <a:pt x="0" y="17860"/>
                </a:lnTo>
                <a:lnTo>
                  <a:pt x="0" y="35719"/>
                </a:lnTo>
                <a:lnTo>
                  <a:pt x="0" y="62508"/>
                </a:lnTo>
                <a:lnTo>
                  <a:pt x="8930" y="89297"/>
                </a:lnTo>
                <a:lnTo>
                  <a:pt x="8930" y="116086"/>
                </a:lnTo>
                <a:lnTo>
                  <a:pt x="8930" y="151805"/>
                </a:lnTo>
                <a:lnTo>
                  <a:pt x="8930" y="187524"/>
                </a:lnTo>
                <a:lnTo>
                  <a:pt x="17859" y="214313"/>
                </a:lnTo>
                <a:lnTo>
                  <a:pt x="17859" y="241102"/>
                </a:lnTo>
                <a:lnTo>
                  <a:pt x="26789" y="267891"/>
                </a:lnTo>
                <a:lnTo>
                  <a:pt x="26789" y="294680"/>
                </a:lnTo>
                <a:lnTo>
                  <a:pt x="26789" y="312539"/>
                </a:lnTo>
                <a:lnTo>
                  <a:pt x="26789" y="321469"/>
                </a:lnTo>
                <a:lnTo>
                  <a:pt x="26789" y="330399"/>
                </a:lnTo>
                <a:lnTo>
                  <a:pt x="26789" y="330399"/>
                </a:lnTo>
                <a:lnTo>
                  <a:pt x="26789" y="330399"/>
                </a:lnTo>
                <a:lnTo>
                  <a:pt x="26789" y="330399"/>
                </a:lnTo>
                <a:lnTo>
                  <a:pt x="26789" y="321469"/>
                </a:lnTo>
                <a:lnTo>
                  <a:pt x="26789" y="312539"/>
                </a:lnTo>
                <a:lnTo>
                  <a:pt x="26789" y="294680"/>
                </a:lnTo>
                <a:lnTo>
                  <a:pt x="26789" y="276821"/>
                </a:lnTo>
                <a:lnTo>
                  <a:pt x="35719" y="267891"/>
                </a:lnTo>
                <a:lnTo>
                  <a:pt x="35719" y="250032"/>
                </a:lnTo>
                <a:lnTo>
                  <a:pt x="44649" y="232172"/>
                </a:lnTo>
                <a:lnTo>
                  <a:pt x="53578" y="223243"/>
                </a:lnTo>
                <a:lnTo>
                  <a:pt x="62508" y="214313"/>
                </a:lnTo>
                <a:lnTo>
                  <a:pt x="71438" y="205383"/>
                </a:lnTo>
                <a:lnTo>
                  <a:pt x="71438" y="196453"/>
                </a:lnTo>
                <a:lnTo>
                  <a:pt x="80367" y="196453"/>
                </a:lnTo>
                <a:lnTo>
                  <a:pt x="89297" y="196453"/>
                </a:lnTo>
                <a:lnTo>
                  <a:pt x="98227" y="205383"/>
                </a:lnTo>
                <a:lnTo>
                  <a:pt x="107156" y="214313"/>
                </a:lnTo>
                <a:lnTo>
                  <a:pt x="107156" y="214313"/>
                </a:lnTo>
                <a:lnTo>
                  <a:pt x="116086" y="232172"/>
                </a:lnTo>
                <a:lnTo>
                  <a:pt x="116086" y="250032"/>
                </a:lnTo>
                <a:lnTo>
                  <a:pt x="125016" y="258961"/>
                </a:lnTo>
                <a:lnTo>
                  <a:pt x="125016" y="276821"/>
                </a:lnTo>
                <a:lnTo>
                  <a:pt x="116086" y="285750"/>
                </a:lnTo>
                <a:lnTo>
                  <a:pt x="116086" y="294680"/>
                </a:lnTo>
                <a:lnTo>
                  <a:pt x="116086" y="312539"/>
                </a:lnTo>
                <a:lnTo>
                  <a:pt x="107156" y="321469"/>
                </a:lnTo>
                <a:lnTo>
                  <a:pt x="98227" y="321469"/>
                </a:lnTo>
                <a:lnTo>
                  <a:pt x="89297" y="330399"/>
                </a:lnTo>
                <a:lnTo>
                  <a:pt x="71438" y="330399"/>
                </a:lnTo>
                <a:lnTo>
                  <a:pt x="62508" y="330399"/>
                </a:lnTo>
                <a:lnTo>
                  <a:pt x="53578" y="321469"/>
                </a:lnTo>
                <a:lnTo>
                  <a:pt x="44649" y="321469"/>
                </a:lnTo>
                <a:lnTo>
                  <a:pt x="35719" y="303610"/>
                </a:lnTo>
                <a:lnTo>
                  <a:pt x="26789" y="303610"/>
                </a:lnTo>
                <a:lnTo>
                  <a:pt x="17859" y="294680"/>
                </a:lnTo>
                <a:lnTo>
                  <a:pt x="17859" y="29468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7920633" y="5831085"/>
            <a:ext cx="107157" cy="142876"/>
          </a:xfrm>
          <a:custGeom>
            <a:avLst/>
            <a:gdLst/>
            <a:ahLst/>
            <a:cxnLst/>
            <a:rect l="0" t="0" r="0" b="0"/>
            <a:pathLst>
              <a:path w="107157" h="142876">
                <a:moveTo>
                  <a:pt x="0" y="0"/>
                </a:moveTo>
                <a:lnTo>
                  <a:pt x="0" y="8930"/>
                </a:lnTo>
                <a:lnTo>
                  <a:pt x="0" y="26789"/>
                </a:lnTo>
                <a:lnTo>
                  <a:pt x="0" y="26789"/>
                </a:lnTo>
                <a:lnTo>
                  <a:pt x="0" y="44649"/>
                </a:lnTo>
                <a:lnTo>
                  <a:pt x="0" y="62508"/>
                </a:lnTo>
                <a:lnTo>
                  <a:pt x="0" y="80367"/>
                </a:lnTo>
                <a:lnTo>
                  <a:pt x="8930" y="89297"/>
                </a:lnTo>
                <a:lnTo>
                  <a:pt x="8930" y="98227"/>
                </a:lnTo>
                <a:lnTo>
                  <a:pt x="8930" y="107156"/>
                </a:lnTo>
                <a:lnTo>
                  <a:pt x="8930" y="107156"/>
                </a:lnTo>
                <a:lnTo>
                  <a:pt x="17859" y="107156"/>
                </a:lnTo>
                <a:lnTo>
                  <a:pt x="26789" y="107156"/>
                </a:lnTo>
                <a:lnTo>
                  <a:pt x="26789" y="98227"/>
                </a:lnTo>
                <a:lnTo>
                  <a:pt x="35719" y="89297"/>
                </a:lnTo>
                <a:lnTo>
                  <a:pt x="44648" y="71438"/>
                </a:lnTo>
                <a:lnTo>
                  <a:pt x="44648" y="53578"/>
                </a:lnTo>
                <a:lnTo>
                  <a:pt x="53578" y="35719"/>
                </a:lnTo>
                <a:lnTo>
                  <a:pt x="62508" y="35719"/>
                </a:lnTo>
                <a:lnTo>
                  <a:pt x="62508" y="26789"/>
                </a:lnTo>
                <a:lnTo>
                  <a:pt x="62508" y="26789"/>
                </a:lnTo>
                <a:lnTo>
                  <a:pt x="62508" y="26789"/>
                </a:lnTo>
                <a:lnTo>
                  <a:pt x="62508" y="26789"/>
                </a:lnTo>
                <a:lnTo>
                  <a:pt x="62508" y="26789"/>
                </a:lnTo>
                <a:lnTo>
                  <a:pt x="62508" y="35719"/>
                </a:lnTo>
                <a:lnTo>
                  <a:pt x="62508" y="53578"/>
                </a:lnTo>
                <a:lnTo>
                  <a:pt x="71437" y="71438"/>
                </a:lnTo>
                <a:lnTo>
                  <a:pt x="71437" y="89297"/>
                </a:lnTo>
                <a:lnTo>
                  <a:pt x="71437" y="107156"/>
                </a:lnTo>
                <a:lnTo>
                  <a:pt x="80367" y="116086"/>
                </a:lnTo>
                <a:lnTo>
                  <a:pt x="80367" y="133945"/>
                </a:lnTo>
                <a:lnTo>
                  <a:pt x="89297" y="133945"/>
                </a:lnTo>
                <a:lnTo>
                  <a:pt x="98226" y="142875"/>
                </a:lnTo>
                <a:lnTo>
                  <a:pt x="98226" y="142875"/>
                </a:lnTo>
                <a:lnTo>
                  <a:pt x="107156" y="142875"/>
                </a:lnTo>
                <a:lnTo>
                  <a:pt x="107156" y="14287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8045648" y="5848945"/>
            <a:ext cx="71439" cy="116086"/>
          </a:xfrm>
          <a:custGeom>
            <a:avLst/>
            <a:gdLst/>
            <a:ahLst/>
            <a:cxnLst/>
            <a:rect l="0" t="0" r="0" b="0"/>
            <a:pathLst>
              <a:path w="71439" h="116086">
                <a:moveTo>
                  <a:pt x="71438" y="0"/>
                </a:moveTo>
                <a:lnTo>
                  <a:pt x="71438" y="0"/>
                </a:lnTo>
                <a:lnTo>
                  <a:pt x="62508" y="0"/>
                </a:lnTo>
                <a:lnTo>
                  <a:pt x="53579" y="8929"/>
                </a:lnTo>
                <a:lnTo>
                  <a:pt x="44649" y="17859"/>
                </a:lnTo>
                <a:lnTo>
                  <a:pt x="26790" y="26789"/>
                </a:lnTo>
                <a:lnTo>
                  <a:pt x="17860" y="35718"/>
                </a:lnTo>
                <a:lnTo>
                  <a:pt x="8930" y="53578"/>
                </a:lnTo>
                <a:lnTo>
                  <a:pt x="0" y="62507"/>
                </a:lnTo>
                <a:lnTo>
                  <a:pt x="0" y="80367"/>
                </a:lnTo>
                <a:lnTo>
                  <a:pt x="0" y="89296"/>
                </a:lnTo>
                <a:lnTo>
                  <a:pt x="8930" y="98226"/>
                </a:lnTo>
                <a:lnTo>
                  <a:pt x="17860" y="107156"/>
                </a:lnTo>
                <a:lnTo>
                  <a:pt x="26790" y="116085"/>
                </a:lnTo>
                <a:lnTo>
                  <a:pt x="35719" y="116085"/>
                </a:lnTo>
                <a:lnTo>
                  <a:pt x="53579" y="116085"/>
                </a:lnTo>
                <a:lnTo>
                  <a:pt x="71438" y="116085"/>
                </a:lnTo>
                <a:lnTo>
                  <a:pt x="71438" y="107156"/>
                </a:lnTo>
                <a:lnTo>
                  <a:pt x="71438" y="10715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8170664" y="5688210"/>
            <a:ext cx="26789" cy="330400"/>
          </a:xfrm>
          <a:custGeom>
            <a:avLst/>
            <a:gdLst/>
            <a:ahLst/>
            <a:cxnLst/>
            <a:rect l="0" t="0" r="0" b="0"/>
            <a:pathLst>
              <a:path w="26789" h="330400">
                <a:moveTo>
                  <a:pt x="26788" y="0"/>
                </a:moveTo>
                <a:lnTo>
                  <a:pt x="26788" y="17860"/>
                </a:lnTo>
                <a:lnTo>
                  <a:pt x="17859" y="44649"/>
                </a:lnTo>
                <a:lnTo>
                  <a:pt x="17859" y="44649"/>
                </a:lnTo>
                <a:lnTo>
                  <a:pt x="8930" y="80367"/>
                </a:lnTo>
                <a:lnTo>
                  <a:pt x="8930" y="107156"/>
                </a:lnTo>
                <a:lnTo>
                  <a:pt x="0" y="142875"/>
                </a:lnTo>
                <a:lnTo>
                  <a:pt x="0" y="169664"/>
                </a:lnTo>
                <a:lnTo>
                  <a:pt x="0" y="205383"/>
                </a:lnTo>
                <a:lnTo>
                  <a:pt x="0" y="232172"/>
                </a:lnTo>
                <a:lnTo>
                  <a:pt x="0" y="258961"/>
                </a:lnTo>
                <a:lnTo>
                  <a:pt x="0" y="285750"/>
                </a:lnTo>
                <a:lnTo>
                  <a:pt x="8930" y="312539"/>
                </a:lnTo>
                <a:lnTo>
                  <a:pt x="8930" y="321469"/>
                </a:lnTo>
                <a:lnTo>
                  <a:pt x="8930" y="330399"/>
                </a:lnTo>
                <a:lnTo>
                  <a:pt x="8930" y="330399"/>
                </a:lnTo>
                <a:lnTo>
                  <a:pt x="8930" y="330399"/>
                </a:lnTo>
                <a:lnTo>
                  <a:pt x="8930" y="321469"/>
                </a:lnTo>
                <a:lnTo>
                  <a:pt x="8930" y="312539"/>
                </a:lnTo>
                <a:lnTo>
                  <a:pt x="8930" y="31253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8143875" y="5813226"/>
            <a:ext cx="98227" cy="89298"/>
          </a:xfrm>
          <a:custGeom>
            <a:avLst/>
            <a:gdLst/>
            <a:ahLst/>
            <a:cxnLst/>
            <a:rect l="0" t="0" r="0" b="0"/>
            <a:pathLst>
              <a:path w="98227" h="89298">
                <a:moveTo>
                  <a:pt x="98226" y="0"/>
                </a:moveTo>
                <a:lnTo>
                  <a:pt x="89296" y="8929"/>
                </a:lnTo>
                <a:lnTo>
                  <a:pt x="80366" y="8929"/>
                </a:lnTo>
                <a:lnTo>
                  <a:pt x="71437" y="8929"/>
                </a:lnTo>
                <a:lnTo>
                  <a:pt x="53577" y="17859"/>
                </a:lnTo>
                <a:lnTo>
                  <a:pt x="44648" y="26789"/>
                </a:lnTo>
                <a:lnTo>
                  <a:pt x="26789" y="26789"/>
                </a:lnTo>
                <a:lnTo>
                  <a:pt x="17859" y="35719"/>
                </a:lnTo>
                <a:lnTo>
                  <a:pt x="8930" y="35719"/>
                </a:lnTo>
                <a:lnTo>
                  <a:pt x="0" y="44648"/>
                </a:lnTo>
                <a:lnTo>
                  <a:pt x="0" y="44648"/>
                </a:lnTo>
                <a:lnTo>
                  <a:pt x="0" y="53578"/>
                </a:lnTo>
                <a:lnTo>
                  <a:pt x="8930" y="62508"/>
                </a:lnTo>
                <a:lnTo>
                  <a:pt x="8930" y="71437"/>
                </a:lnTo>
                <a:lnTo>
                  <a:pt x="26789" y="71437"/>
                </a:lnTo>
                <a:lnTo>
                  <a:pt x="35719" y="80367"/>
                </a:lnTo>
                <a:lnTo>
                  <a:pt x="53577" y="80367"/>
                </a:lnTo>
                <a:lnTo>
                  <a:pt x="71437" y="80367"/>
                </a:lnTo>
                <a:lnTo>
                  <a:pt x="89296" y="89297"/>
                </a:lnTo>
                <a:lnTo>
                  <a:pt x="98226" y="89297"/>
                </a:lnTo>
                <a:lnTo>
                  <a:pt x="98226" y="8929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8277820" y="5625702"/>
            <a:ext cx="133946" cy="392908"/>
          </a:xfrm>
          <a:custGeom>
            <a:avLst/>
            <a:gdLst/>
            <a:ahLst/>
            <a:cxnLst/>
            <a:rect l="0" t="0" r="0" b="0"/>
            <a:pathLst>
              <a:path w="133946" h="392908">
                <a:moveTo>
                  <a:pt x="0" y="0"/>
                </a:moveTo>
                <a:lnTo>
                  <a:pt x="8929" y="8930"/>
                </a:lnTo>
                <a:lnTo>
                  <a:pt x="17859" y="26789"/>
                </a:lnTo>
                <a:lnTo>
                  <a:pt x="26789" y="35719"/>
                </a:lnTo>
                <a:lnTo>
                  <a:pt x="44648" y="62508"/>
                </a:lnTo>
                <a:lnTo>
                  <a:pt x="62507" y="89297"/>
                </a:lnTo>
                <a:lnTo>
                  <a:pt x="89296" y="125016"/>
                </a:lnTo>
                <a:lnTo>
                  <a:pt x="107156" y="160735"/>
                </a:lnTo>
                <a:lnTo>
                  <a:pt x="125015" y="205383"/>
                </a:lnTo>
                <a:lnTo>
                  <a:pt x="133945" y="241102"/>
                </a:lnTo>
                <a:lnTo>
                  <a:pt x="125015" y="285750"/>
                </a:lnTo>
                <a:lnTo>
                  <a:pt x="107156" y="321469"/>
                </a:lnTo>
                <a:lnTo>
                  <a:pt x="71437" y="348258"/>
                </a:lnTo>
                <a:lnTo>
                  <a:pt x="44648" y="375047"/>
                </a:lnTo>
                <a:lnTo>
                  <a:pt x="17859" y="392907"/>
                </a:lnTo>
                <a:lnTo>
                  <a:pt x="17859" y="39290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5-Point Star 15"/>
          <p:cNvSpPr/>
          <p:nvPr/>
        </p:nvSpPr>
        <p:spPr>
          <a:xfrm>
            <a:off x="533400" y="110836"/>
            <a:ext cx="685800" cy="762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SMARTInkShape-Group58"/>
          <p:cNvGrpSpPr/>
          <p:nvPr/>
        </p:nvGrpSpPr>
        <p:grpSpPr>
          <a:xfrm>
            <a:off x="4822187" y="2921405"/>
            <a:ext cx="883884" cy="2061362"/>
            <a:chOff x="4822187" y="2921405"/>
            <a:chExt cx="883884" cy="2061362"/>
          </a:xfrm>
        </p:grpSpPr>
        <p:sp>
          <p:nvSpPr>
            <p:cNvPr id="77" name="SMARTInkShape-274"/>
            <p:cNvSpPr/>
            <p:nvPr/>
          </p:nvSpPr>
          <p:spPr>
            <a:xfrm>
              <a:off x="5688211" y="4688086"/>
              <a:ext cx="17860" cy="214313"/>
            </a:xfrm>
            <a:custGeom>
              <a:avLst/>
              <a:gdLst/>
              <a:ahLst/>
              <a:cxnLst/>
              <a:rect l="0" t="0" r="0" b="0"/>
              <a:pathLst>
                <a:path w="17860" h="214313">
                  <a:moveTo>
                    <a:pt x="0" y="0"/>
                  </a:moveTo>
                  <a:lnTo>
                    <a:pt x="2645" y="38389"/>
                  </a:lnTo>
                  <a:lnTo>
                    <a:pt x="7067" y="78513"/>
                  </a:lnTo>
                  <a:lnTo>
                    <a:pt x="11023" y="118182"/>
                  </a:lnTo>
                  <a:lnTo>
                    <a:pt x="15833" y="158710"/>
                  </a:lnTo>
                  <a:lnTo>
                    <a:pt x="17859" y="2143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275"/>
            <p:cNvSpPr/>
            <p:nvPr/>
          </p:nvSpPr>
          <p:spPr>
            <a:xfrm>
              <a:off x="5555337" y="4714875"/>
              <a:ext cx="16789" cy="196454"/>
            </a:xfrm>
            <a:custGeom>
              <a:avLst/>
              <a:gdLst/>
              <a:ahLst/>
              <a:cxnLst/>
              <a:rect l="0" t="0" r="0" b="0"/>
              <a:pathLst>
                <a:path w="16789" h="196454">
                  <a:moveTo>
                    <a:pt x="16788" y="0"/>
                  </a:moveTo>
                  <a:lnTo>
                    <a:pt x="12048" y="39079"/>
                  </a:lnTo>
                  <a:lnTo>
                    <a:pt x="2549" y="76107"/>
                  </a:lnTo>
                  <a:lnTo>
                    <a:pt x="0" y="118131"/>
                  </a:lnTo>
                  <a:lnTo>
                    <a:pt x="239" y="155608"/>
                  </a:lnTo>
                  <a:lnTo>
                    <a:pt x="7858" y="1964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276"/>
            <p:cNvSpPr/>
            <p:nvPr/>
          </p:nvSpPr>
          <p:spPr>
            <a:xfrm>
              <a:off x="5328220" y="4795242"/>
              <a:ext cx="127820" cy="116087"/>
            </a:xfrm>
            <a:custGeom>
              <a:avLst/>
              <a:gdLst/>
              <a:ahLst/>
              <a:cxnLst/>
              <a:rect l="0" t="0" r="0" b="0"/>
              <a:pathLst>
                <a:path w="127820" h="116087">
                  <a:moveTo>
                    <a:pt x="92100" y="0"/>
                  </a:moveTo>
                  <a:lnTo>
                    <a:pt x="54813" y="12429"/>
                  </a:lnTo>
                  <a:lnTo>
                    <a:pt x="15095" y="29811"/>
                  </a:lnTo>
                  <a:lnTo>
                    <a:pt x="5620" y="38385"/>
                  </a:lnTo>
                  <a:lnTo>
                    <a:pt x="1705" y="43449"/>
                  </a:lnTo>
                  <a:lnTo>
                    <a:pt x="87" y="47817"/>
                  </a:lnTo>
                  <a:lnTo>
                    <a:pt x="0" y="51722"/>
                  </a:lnTo>
                  <a:lnTo>
                    <a:pt x="934" y="55317"/>
                  </a:lnTo>
                  <a:lnTo>
                    <a:pt x="3543" y="57714"/>
                  </a:lnTo>
                  <a:lnTo>
                    <a:pt x="11731" y="60378"/>
                  </a:lnTo>
                  <a:lnTo>
                    <a:pt x="47415" y="55950"/>
                  </a:lnTo>
                  <a:lnTo>
                    <a:pt x="87389" y="54047"/>
                  </a:lnTo>
                  <a:lnTo>
                    <a:pt x="116326" y="53605"/>
                  </a:lnTo>
                  <a:lnTo>
                    <a:pt x="117181" y="55580"/>
                  </a:lnTo>
                  <a:lnTo>
                    <a:pt x="118130" y="63067"/>
                  </a:lnTo>
                  <a:lnTo>
                    <a:pt x="115905" y="70363"/>
                  </a:lnTo>
                  <a:lnTo>
                    <a:pt x="113923" y="73698"/>
                  </a:lnTo>
                  <a:lnTo>
                    <a:pt x="114367" y="85340"/>
                  </a:lnTo>
                  <a:lnTo>
                    <a:pt x="119286" y="110420"/>
                  </a:lnTo>
                  <a:lnTo>
                    <a:pt x="127819" y="1160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277"/>
            <p:cNvSpPr/>
            <p:nvPr/>
          </p:nvSpPr>
          <p:spPr>
            <a:xfrm>
              <a:off x="5098852" y="4778097"/>
              <a:ext cx="196454" cy="122467"/>
            </a:xfrm>
            <a:custGeom>
              <a:avLst/>
              <a:gdLst/>
              <a:ahLst/>
              <a:cxnLst/>
              <a:rect l="0" t="0" r="0" b="0"/>
              <a:pathLst>
                <a:path w="196454" h="122467">
                  <a:moveTo>
                    <a:pt x="0" y="17145"/>
                  </a:moveTo>
                  <a:lnTo>
                    <a:pt x="4739" y="26626"/>
                  </a:lnTo>
                  <a:lnTo>
                    <a:pt x="9675" y="67934"/>
                  </a:lnTo>
                  <a:lnTo>
                    <a:pt x="14001" y="88417"/>
                  </a:lnTo>
                  <a:lnTo>
                    <a:pt x="9005" y="122466"/>
                  </a:lnTo>
                  <a:lnTo>
                    <a:pt x="11585" y="99341"/>
                  </a:lnTo>
                  <a:lnTo>
                    <a:pt x="19017" y="59241"/>
                  </a:lnTo>
                  <a:lnTo>
                    <a:pt x="41121" y="16112"/>
                  </a:lnTo>
                  <a:lnTo>
                    <a:pt x="47378" y="7425"/>
                  </a:lnTo>
                  <a:lnTo>
                    <a:pt x="53468" y="2903"/>
                  </a:lnTo>
                  <a:lnTo>
                    <a:pt x="62475" y="357"/>
                  </a:lnTo>
                  <a:lnTo>
                    <a:pt x="65462" y="0"/>
                  </a:lnTo>
                  <a:lnTo>
                    <a:pt x="71428" y="2249"/>
                  </a:lnTo>
                  <a:lnTo>
                    <a:pt x="74406" y="4237"/>
                  </a:lnTo>
                  <a:lnTo>
                    <a:pt x="83341" y="16518"/>
                  </a:lnTo>
                  <a:lnTo>
                    <a:pt x="95084" y="55978"/>
                  </a:lnTo>
                  <a:lnTo>
                    <a:pt x="97812" y="76143"/>
                  </a:lnTo>
                  <a:lnTo>
                    <a:pt x="98942" y="77313"/>
                  </a:lnTo>
                  <a:lnTo>
                    <a:pt x="102844" y="78613"/>
                  </a:lnTo>
                  <a:lnTo>
                    <a:pt x="104281" y="76975"/>
                  </a:lnTo>
                  <a:lnTo>
                    <a:pt x="111880" y="57443"/>
                  </a:lnTo>
                  <a:lnTo>
                    <a:pt x="139734" y="14512"/>
                  </a:lnTo>
                  <a:lnTo>
                    <a:pt x="150018" y="1487"/>
                  </a:lnTo>
                  <a:lnTo>
                    <a:pt x="151606" y="1745"/>
                  </a:lnTo>
                  <a:lnTo>
                    <a:pt x="156016" y="4679"/>
                  </a:lnTo>
                  <a:lnTo>
                    <a:pt x="164075" y="16649"/>
                  </a:lnTo>
                  <a:lnTo>
                    <a:pt x="168560" y="44607"/>
                  </a:lnTo>
                  <a:lnTo>
                    <a:pt x="174259" y="81113"/>
                  </a:lnTo>
                  <a:lnTo>
                    <a:pt x="182049" y="97393"/>
                  </a:lnTo>
                  <a:lnTo>
                    <a:pt x="196453" y="10644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278"/>
            <p:cNvSpPr/>
            <p:nvPr/>
          </p:nvSpPr>
          <p:spPr>
            <a:xfrm>
              <a:off x="4825009" y="4804417"/>
              <a:ext cx="130969" cy="178350"/>
            </a:xfrm>
            <a:custGeom>
              <a:avLst/>
              <a:gdLst/>
              <a:ahLst/>
              <a:cxnLst/>
              <a:rect l="0" t="0" r="0" b="0"/>
              <a:pathLst>
                <a:path w="130969" h="178350">
                  <a:moveTo>
                    <a:pt x="130968" y="8684"/>
                  </a:moveTo>
                  <a:lnTo>
                    <a:pt x="116709" y="2548"/>
                  </a:lnTo>
                  <a:lnTo>
                    <a:pt x="80159" y="0"/>
                  </a:lnTo>
                  <a:lnTo>
                    <a:pt x="35640" y="2449"/>
                  </a:lnTo>
                  <a:lnTo>
                    <a:pt x="12102" y="9483"/>
                  </a:lnTo>
                  <a:lnTo>
                    <a:pt x="3724" y="14992"/>
                  </a:lnTo>
                  <a:lnTo>
                    <a:pt x="0" y="20749"/>
                  </a:lnTo>
                  <a:lnTo>
                    <a:pt x="993" y="24665"/>
                  </a:lnTo>
                  <a:lnTo>
                    <a:pt x="19488" y="47854"/>
                  </a:lnTo>
                  <a:lnTo>
                    <a:pt x="34789" y="61812"/>
                  </a:lnTo>
                  <a:lnTo>
                    <a:pt x="79369" y="92642"/>
                  </a:lnTo>
                  <a:lnTo>
                    <a:pt x="110000" y="126614"/>
                  </a:lnTo>
                  <a:lnTo>
                    <a:pt x="116687" y="140805"/>
                  </a:lnTo>
                  <a:lnTo>
                    <a:pt x="118471" y="147365"/>
                  </a:lnTo>
                  <a:lnTo>
                    <a:pt x="117806" y="157302"/>
                  </a:lnTo>
                  <a:lnTo>
                    <a:pt x="116241" y="161341"/>
                  </a:lnTo>
                  <a:lnTo>
                    <a:pt x="106562" y="168475"/>
                  </a:lnTo>
                  <a:lnTo>
                    <a:pt x="92339" y="173960"/>
                  </a:lnTo>
                  <a:lnTo>
                    <a:pt x="32741" y="1783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279"/>
            <p:cNvSpPr/>
            <p:nvPr/>
          </p:nvSpPr>
          <p:spPr>
            <a:xfrm>
              <a:off x="5223867" y="4259461"/>
              <a:ext cx="123622" cy="235172"/>
            </a:xfrm>
            <a:custGeom>
              <a:avLst/>
              <a:gdLst/>
              <a:ahLst/>
              <a:cxnLst/>
              <a:rect l="0" t="0" r="0" b="0"/>
              <a:pathLst>
                <a:path w="123622" h="235172">
                  <a:moveTo>
                    <a:pt x="98227" y="0"/>
                  </a:moveTo>
                  <a:lnTo>
                    <a:pt x="98227" y="4740"/>
                  </a:lnTo>
                  <a:lnTo>
                    <a:pt x="95581" y="9713"/>
                  </a:lnTo>
                  <a:lnTo>
                    <a:pt x="85798" y="25731"/>
                  </a:lnTo>
                  <a:lnTo>
                    <a:pt x="81082" y="67966"/>
                  </a:lnTo>
                  <a:lnTo>
                    <a:pt x="83225" y="93560"/>
                  </a:lnTo>
                  <a:lnTo>
                    <a:pt x="92838" y="137763"/>
                  </a:lnTo>
                  <a:lnTo>
                    <a:pt x="104291" y="176592"/>
                  </a:lnTo>
                  <a:lnTo>
                    <a:pt x="117954" y="215882"/>
                  </a:lnTo>
                  <a:lnTo>
                    <a:pt x="123621" y="233694"/>
                  </a:lnTo>
                  <a:lnTo>
                    <a:pt x="122101" y="235171"/>
                  </a:lnTo>
                  <a:lnTo>
                    <a:pt x="119103" y="235164"/>
                  </a:lnTo>
                  <a:lnTo>
                    <a:pt x="83487" y="220075"/>
                  </a:lnTo>
                  <a:lnTo>
                    <a:pt x="40524" y="198804"/>
                  </a:lnTo>
                  <a:lnTo>
                    <a:pt x="0" y="18752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280"/>
            <p:cNvSpPr/>
            <p:nvPr/>
          </p:nvSpPr>
          <p:spPr>
            <a:xfrm>
              <a:off x="5152430" y="3321843"/>
              <a:ext cx="98227" cy="1044775"/>
            </a:xfrm>
            <a:custGeom>
              <a:avLst/>
              <a:gdLst/>
              <a:ahLst/>
              <a:cxnLst/>
              <a:rect l="0" t="0" r="0" b="0"/>
              <a:pathLst>
                <a:path w="98227" h="1044775">
                  <a:moveTo>
                    <a:pt x="0" y="0"/>
                  </a:moveTo>
                  <a:lnTo>
                    <a:pt x="991" y="40159"/>
                  </a:lnTo>
                  <a:lnTo>
                    <a:pt x="9713" y="83412"/>
                  </a:lnTo>
                  <a:lnTo>
                    <a:pt x="15445" y="110705"/>
                  </a:lnTo>
                  <a:lnTo>
                    <a:pt x="17383" y="150742"/>
                  </a:lnTo>
                  <a:lnTo>
                    <a:pt x="17765" y="193451"/>
                  </a:lnTo>
                  <a:lnTo>
                    <a:pt x="20486" y="234225"/>
                  </a:lnTo>
                  <a:lnTo>
                    <a:pt x="24921" y="268499"/>
                  </a:lnTo>
                  <a:lnTo>
                    <a:pt x="26235" y="303790"/>
                  </a:lnTo>
                  <a:lnTo>
                    <a:pt x="26623" y="339382"/>
                  </a:lnTo>
                  <a:lnTo>
                    <a:pt x="26739" y="375064"/>
                  </a:lnTo>
                  <a:lnTo>
                    <a:pt x="26774" y="413417"/>
                  </a:lnTo>
                  <a:lnTo>
                    <a:pt x="29430" y="453554"/>
                  </a:lnTo>
                  <a:lnTo>
                    <a:pt x="33855" y="490582"/>
                  </a:lnTo>
                  <a:lnTo>
                    <a:pt x="37811" y="526689"/>
                  </a:lnTo>
                  <a:lnTo>
                    <a:pt x="43297" y="569704"/>
                  </a:lnTo>
                  <a:lnTo>
                    <a:pt x="51511" y="613001"/>
                  </a:lnTo>
                  <a:lnTo>
                    <a:pt x="58809" y="644982"/>
                  </a:lnTo>
                  <a:lnTo>
                    <a:pt x="62404" y="687861"/>
                  </a:lnTo>
                  <a:lnTo>
                    <a:pt x="69359" y="730525"/>
                  </a:lnTo>
                  <a:lnTo>
                    <a:pt x="72155" y="773498"/>
                  </a:lnTo>
                  <a:lnTo>
                    <a:pt x="77493" y="814906"/>
                  </a:lnTo>
                  <a:lnTo>
                    <a:pt x="79515" y="851208"/>
                  </a:lnTo>
                  <a:lnTo>
                    <a:pt x="84995" y="893545"/>
                  </a:lnTo>
                  <a:lnTo>
                    <a:pt x="88919" y="935961"/>
                  </a:lnTo>
                  <a:lnTo>
                    <a:pt x="97378" y="978661"/>
                  </a:lnTo>
                  <a:lnTo>
                    <a:pt x="98204" y="1022824"/>
                  </a:lnTo>
                  <a:lnTo>
                    <a:pt x="98226" y="10447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281"/>
            <p:cNvSpPr/>
            <p:nvPr/>
          </p:nvSpPr>
          <p:spPr>
            <a:xfrm>
              <a:off x="5291012" y="3117533"/>
              <a:ext cx="136171" cy="204311"/>
            </a:xfrm>
            <a:custGeom>
              <a:avLst/>
              <a:gdLst/>
              <a:ahLst/>
              <a:cxnLst/>
              <a:rect l="0" t="0" r="0" b="0"/>
              <a:pathLst>
                <a:path w="136171" h="204311">
                  <a:moveTo>
                    <a:pt x="120379" y="16787"/>
                  </a:moveTo>
                  <a:lnTo>
                    <a:pt x="115638" y="16787"/>
                  </a:lnTo>
                  <a:lnTo>
                    <a:pt x="114241" y="15795"/>
                  </a:lnTo>
                  <a:lnTo>
                    <a:pt x="113311" y="14141"/>
                  </a:lnTo>
                  <a:lnTo>
                    <a:pt x="112690" y="12047"/>
                  </a:lnTo>
                  <a:lnTo>
                    <a:pt x="107076" y="4358"/>
                  </a:lnTo>
                  <a:lnTo>
                    <a:pt x="101899" y="1342"/>
                  </a:lnTo>
                  <a:lnTo>
                    <a:pt x="94306" y="0"/>
                  </a:lnTo>
                  <a:lnTo>
                    <a:pt x="62531" y="1785"/>
                  </a:lnTo>
                  <a:lnTo>
                    <a:pt x="37753" y="8704"/>
                  </a:lnTo>
                  <a:lnTo>
                    <a:pt x="11012" y="24672"/>
                  </a:lnTo>
                  <a:lnTo>
                    <a:pt x="5795" y="30973"/>
                  </a:lnTo>
                  <a:lnTo>
                    <a:pt x="0" y="45912"/>
                  </a:lnTo>
                  <a:lnTo>
                    <a:pt x="1431" y="52079"/>
                  </a:lnTo>
                  <a:lnTo>
                    <a:pt x="5361" y="57182"/>
                  </a:lnTo>
                  <a:lnTo>
                    <a:pt x="15682" y="64506"/>
                  </a:lnTo>
                  <a:lnTo>
                    <a:pt x="23576" y="67761"/>
                  </a:lnTo>
                  <a:lnTo>
                    <a:pt x="43079" y="69593"/>
                  </a:lnTo>
                  <a:lnTo>
                    <a:pt x="59234" y="64731"/>
                  </a:lnTo>
                  <a:lnTo>
                    <a:pt x="84379" y="50180"/>
                  </a:lnTo>
                  <a:lnTo>
                    <a:pt x="109156" y="30310"/>
                  </a:lnTo>
                  <a:lnTo>
                    <a:pt x="119722" y="25986"/>
                  </a:lnTo>
                  <a:lnTo>
                    <a:pt x="125062" y="67767"/>
                  </a:lnTo>
                  <a:lnTo>
                    <a:pt x="135816" y="107604"/>
                  </a:lnTo>
                  <a:lnTo>
                    <a:pt x="136170" y="124619"/>
                  </a:lnTo>
                  <a:lnTo>
                    <a:pt x="130407" y="163940"/>
                  </a:lnTo>
                  <a:lnTo>
                    <a:pt x="124505" y="176777"/>
                  </a:lnTo>
                  <a:lnTo>
                    <a:pt x="115267" y="188105"/>
                  </a:lnTo>
                  <a:lnTo>
                    <a:pt x="84660" y="20431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InkShape-282"/>
            <p:cNvSpPr/>
            <p:nvPr/>
          </p:nvSpPr>
          <p:spPr>
            <a:xfrm>
              <a:off x="5250656" y="3080742"/>
              <a:ext cx="8931" cy="1"/>
            </a:xfrm>
            <a:custGeom>
              <a:avLst/>
              <a:gdLst/>
              <a:ahLst/>
              <a:cxnLst/>
              <a:rect l="0" t="0" r="0" b="0"/>
              <a:pathLst>
                <a:path w="8931" h="1">
                  <a:moveTo>
                    <a:pt x="8930" y="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283"/>
            <p:cNvSpPr/>
            <p:nvPr/>
          </p:nvSpPr>
          <p:spPr>
            <a:xfrm>
              <a:off x="5225729" y="3143250"/>
              <a:ext cx="7069" cy="71438"/>
            </a:xfrm>
            <a:custGeom>
              <a:avLst/>
              <a:gdLst/>
              <a:ahLst/>
              <a:cxnLst/>
              <a:rect l="0" t="0" r="0" b="0"/>
              <a:pathLst>
                <a:path w="7069" h="71438">
                  <a:moveTo>
                    <a:pt x="7068" y="0"/>
                  </a:moveTo>
                  <a:lnTo>
                    <a:pt x="7068" y="7688"/>
                  </a:lnTo>
                  <a:lnTo>
                    <a:pt x="0" y="28193"/>
                  </a:lnTo>
                  <a:lnTo>
                    <a:pt x="7068" y="714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284"/>
            <p:cNvSpPr/>
            <p:nvPr/>
          </p:nvSpPr>
          <p:spPr>
            <a:xfrm>
              <a:off x="4822187" y="2921405"/>
              <a:ext cx="274887" cy="275291"/>
            </a:xfrm>
            <a:custGeom>
              <a:avLst/>
              <a:gdLst/>
              <a:ahLst/>
              <a:cxnLst/>
              <a:rect l="0" t="0" r="0" b="0"/>
              <a:pathLst>
                <a:path w="274887" h="275291">
                  <a:moveTo>
                    <a:pt x="17702" y="123618"/>
                  </a:moveTo>
                  <a:lnTo>
                    <a:pt x="17702" y="136047"/>
                  </a:lnTo>
                  <a:lnTo>
                    <a:pt x="20349" y="141710"/>
                  </a:lnTo>
                  <a:lnTo>
                    <a:pt x="22443" y="144609"/>
                  </a:lnTo>
                  <a:lnTo>
                    <a:pt x="36183" y="186364"/>
                  </a:lnTo>
                  <a:lnTo>
                    <a:pt x="56435" y="227812"/>
                  </a:lnTo>
                  <a:lnTo>
                    <a:pt x="67320" y="245477"/>
                  </a:lnTo>
                  <a:lnTo>
                    <a:pt x="71100" y="259384"/>
                  </a:lnTo>
                  <a:lnTo>
                    <a:pt x="73144" y="261754"/>
                  </a:lnTo>
                  <a:lnTo>
                    <a:pt x="88994" y="275290"/>
                  </a:lnTo>
                  <a:lnTo>
                    <a:pt x="89137" y="249688"/>
                  </a:lnTo>
                  <a:lnTo>
                    <a:pt x="82011" y="227418"/>
                  </a:lnTo>
                  <a:lnTo>
                    <a:pt x="65225" y="185909"/>
                  </a:lnTo>
                  <a:lnTo>
                    <a:pt x="41323" y="141536"/>
                  </a:lnTo>
                  <a:lnTo>
                    <a:pt x="17867" y="97007"/>
                  </a:lnTo>
                  <a:lnTo>
                    <a:pt x="3834" y="67087"/>
                  </a:lnTo>
                  <a:lnTo>
                    <a:pt x="0" y="31869"/>
                  </a:lnTo>
                  <a:lnTo>
                    <a:pt x="2559" y="25624"/>
                  </a:lnTo>
                  <a:lnTo>
                    <a:pt x="4630" y="22570"/>
                  </a:lnTo>
                  <a:lnTo>
                    <a:pt x="17027" y="13532"/>
                  </a:lnTo>
                  <a:lnTo>
                    <a:pt x="56534" y="1747"/>
                  </a:lnTo>
                  <a:lnTo>
                    <a:pt x="68364" y="0"/>
                  </a:lnTo>
                  <a:lnTo>
                    <a:pt x="107792" y="5855"/>
                  </a:lnTo>
                  <a:lnTo>
                    <a:pt x="116457" y="6414"/>
                  </a:lnTo>
                  <a:lnTo>
                    <a:pt x="131377" y="12327"/>
                  </a:lnTo>
                  <a:lnTo>
                    <a:pt x="144624" y="19585"/>
                  </a:lnTo>
                  <a:lnTo>
                    <a:pt x="180328" y="32011"/>
                  </a:lnTo>
                  <a:lnTo>
                    <a:pt x="188538" y="37594"/>
                  </a:lnTo>
                  <a:lnTo>
                    <a:pt x="192848" y="43382"/>
                  </a:lnTo>
                  <a:lnTo>
                    <a:pt x="195275" y="52220"/>
                  </a:lnTo>
                  <a:lnTo>
                    <a:pt x="195616" y="55183"/>
                  </a:lnTo>
                  <a:lnTo>
                    <a:pt x="193348" y="61122"/>
                  </a:lnTo>
                  <a:lnTo>
                    <a:pt x="183809" y="73019"/>
                  </a:lnTo>
                  <a:lnTo>
                    <a:pt x="175534" y="76325"/>
                  </a:lnTo>
                  <a:lnTo>
                    <a:pt x="154051" y="83188"/>
                  </a:lnTo>
                  <a:lnTo>
                    <a:pt x="118001" y="103162"/>
                  </a:lnTo>
                  <a:lnTo>
                    <a:pt x="110898" y="105597"/>
                  </a:lnTo>
                  <a:lnTo>
                    <a:pt x="99956" y="113295"/>
                  </a:lnTo>
                  <a:lnTo>
                    <a:pt x="100320" y="114752"/>
                  </a:lnTo>
                  <a:lnTo>
                    <a:pt x="110665" y="126995"/>
                  </a:lnTo>
                  <a:lnTo>
                    <a:pt x="140324" y="144489"/>
                  </a:lnTo>
                  <a:lnTo>
                    <a:pt x="179299" y="159342"/>
                  </a:lnTo>
                  <a:lnTo>
                    <a:pt x="195687" y="166285"/>
                  </a:lnTo>
                  <a:lnTo>
                    <a:pt x="238090" y="194504"/>
                  </a:lnTo>
                  <a:lnTo>
                    <a:pt x="270661" y="224812"/>
                  </a:lnTo>
                  <a:lnTo>
                    <a:pt x="273997" y="230770"/>
                  </a:lnTo>
                  <a:lnTo>
                    <a:pt x="274886" y="233748"/>
                  </a:lnTo>
                  <a:lnTo>
                    <a:pt x="274486" y="235733"/>
                  </a:lnTo>
                  <a:lnTo>
                    <a:pt x="273229" y="237057"/>
                  </a:lnTo>
                  <a:lnTo>
                    <a:pt x="269184" y="239520"/>
                  </a:lnTo>
                  <a:lnTo>
                    <a:pt x="245589" y="259977"/>
                  </a:lnTo>
                  <a:lnTo>
                    <a:pt x="234410" y="263597"/>
                  </a:lnTo>
                  <a:lnTo>
                    <a:pt x="197799" y="265921"/>
                  </a:lnTo>
                  <a:lnTo>
                    <a:pt x="151649" y="2664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9" name="SMARTInkShape-285"/>
          <p:cNvSpPr/>
          <p:nvPr/>
        </p:nvSpPr>
        <p:spPr>
          <a:xfrm>
            <a:off x="669727" y="1902024"/>
            <a:ext cx="1884165" cy="116086"/>
          </a:xfrm>
          <a:custGeom>
            <a:avLst/>
            <a:gdLst/>
            <a:ahLst/>
            <a:cxnLst/>
            <a:rect l="0" t="0" r="0" b="0"/>
            <a:pathLst>
              <a:path w="1884165" h="116086">
                <a:moveTo>
                  <a:pt x="0" y="116085"/>
                </a:moveTo>
                <a:lnTo>
                  <a:pt x="29140" y="113439"/>
                </a:lnTo>
                <a:lnTo>
                  <a:pt x="64858" y="109017"/>
                </a:lnTo>
                <a:lnTo>
                  <a:pt x="108844" y="105061"/>
                </a:lnTo>
                <a:lnTo>
                  <a:pt x="143375" y="100251"/>
                </a:lnTo>
                <a:lnTo>
                  <a:pt x="181387" y="96180"/>
                </a:lnTo>
                <a:lnTo>
                  <a:pt x="221424" y="88690"/>
                </a:lnTo>
                <a:lnTo>
                  <a:pt x="261068" y="82833"/>
                </a:lnTo>
                <a:lnTo>
                  <a:pt x="304233" y="78451"/>
                </a:lnTo>
                <a:lnTo>
                  <a:pt x="334644" y="73562"/>
                </a:lnTo>
                <a:lnTo>
                  <a:pt x="368004" y="68082"/>
                </a:lnTo>
                <a:lnTo>
                  <a:pt x="402674" y="64985"/>
                </a:lnTo>
                <a:lnTo>
                  <a:pt x="437927" y="62616"/>
                </a:lnTo>
                <a:lnTo>
                  <a:pt x="473439" y="58256"/>
                </a:lnTo>
                <a:lnTo>
                  <a:pt x="509065" y="53011"/>
                </a:lnTo>
                <a:lnTo>
                  <a:pt x="545735" y="48365"/>
                </a:lnTo>
                <a:lnTo>
                  <a:pt x="585184" y="46300"/>
                </a:lnTo>
                <a:lnTo>
                  <a:pt x="625868" y="42736"/>
                </a:lnTo>
                <a:lnTo>
                  <a:pt x="667101" y="37845"/>
                </a:lnTo>
                <a:lnTo>
                  <a:pt x="708578" y="32364"/>
                </a:lnTo>
                <a:lnTo>
                  <a:pt x="752809" y="29266"/>
                </a:lnTo>
                <a:lnTo>
                  <a:pt x="775716" y="28441"/>
                </a:lnTo>
                <a:lnTo>
                  <a:pt x="819689" y="24877"/>
                </a:lnTo>
                <a:lnTo>
                  <a:pt x="863377" y="20978"/>
                </a:lnTo>
                <a:lnTo>
                  <a:pt x="886139" y="19938"/>
                </a:lnTo>
                <a:lnTo>
                  <a:pt x="909251" y="19245"/>
                </a:lnTo>
                <a:lnTo>
                  <a:pt x="932597" y="17791"/>
                </a:lnTo>
                <a:lnTo>
                  <a:pt x="956098" y="15829"/>
                </a:lnTo>
                <a:lnTo>
                  <a:pt x="979704" y="13529"/>
                </a:lnTo>
                <a:lnTo>
                  <a:pt x="1004370" y="11996"/>
                </a:lnTo>
                <a:lnTo>
                  <a:pt x="1029744" y="10973"/>
                </a:lnTo>
                <a:lnTo>
                  <a:pt x="1055590" y="10292"/>
                </a:lnTo>
                <a:lnTo>
                  <a:pt x="1080757" y="8846"/>
                </a:lnTo>
                <a:lnTo>
                  <a:pt x="1105474" y="6889"/>
                </a:lnTo>
                <a:lnTo>
                  <a:pt x="1129889" y="4592"/>
                </a:lnTo>
                <a:lnTo>
                  <a:pt x="1154103" y="3061"/>
                </a:lnTo>
                <a:lnTo>
                  <a:pt x="1178183" y="2041"/>
                </a:lnTo>
                <a:lnTo>
                  <a:pt x="1202174" y="1360"/>
                </a:lnTo>
                <a:lnTo>
                  <a:pt x="1226105" y="907"/>
                </a:lnTo>
                <a:lnTo>
                  <a:pt x="1249997" y="604"/>
                </a:lnTo>
                <a:lnTo>
                  <a:pt x="1273862" y="403"/>
                </a:lnTo>
                <a:lnTo>
                  <a:pt x="1297710" y="268"/>
                </a:lnTo>
                <a:lnTo>
                  <a:pt x="1321546" y="178"/>
                </a:lnTo>
                <a:lnTo>
                  <a:pt x="1345374" y="119"/>
                </a:lnTo>
                <a:lnTo>
                  <a:pt x="1368205" y="79"/>
                </a:lnTo>
                <a:lnTo>
                  <a:pt x="1412093" y="35"/>
                </a:lnTo>
                <a:lnTo>
                  <a:pt x="1434513" y="23"/>
                </a:lnTo>
                <a:lnTo>
                  <a:pt x="1457396" y="15"/>
                </a:lnTo>
                <a:lnTo>
                  <a:pt x="1502005" y="6"/>
                </a:lnTo>
                <a:lnTo>
                  <a:pt x="1541674" y="3"/>
                </a:lnTo>
                <a:lnTo>
                  <a:pt x="1581795" y="1"/>
                </a:lnTo>
                <a:lnTo>
                  <a:pt x="1621786" y="0"/>
                </a:lnTo>
                <a:lnTo>
                  <a:pt x="1659403" y="0"/>
                </a:lnTo>
                <a:lnTo>
                  <a:pt x="1695965" y="2646"/>
                </a:lnTo>
                <a:lnTo>
                  <a:pt x="1731067" y="6136"/>
                </a:lnTo>
                <a:lnTo>
                  <a:pt x="1763204" y="7688"/>
                </a:lnTo>
                <a:lnTo>
                  <a:pt x="1794023" y="8377"/>
                </a:lnTo>
                <a:lnTo>
                  <a:pt x="1833974" y="11411"/>
                </a:lnTo>
                <a:lnTo>
                  <a:pt x="1884164" y="17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286"/>
          <p:cNvSpPr/>
          <p:nvPr/>
        </p:nvSpPr>
        <p:spPr>
          <a:xfrm>
            <a:off x="580430" y="2491383"/>
            <a:ext cx="4679157" cy="44649"/>
          </a:xfrm>
          <a:custGeom>
            <a:avLst/>
            <a:gdLst/>
            <a:ahLst/>
            <a:cxnLst/>
            <a:rect l="0" t="0" r="0" b="0"/>
            <a:pathLst>
              <a:path w="4679157" h="44649">
                <a:moveTo>
                  <a:pt x="0" y="26789"/>
                </a:moveTo>
                <a:lnTo>
                  <a:pt x="42027" y="26789"/>
                </a:lnTo>
                <a:lnTo>
                  <a:pt x="75401" y="26789"/>
                </a:lnTo>
                <a:lnTo>
                  <a:pt x="110425" y="26789"/>
                </a:lnTo>
                <a:lnTo>
                  <a:pt x="145938" y="26789"/>
                </a:lnTo>
                <a:lnTo>
                  <a:pt x="181596" y="26789"/>
                </a:lnTo>
                <a:lnTo>
                  <a:pt x="217296" y="26789"/>
                </a:lnTo>
                <a:lnTo>
                  <a:pt x="257750" y="26789"/>
                </a:lnTo>
                <a:lnTo>
                  <a:pt x="301156" y="26789"/>
                </a:lnTo>
                <a:lnTo>
                  <a:pt x="345436" y="26789"/>
                </a:lnTo>
                <a:lnTo>
                  <a:pt x="389975" y="26789"/>
                </a:lnTo>
                <a:lnTo>
                  <a:pt x="434591" y="26789"/>
                </a:lnTo>
                <a:lnTo>
                  <a:pt x="466995" y="26789"/>
                </a:lnTo>
                <a:lnTo>
                  <a:pt x="500249" y="26789"/>
                </a:lnTo>
                <a:lnTo>
                  <a:pt x="531564" y="26789"/>
                </a:lnTo>
                <a:lnTo>
                  <a:pt x="564665" y="26789"/>
                </a:lnTo>
                <a:lnTo>
                  <a:pt x="598228" y="26789"/>
                </a:lnTo>
                <a:lnTo>
                  <a:pt x="629681" y="26789"/>
                </a:lnTo>
                <a:lnTo>
                  <a:pt x="662842" y="26789"/>
                </a:lnTo>
                <a:lnTo>
                  <a:pt x="697424" y="26789"/>
                </a:lnTo>
                <a:lnTo>
                  <a:pt x="732638" y="26789"/>
                </a:lnTo>
                <a:lnTo>
                  <a:pt x="768132" y="26789"/>
                </a:lnTo>
                <a:lnTo>
                  <a:pt x="803751" y="26789"/>
                </a:lnTo>
                <a:lnTo>
                  <a:pt x="839426" y="26789"/>
                </a:lnTo>
                <a:lnTo>
                  <a:pt x="875125" y="26789"/>
                </a:lnTo>
                <a:lnTo>
                  <a:pt x="910835" y="26789"/>
                </a:lnTo>
                <a:lnTo>
                  <a:pt x="946550" y="26789"/>
                </a:lnTo>
                <a:lnTo>
                  <a:pt x="982267" y="24143"/>
                </a:lnTo>
                <a:lnTo>
                  <a:pt x="1017985" y="20652"/>
                </a:lnTo>
                <a:lnTo>
                  <a:pt x="1053703" y="19100"/>
                </a:lnTo>
                <a:lnTo>
                  <a:pt x="1092068" y="18411"/>
                </a:lnTo>
                <a:lnTo>
                  <a:pt x="1132269" y="18104"/>
                </a:lnTo>
                <a:lnTo>
                  <a:pt x="1173288" y="17968"/>
                </a:lnTo>
                <a:lnTo>
                  <a:pt x="1212023" y="17907"/>
                </a:lnTo>
                <a:lnTo>
                  <a:pt x="1249083" y="17881"/>
                </a:lnTo>
                <a:lnTo>
                  <a:pt x="1285398" y="17868"/>
                </a:lnTo>
                <a:lnTo>
                  <a:pt x="1324027" y="17864"/>
                </a:lnTo>
                <a:lnTo>
                  <a:pt x="1363355" y="17861"/>
                </a:lnTo>
                <a:lnTo>
                  <a:pt x="1400677" y="17860"/>
                </a:lnTo>
                <a:lnTo>
                  <a:pt x="1439755" y="20505"/>
                </a:lnTo>
                <a:lnTo>
                  <a:pt x="1480273" y="23996"/>
                </a:lnTo>
                <a:lnTo>
                  <a:pt x="1521433" y="25547"/>
                </a:lnTo>
                <a:lnTo>
                  <a:pt x="1562877" y="26237"/>
                </a:lnTo>
                <a:lnTo>
                  <a:pt x="1604448" y="26543"/>
                </a:lnTo>
                <a:lnTo>
                  <a:pt x="1646075" y="26680"/>
                </a:lnTo>
                <a:lnTo>
                  <a:pt x="1687726" y="26740"/>
                </a:lnTo>
                <a:lnTo>
                  <a:pt x="1728397" y="26767"/>
                </a:lnTo>
                <a:lnTo>
                  <a:pt x="1766317" y="26779"/>
                </a:lnTo>
                <a:lnTo>
                  <a:pt x="1805660" y="26784"/>
                </a:lnTo>
                <a:lnTo>
                  <a:pt x="1846296" y="26787"/>
                </a:lnTo>
                <a:lnTo>
                  <a:pt x="1887508" y="26788"/>
                </a:lnTo>
                <a:lnTo>
                  <a:pt x="1928976" y="29434"/>
                </a:lnTo>
                <a:lnTo>
                  <a:pt x="1970557" y="32926"/>
                </a:lnTo>
                <a:lnTo>
                  <a:pt x="2012188" y="34477"/>
                </a:lnTo>
                <a:lnTo>
                  <a:pt x="2051196" y="35167"/>
                </a:lnTo>
                <a:lnTo>
                  <a:pt x="2089369" y="35473"/>
                </a:lnTo>
                <a:lnTo>
                  <a:pt x="2129486" y="35609"/>
                </a:lnTo>
                <a:lnTo>
                  <a:pt x="2170467" y="38316"/>
                </a:lnTo>
                <a:lnTo>
                  <a:pt x="2211832" y="41834"/>
                </a:lnTo>
                <a:lnTo>
                  <a:pt x="2253367" y="43397"/>
                </a:lnTo>
                <a:lnTo>
                  <a:pt x="2294978" y="44092"/>
                </a:lnTo>
                <a:lnTo>
                  <a:pt x="2336622" y="44401"/>
                </a:lnTo>
                <a:lnTo>
                  <a:pt x="2378283" y="44538"/>
                </a:lnTo>
                <a:lnTo>
                  <a:pt x="2417303" y="44599"/>
                </a:lnTo>
                <a:lnTo>
                  <a:pt x="2455482" y="44627"/>
                </a:lnTo>
                <a:lnTo>
                  <a:pt x="2495601" y="44639"/>
                </a:lnTo>
                <a:lnTo>
                  <a:pt x="2533937" y="44644"/>
                </a:lnTo>
                <a:lnTo>
                  <a:pt x="2571811" y="44646"/>
                </a:lnTo>
                <a:lnTo>
                  <a:pt x="2611795" y="44647"/>
                </a:lnTo>
                <a:lnTo>
                  <a:pt x="2650071" y="44648"/>
                </a:lnTo>
                <a:lnTo>
                  <a:pt x="2687918" y="43656"/>
                </a:lnTo>
                <a:lnTo>
                  <a:pt x="2727891" y="39907"/>
                </a:lnTo>
                <a:lnTo>
                  <a:pt x="2768807" y="37580"/>
                </a:lnTo>
                <a:lnTo>
                  <a:pt x="2809151" y="36546"/>
                </a:lnTo>
                <a:lnTo>
                  <a:pt x="2846926" y="36086"/>
                </a:lnTo>
                <a:lnTo>
                  <a:pt x="2883558" y="35882"/>
                </a:lnTo>
                <a:lnTo>
                  <a:pt x="2920675" y="35791"/>
                </a:lnTo>
                <a:lnTo>
                  <a:pt x="2960322" y="35751"/>
                </a:lnTo>
                <a:lnTo>
                  <a:pt x="2998448" y="35733"/>
                </a:lnTo>
                <a:lnTo>
                  <a:pt x="3035237" y="35725"/>
                </a:lnTo>
                <a:lnTo>
                  <a:pt x="3071432" y="35721"/>
                </a:lnTo>
                <a:lnTo>
                  <a:pt x="3107362" y="35719"/>
                </a:lnTo>
                <a:lnTo>
                  <a:pt x="3143175" y="34727"/>
                </a:lnTo>
                <a:lnTo>
                  <a:pt x="3178935" y="30979"/>
                </a:lnTo>
                <a:lnTo>
                  <a:pt x="3214672" y="28651"/>
                </a:lnTo>
                <a:lnTo>
                  <a:pt x="3250399" y="27617"/>
                </a:lnTo>
                <a:lnTo>
                  <a:pt x="3286121" y="27156"/>
                </a:lnTo>
                <a:lnTo>
                  <a:pt x="3319196" y="26952"/>
                </a:lnTo>
                <a:lnTo>
                  <a:pt x="3351425" y="26862"/>
                </a:lnTo>
                <a:lnTo>
                  <a:pt x="3385592" y="26821"/>
                </a:lnTo>
                <a:lnTo>
                  <a:pt x="3417976" y="26803"/>
                </a:lnTo>
                <a:lnTo>
                  <a:pt x="3449896" y="26795"/>
                </a:lnTo>
                <a:lnTo>
                  <a:pt x="3483928" y="26792"/>
                </a:lnTo>
                <a:lnTo>
                  <a:pt x="3518897" y="26790"/>
                </a:lnTo>
                <a:lnTo>
                  <a:pt x="3553290" y="25797"/>
                </a:lnTo>
                <a:lnTo>
                  <a:pt x="3585112" y="22049"/>
                </a:lnTo>
                <a:lnTo>
                  <a:pt x="3615792" y="19721"/>
                </a:lnTo>
                <a:lnTo>
                  <a:pt x="3645964" y="18687"/>
                </a:lnTo>
                <a:lnTo>
                  <a:pt x="3675910" y="18227"/>
                </a:lnTo>
                <a:lnTo>
                  <a:pt x="3705755" y="18023"/>
                </a:lnTo>
                <a:lnTo>
                  <a:pt x="3736549" y="16939"/>
                </a:lnTo>
                <a:lnTo>
                  <a:pt x="3770078" y="13151"/>
                </a:lnTo>
                <a:lnTo>
                  <a:pt x="3802179" y="10806"/>
                </a:lnTo>
                <a:lnTo>
                  <a:pt x="3832982" y="9763"/>
                </a:lnTo>
                <a:lnTo>
                  <a:pt x="3863209" y="9300"/>
                </a:lnTo>
                <a:lnTo>
                  <a:pt x="3893179" y="6448"/>
                </a:lnTo>
                <a:lnTo>
                  <a:pt x="3923036" y="2866"/>
                </a:lnTo>
                <a:lnTo>
                  <a:pt x="3952842" y="1274"/>
                </a:lnTo>
                <a:lnTo>
                  <a:pt x="3985272" y="566"/>
                </a:lnTo>
                <a:lnTo>
                  <a:pt x="4018536" y="251"/>
                </a:lnTo>
                <a:lnTo>
                  <a:pt x="4049857" y="111"/>
                </a:lnTo>
                <a:lnTo>
                  <a:pt x="4082959" y="49"/>
                </a:lnTo>
                <a:lnTo>
                  <a:pt x="4116522" y="22"/>
                </a:lnTo>
                <a:lnTo>
                  <a:pt x="4147978" y="9"/>
                </a:lnTo>
                <a:lnTo>
                  <a:pt x="4181139" y="4"/>
                </a:lnTo>
                <a:lnTo>
                  <a:pt x="4214729" y="2"/>
                </a:lnTo>
                <a:lnTo>
                  <a:pt x="4246195" y="0"/>
                </a:lnTo>
                <a:lnTo>
                  <a:pt x="4279362" y="0"/>
                </a:lnTo>
                <a:lnTo>
                  <a:pt x="4312954" y="0"/>
                </a:lnTo>
                <a:lnTo>
                  <a:pt x="4344421" y="0"/>
                </a:lnTo>
                <a:lnTo>
                  <a:pt x="4377587" y="0"/>
                </a:lnTo>
                <a:lnTo>
                  <a:pt x="4411180" y="0"/>
                </a:lnTo>
                <a:lnTo>
                  <a:pt x="4442646" y="0"/>
                </a:lnTo>
                <a:lnTo>
                  <a:pt x="4473169" y="0"/>
                </a:lnTo>
                <a:lnTo>
                  <a:pt x="4503269" y="0"/>
                </a:lnTo>
                <a:lnTo>
                  <a:pt x="4547116" y="0"/>
                </a:lnTo>
                <a:lnTo>
                  <a:pt x="4585683" y="992"/>
                </a:lnTo>
                <a:lnTo>
                  <a:pt x="4621253" y="6137"/>
                </a:lnTo>
                <a:lnTo>
                  <a:pt x="4679156" y="17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287"/>
          <p:cNvSpPr/>
          <p:nvPr/>
        </p:nvSpPr>
        <p:spPr>
          <a:xfrm>
            <a:off x="294680" y="1334332"/>
            <a:ext cx="2839641" cy="103349"/>
          </a:xfrm>
          <a:custGeom>
            <a:avLst/>
            <a:gdLst/>
            <a:ahLst/>
            <a:cxnLst/>
            <a:rect l="0" t="0" r="0" b="0"/>
            <a:pathLst>
              <a:path w="2839641" h="103349">
                <a:moveTo>
                  <a:pt x="0" y="103348"/>
                </a:moveTo>
                <a:lnTo>
                  <a:pt x="0" y="98607"/>
                </a:lnTo>
                <a:lnTo>
                  <a:pt x="1984" y="97211"/>
                </a:lnTo>
                <a:lnTo>
                  <a:pt x="43728" y="88526"/>
                </a:lnTo>
                <a:lnTo>
                  <a:pt x="88123" y="86088"/>
                </a:lnTo>
                <a:lnTo>
                  <a:pt x="120525" y="85755"/>
                </a:lnTo>
                <a:lnTo>
                  <a:pt x="158077" y="85607"/>
                </a:lnTo>
                <a:lnTo>
                  <a:pt x="189980" y="85541"/>
                </a:lnTo>
                <a:lnTo>
                  <a:pt x="230254" y="85504"/>
                </a:lnTo>
                <a:lnTo>
                  <a:pt x="269968" y="85493"/>
                </a:lnTo>
                <a:lnTo>
                  <a:pt x="313154" y="85490"/>
                </a:lnTo>
                <a:lnTo>
                  <a:pt x="354724" y="85489"/>
                </a:lnTo>
                <a:lnTo>
                  <a:pt x="397468" y="82842"/>
                </a:lnTo>
                <a:lnTo>
                  <a:pt x="429660" y="79351"/>
                </a:lnTo>
                <a:lnTo>
                  <a:pt x="460504" y="77800"/>
                </a:lnTo>
                <a:lnTo>
                  <a:pt x="493395" y="77110"/>
                </a:lnTo>
                <a:lnTo>
                  <a:pt x="526865" y="76804"/>
                </a:lnTo>
                <a:lnTo>
                  <a:pt x="558276" y="76668"/>
                </a:lnTo>
                <a:lnTo>
                  <a:pt x="591419" y="76607"/>
                </a:lnTo>
                <a:lnTo>
                  <a:pt x="626986" y="76580"/>
                </a:lnTo>
                <a:lnTo>
                  <a:pt x="665944" y="76568"/>
                </a:lnTo>
                <a:lnTo>
                  <a:pt x="706410" y="76563"/>
                </a:lnTo>
                <a:lnTo>
                  <a:pt x="746553" y="76561"/>
                </a:lnTo>
                <a:lnTo>
                  <a:pt x="784239" y="76559"/>
                </a:lnTo>
                <a:lnTo>
                  <a:pt x="823477" y="76559"/>
                </a:lnTo>
                <a:lnTo>
                  <a:pt x="864068" y="75567"/>
                </a:lnTo>
                <a:lnTo>
                  <a:pt x="905259" y="71818"/>
                </a:lnTo>
                <a:lnTo>
                  <a:pt x="949363" y="69491"/>
                </a:lnTo>
                <a:lnTo>
                  <a:pt x="972237" y="68870"/>
                </a:lnTo>
                <a:lnTo>
                  <a:pt x="995423" y="68456"/>
                </a:lnTo>
                <a:lnTo>
                  <a:pt x="1018819" y="68180"/>
                </a:lnTo>
                <a:lnTo>
                  <a:pt x="1042353" y="67997"/>
                </a:lnTo>
                <a:lnTo>
                  <a:pt x="1065980" y="66882"/>
                </a:lnTo>
                <a:lnTo>
                  <a:pt x="1089669" y="65147"/>
                </a:lnTo>
                <a:lnTo>
                  <a:pt x="1113399" y="62997"/>
                </a:lnTo>
                <a:lnTo>
                  <a:pt x="1137156" y="61565"/>
                </a:lnTo>
                <a:lnTo>
                  <a:pt x="1160932" y="60610"/>
                </a:lnTo>
                <a:lnTo>
                  <a:pt x="1184720" y="59973"/>
                </a:lnTo>
                <a:lnTo>
                  <a:pt x="1208517" y="59548"/>
                </a:lnTo>
                <a:lnTo>
                  <a:pt x="1232318" y="59265"/>
                </a:lnTo>
                <a:lnTo>
                  <a:pt x="1256123" y="59076"/>
                </a:lnTo>
                <a:lnTo>
                  <a:pt x="1278939" y="58951"/>
                </a:lnTo>
                <a:lnTo>
                  <a:pt x="1322810" y="58811"/>
                </a:lnTo>
                <a:lnTo>
                  <a:pt x="1345225" y="57781"/>
                </a:lnTo>
                <a:lnTo>
                  <a:pt x="1368106" y="56103"/>
                </a:lnTo>
                <a:lnTo>
                  <a:pt x="1391297" y="53992"/>
                </a:lnTo>
                <a:lnTo>
                  <a:pt x="1414695" y="52584"/>
                </a:lnTo>
                <a:lnTo>
                  <a:pt x="1438231" y="51646"/>
                </a:lnTo>
                <a:lnTo>
                  <a:pt x="1461860" y="51021"/>
                </a:lnTo>
                <a:lnTo>
                  <a:pt x="1486542" y="49611"/>
                </a:lnTo>
                <a:lnTo>
                  <a:pt x="1511926" y="47680"/>
                </a:lnTo>
                <a:lnTo>
                  <a:pt x="1537779" y="45400"/>
                </a:lnTo>
                <a:lnTo>
                  <a:pt x="1562951" y="43880"/>
                </a:lnTo>
                <a:lnTo>
                  <a:pt x="1587671" y="42866"/>
                </a:lnTo>
                <a:lnTo>
                  <a:pt x="1612088" y="42191"/>
                </a:lnTo>
                <a:lnTo>
                  <a:pt x="1635311" y="41740"/>
                </a:lnTo>
                <a:lnTo>
                  <a:pt x="1679635" y="41240"/>
                </a:lnTo>
                <a:lnTo>
                  <a:pt x="1703163" y="40114"/>
                </a:lnTo>
                <a:lnTo>
                  <a:pt x="1727778" y="38372"/>
                </a:lnTo>
                <a:lnTo>
                  <a:pt x="1753117" y="36218"/>
                </a:lnTo>
                <a:lnTo>
                  <a:pt x="1777948" y="34782"/>
                </a:lnTo>
                <a:lnTo>
                  <a:pt x="1802439" y="33825"/>
                </a:lnTo>
                <a:lnTo>
                  <a:pt x="1826704" y="33187"/>
                </a:lnTo>
                <a:lnTo>
                  <a:pt x="1850818" y="32761"/>
                </a:lnTo>
                <a:lnTo>
                  <a:pt x="1874832" y="32477"/>
                </a:lnTo>
                <a:lnTo>
                  <a:pt x="1898778" y="32288"/>
                </a:lnTo>
                <a:lnTo>
                  <a:pt x="1922680" y="32162"/>
                </a:lnTo>
                <a:lnTo>
                  <a:pt x="1946552" y="32078"/>
                </a:lnTo>
                <a:lnTo>
                  <a:pt x="1970404" y="32022"/>
                </a:lnTo>
                <a:lnTo>
                  <a:pt x="1994243" y="31985"/>
                </a:lnTo>
                <a:lnTo>
                  <a:pt x="2018073" y="31960"/>
                </a:lnTo>
                <a:lnTo>
                  <a:pt x="2041898" y="31943"/>
                </a:lnTo>
                <a:lnTo>
                  <a:pt x="2065718" y="30940"/>
                </a:lnTo>
                <a:lnTo>
                  <a:pt x="2089536" y="29279"/>
                </a:lnTo>
                <a:lnTo>
                  <a:pt x="2113352" y="27179"/>
                </a:lnTo>
                <a:lnTo>
                  <a:pt x="2137167" y="25780"/>
                </a:lnTo>
                <a:lnTo>
                  <a:pt x="2160980" y="24847"/>
                </a:lnTo>
                <a:lnTo>
                  <a:pt x="2184794" y="24225"/>
                </a:lnTo>
                <a:lnTo>
                  <a:pt x="2208608" y="22818"/>
                </a:lnTo>
                <a:lnTo>
                  <a:pt x="2232421" y="20888"/>
                </a:lnTo>
                <a:lnTo>
                  <a:pt x="2256233" y="18609"/>
                </a:lnTo>
                <a:lnTo>
                  <a:pt x="2280046" y="17089"/>
                </a:lnTo>
                <a:lnTo>
                  <a:pt x="2303859" y="16076"/>
                </a:lnTo>
                <a:lnTo>
                  <a:pt x="2327671" y="15401"/>
                </a:lnTo>
                <a:lnTo>
                  <a:pt x="2351484" y="13959"/>
                </a:lnTo>
                <a:lnTo>
                  <a:pt x="2375297" y="12005"/>
                </a:lnTo>
                <a:lnTo>
                  <a:pt x="2399109" y="9710"/>
                </a:lnTo>
                <a:lnTo>
                  <a:pt x="2422922" y="8181"/>
                </a:lnTo>
                <a:lnTo>
                  <a:pt x="2446734" y="7161"/>
                </a:lnTo>
                <a:lnTo>
                  <a:pt x="2470546" y="6481"/>
                </a:lnTo>
                <a:lnTo>
                  <a:pt x="2494359" y="6028"/>
                </a:lnTo>
                <a:lnTo>
                  <a:pt x="2518171" y="5725"/>
                </a:lnTo>
                <a:lnTo>
                  <a:pt x="2541984" y="5524"/>
                </a:lnTo>
                <a:lnTo>
                  <a:pt x="2564804" y="5390"/>
                </a:lnTo>
                <a:lnTo>
                  <a:pt x="2608681" y="5240"/>
                </a:lnTo>
                <a:lnTo>
                  <a:pt x="2651333" y="2528"/>
                </a:lnTo>
                <a:lnTo>
                  <a:pt x="2693440" y="0"/>
                </a:lnTo>
                <a:lnTo>
                  <a:pt x="2735305" y="2184"/>
                </a:lnTo>
                <a:lnTo>
                  <a:pt x="2769126" y="3815"/>
                </a:lnTo>
                <a:lnTo>
                  <a:pt x="2839640" y="512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93939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Cited</a:t>
            </a:r>
            <a:endParaRPr lang="en-US" dirty="0"/>
          </a:p>
        </p:txBody>
      </p:sp>
      <p:sp>
        <p:nvSpPr>
          <p:cNvPr id="3" name="Content Placeholder 2"/>
          <p:cNvSpPr>
            <a:spLocks noGrp="1"/>
          </p:cNvSpPr>
          <p:nvPr>
            <p:ph idx="1"/>
          </p:nvPr>
        </p:nvSpPr>
        <p:spPr/>
        <p:txBody>
          <a:bodyPr/>
          <a:lstStyle/>
          <a:p>
            <a:r>
              <a:rPr lang="en-US" dirty="0" err="1" smtClean="0"/>
              <a:t>Tarbuck</a:t>
            </a:r>
            <a:r>
              <a:rPr lang="en-US" dirty="0" smtClean="0"/>
              <a:t>, E. </a:t>
            </a:r>
            <a:r>
              <a:rPr lang="en-US" dirty="0" err="1" smtClean="0"/>
              <a:t>Lutgens</a:t>
            </a:r>
            <a:r>
              <a:rPr lang="en-US" dirty="0" smtClean="0"/>
              <a:t>, Frederick. Earth Science. 	New Jersey: Pearson Education. 2012. Print</a:t>
            </a:r>
            <a:endParaRPr lang="en-US" dirty="0"/>
          </a:p>
        </p:txBody>
      </p:sp>
    </p:spTree>
    <p:extLst>
      <p:ext uri="{BB962C8B-B14F-4D97-AF65-F5344CB8AC3E}">
        <p14:creationId xmlns:p14="http://schemas.microsoft.com/office/powerpoint/2010/main" val="10432871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9800</TotalTime>
  <Words>1081</Words>
  <Application>Microsoft Office PowerPoint</Application>
  <PresentationFormat>On-screen Show (4:3)</PresentationFormat>
  <Paragraphs>148</Paragraphs>
  <Slides>56</Slides>
  <Notes>4</Notes>
  <HiddenSlides>5</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56</vt:i4>
      </vt:variant>
    </vt:vector>
  </HeadingPairs>
  <TitlesOfParts>
    <vt:vector size="72" baseType="lpstr">
      <vt:lpstr>ＭＳ Ｐゴシック</vt:lpstr>
      <vt:lpstr>Arial</vt:lpstr>
      <vt:lpstr>Arial Black</vt:lpstr>
      <vt:lpstr>Baveuse</vt:lpstr>
      <vt:lpstr>Book Antiqua</vt:lpstr>
      <vt:lpstr>Calibri</vt:lpstr>
      <vt:lpstr>Courier New</vt:lpstr>
      <vt:lpstr>Lucida Sans</vt:lpstr>
      <vt:lpstr>Rockwell Extra Bold</vt:lpstr>
      <vt:lpstr>Tahoma</vt:lpstr>
      <vt:lpstr>Times</vt:lpstr>
      <vt:lpstr>Times New Roman</vt:lpstr>
      <vt:lpstr>Wingdings</vt:lpstr>
      <vt:lpstr>Wingdings 2</vt:lpstr>
      <vt:lpstr>Wingdings 3</vt:lpstr>
      <vt:lpstr>Apex</vt:lpstr>
      <vt:lpstr>Geologic Time</vt:lpstr>
      <vt:lpstr>Sedimentary Rock Formation Favs.  </vt:lpstr>
      <vt:lpstr>  Where do sediments come from?</vt:lpstr>
      <vt:lpstr>Physical Weathering  Ex. Frost wedging </vt:lpstr>
      <vt:lpstr>PowerPoint Presentation</vt:lpstr>
      <vt:lpstr>PowerPoint Presentation</vt:lpstr>
      <vt:lpstr> Formation of Sedimentary Rocks</vt:lpstr>
      <vt:lpstr>       Three types of sedimentary     rocks:  1. Clastic </vt:lpstr>
      <vt:lpstr>Work Cited</vt:lpstr>
      <vt:lpstr>PowerPoint Presentation</vt:lpstr>
      <vt:lpstr>PowerPoint Presentation</vt:lpstr>
      <vt:lpstr>PowerPoint Presentation</vt:lpstr>
      <vt:lpstr>PowerPoint Presentation</vt:lpstr>
      <vt:lpstr>3. Organic</vt:lpstr>
      <vt:lpstr>PowerPoint Presentation</vt:lpstr>
      <vt:lpstr>PowerPoint Presentation</vt:lpstr>
      <vt:lpstr>Metamorphic Rocks</vt:lpstr>
      <vt:lpstr>PowerPoint Presentation</vt:lpstr>
      <vt:lpstr>PowerPoint Presentation</vt:lpstr>
      <vt:lpstr>PowerPoint Presentation</vt:lpstr>
      <vt:lpstr>Before we start, understand uniformitarianism.  The longest word you will learn in Earth Science. </vt:lpstr>
      <vt:lpstr>PowerPoint Presentation</vt:lpstr>
      <vt:lpstr>PowerPoint Presentation</vt:lpstr>
      <vt:lpstr>PowerPoint Presentation</vt:lpstr>
      <vt:lpstr>*Principals of Geology</vt:lpstr>
      <vt:lpstr>PowerPoint Presentation</vt:lpstr>
      <vt:lpstr>PowerPoint Presentation</vt:lpstr>
      <vt:lpstr>PowerPoint Presentation</vt:lpstr>
      <vt:lpstr>PowerPoint Presentation</vt:lpstr>
      <vt:lpstr>PowerPoint Presentation</vt:lpstr>
      <vt:lpstr>Geological History (3): Unconformities (Gaps)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4. When did the dinosaurs become extinct and how did it happen?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 is an Isotope? </vt:lpstr>
      <vt:lpstr>*Radiometric dating: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Geologic Time</dc:title>
  <dc:creator>McKim - David</dc:creator>
  <cp:lastModifiedBy>Hollow, Tyler</cp:lastModifiedBy>
  <cp:revision>159</cp:revision>
  <cp:lastPrinted>2017-04-13T16:10:33Z</cp:lastPrinted>
  <dcterms:created xsi:type="dcterms:W3CDTF">2014-01-05T23:56:05Z</dcterms:created>
  <dcterms:modified xsi:type="dcterms:W3CDTF">2017-04-28T14:18:24Z</dcterms:modified>
</cp:coreProperties>
</file>