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4"/>
  </p:sldMasterIdLst>
  <p:notesMasterIdLst>
    <p:notesMasterId r:id="rId28"/>
  </p:notesMasterIdLst>
  <p:handoutMasterIdLst>
    <p:handoutMasterId r:id="rId29"/>
  </p:handoutMasterIdLst>
  <p:sldIdLst>
    <p:sldId id="289" r:id="rId5"/>
    <p:sldId id="259" r:id="rId6"/>
    <p:sldId id="270" r:id="rId7"/>
    <p:sldId id="271" r:id="rId8"/>
    <p:sldId id="273" r:id="rId9"/>
    <p:sldId id="274" r:id="rId10"/>
    <p:sldId id="277" r:id="rId11"/>
    <p:sldId id="278" r:id="rId12"/>
    <p:sldId id="279" r:id="rId13"/>
    <p:sldId id="290" r:id="rId14"/>
    <p:sldId id="280" r:id="rId15"/>
    <p:sldId id="281" r:id="rId16"/>
    <p:sldId id="282" r:id="rId17"/>
    <p:sldId id="284" r:id="rId18"/>
    <p:sldId id="285" r:id="rId19"/>
    <p:sldId id="294" r:id="rId20"/>
    <p:sldId id="286" r:id="rId21"/>
    <p:sldId id="295" r:id="rId22"/>
    <p:sldId id="287" r:id="rId23"/>
    <p:sldId id="257" r:id="rId24"/>
    <p:sldId id="266" r:id="rId25"/>
    <p:sldId id="267" r:id="rId26"/>
    <p:sldId id="288" r:id="rId27"/>
  </p:sldIdLst>
  <p:sldSz cx="12192000" cy="6858000"/>
  <p:notesSz cx="9309100" cy="70532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22" userDrawn="1">
          <p15:clr>
            <a:srgbClr val="A4A3A4"/>
          </p15:clr>
        </p15:guide>
        <p15:guide id="2" pos="29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06891F-6F6E-774C-9A07-C983A0D7FAB9}" v="508" dt="2018-09-03T16:54:24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8"/>
    <p:restoredTop sz="94662"/>
  </p:normalViewPr>
  <p:slideViewPr>
    <p:cSldViewPr snapToGrid="0">
      <p:cViewPr varScale="1">
        <p:scale>
          <a:sx n="85" d="100"/>
          <a:sy n="85" d="100"/>
        </p:scale>
        <p:origin x="4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222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ss, David" userId="dd29fc2d-4186-4f08-b971-b92ea922f488" providerId="ADAL" clId="{87DA717C-4B2A-407C-AAED-F9F8FD007EC6}"/>
    <pc:docChg chg="undo custSel addSld modSld sldOrd modNotesMaster modHandout">
      <pc:chgData name="Tuss, David" userId="dd29fc2d-4186-4f08-b971-b92ea922f488" providerId="ADAL" clId="{87DA717C-4B2A-407C-AAED-F9F8FD007EC6}" dt="2018-09-16T20:38:56.671" v="1035"/>
      <pc:docMkLst>
        <pc:docMk/>
      </pc:docMkLst>
      <pc:sldChg chg="addSp modSp add ord modAnim">
        <pc:chgData name="Tuss, David" userId="dd29fc2d-4186-4f08-b971-b92ea922f488" providerId="ADAL" clId="{87DA717C-4B2A-407C-AAED-F9F8FD007EC6}" dt="2018-09-16T20:38:23.202" v="1027"/>
        <pc:sldMkLst>
          <pc:docMk/>
          <pc:sldMk cId="0" sldId="257"/>
        </pc:sldMkLst>
        <pc:spChg chg="mod">
          <ac:chgData name="Tuss, David" userId="dd29fc2d-4186-4f08-b971-b92ea922f488" providerId="ADAL" clId="{87DA717C-4B2A-407C-AAED-F9F8FD007EC6}" dt="2018-09-16T20:33:06.240" v="978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Tuss, David" userId="dd29fc2d-4186-4f08-b971-b92ea922f488" providerId="ADAL" clId="{87DA717C-4B2A-407C-AAED-F9F8FD007EC6}" dt="2018-09-16T20:32:59.078" v="977" actId="1076"/>
          <ac:spMkLst>
            <pc:docMk/>
            <pc:sldMk cId="0" sldId="257"/>
            <ac:spMk id="3" creationId="{00000000-0000-0000-0000-000000000000}"/>
          </ac:spMkLst>
        </pc:spChg>
        <pc:spChg chg="add mod">
          <ac:chgData name="Tuss, David" userId="dd29fc2d-4186-4f08-b971-b92ea922f488" providerId="ADAL" clId="{87DA717C-4B2A-407C-AAED-F9F8FD007EC6}" dt="2018-09-16T20:38:05.797" v="1022" actId="1076"/>
          <ac:spMkLst>
            <pc:docMk/>
            <pc:sldMk cId="0" sldId="257"/>
            <ac:spMk id="4" creationId="{7279F41D-A5DB-4564-95EF-D0E6EC597115}"/>
          </ac:spMkLst>
        </pc:spChg>
        <pc:spChg chg="add mod">
          <ac:chgData name="Tuss, David" userId="dd29fc2d-4186-4f08-b971-b92ea922f488" providerId="ADAL" clId="{87DA717C-4B2A-407C-AAED-F9F8FD007EC6}" dt="2018-09-16T20:32:22.798" v="967" actId="255"/>
          <ac:spMkLst>
            <pc:docMk/>
            <pc:sldMk cId="0" sldId="257"/>
            <ac:spMk id="5" creationId="{07290542-E061-4341-B42A-663FA45666DB}"/>
          </ac:spMkLst>
        </pc:spChg>
        <pc:spChg chg="add mod">
          <ac:chgData name="Tuss, David" userId="dd29fc2d-4186-4f08-b971-b92ea922f488" providerId="ADAL" clId="{87DA717C-4B2A-407C-AAED-F9F8FD007EC6}" dt="2018-09-16T20:32:28.011" v="969" actId="113"/>
          <ac:spMkLst>
            <pc:docMk/>
            <pc:sldMk cId="0" sldId="257"/>
            <ac:spMk id="6" creationId="{9DC6A708-C27D-4AB0-83D1-7D22D0CC1671}"/>
          </ac:spMkLst>
        </pc:spChg>
        <pc:spChg chg="add mod">
          <ac:chgData name="Tuss, David" userId="dd29fc2d-4186-4f08-b971-b92ea922f488" providerId="ADAL" clId="{87DA717C-4B2A-407C-AAED-F9F8FD007EC6}" dt="2018-09-16T20:32:32.457" v="971" actId="255"/>
          <ac:spMkLst>
            <pc:docMk/>
            <pc:sldMk cId="0" sldId="257"/>
            <ac:spMk id="8" creationId="{02A090D7-29B5-4A1E-A6A5-F8B57414F1BB}"/>
          </ac:spMkLst>
        </pc:spChg>
        <pc:spChg chg="add mod">
          <ac:chgData name="Tuss, David" userId="dd29fc2d-4186-4f08-b971-b92ea922f488" providerId="ADAL" clId="{87DA717C-4B2A-407C-AAED-F9F8FD007EC6}" dt="2018-09-16T20:32:45.114" v="974" actId="1076"/>
          <ac:spMkLst>
            <pc:docMk/>
            <pc:sldMk cId="0" sldId="257"/>
            <ac:spMk id="9" creationId="{D4850C80-1140-48C5-A9ED-40E0048BCE60}"/>
          </ac:spMkLst>
        </pc:spChg>
        <pc:picChg chg="mod">
          <ac:chgData name="Tuss, David" userId="dd29fc2d-4186-4f08-b971-b92ea922f488" providerId="ADAL" clId="{87DA717C-4B2A-407C-AAED-F9F8FD007EC6}" dt="2018-09-16T20:38:02.291" v="1020" actId="1076"/>
          <ac:picMkLst>
            <pc:docMk/>
            <pc:sldMk cId="0" sldId="257"/>
            <ac:picMk id="7" creationId="{00000000-0000-0000-0000-000000000000}"/>
          </ac:picMkLst>
        </pc:picChg>
        <pc:picChg chg="mod">
          <ac:chgData name="Tuss, David" userId="dd29fc2d-4186-4f08-b971-b92ea922f488" providerId="ADAL" clId="{87DA717C-4B2A-407C-AAED-F9F8FD007EC6}" dt="2018-09-16T20:30:28.538" v="924" actId="1076"/>
          <ac:picMkLst>
            <pc:docMk/>
            <pc:sldMk cId="0" sldId="257"/>
            <ac:picMk id="13318" creationId="{00000000-0000-0000-0000-000000000000}"/>
          </ac:picMkLst>
        </pc:picChg>
      </pc:sldChg>
      <pc:sldChg chg="modSp modAnim">
        <pc:chgData name="Tuss, David" userId="dd29fc2d-4186-4f08-b971-b92ea922f488" providerId="ADAL" clId="{87DA717C-4B2A-407C-AAED-F9F8FD007EC6}" dt="2018-09-04T12:54:38.848" v="366" actId="20577"/>
        <pc:sldMkLst>
          <pc:docMk/>
          <pc:sldMk cId="0" sldId="259"/>
        </pc:sldMkLst>
        <pc:spChg chg="mod">
          <ac:chgData name="Tuss, David" userId="dd29fc2d-4186-4f08-b971-b92ea922f488" providerId="ADAL" clId="{87DA717C-4B2A-407C-AAED-F9F8FD007EC6}" dt="2018-09-04T12:54:38.848" v="366" actId="20577"/>
          <ac:spMkLst>
            <pc:docMk/>
            <pc:sldMk cId="0" sldId="259"/>
            <ac:spMk id="4" creationId="{00000000-0000-0000-0000-000000000000}"/>
          </ac:spMkLst>
        </pc:spChg>
      </pc:sldChg>
      <pc:sldChg chg="delSp modSp add">
        <pc:chgData name="Tuss, David" userId="dd29fc2d-4186-4f08-b971-b92ea922f488" providerId="ADAL" clId="{87DA717C-4B2A-407C-AAED-F9F8FD007EC6}" dt="2018-09-16T20:36:42.208" v="1005" actId="14100"/>
        <pc:sldMkLst>
          <pc:docMk/>
          <pc:sldMk cId="0" sldId="266"/>
        </pc:sldMkLst>
        <pc:spChg chg="mod">
          <ac:chgData name="Tuss, David" userId="dd29fc2d-4186-4f08-b971-b92ea922f488" providerId="ADAL" clId="{87DA717C-4B2A-407C-AAED-F9F8FD007EC6}" dt="2018-09-16T20:36:29.416" v="983" actId="1076"/>
          <ac:spMkLst>
            <pc:docMk/>
            <pc:sldMk cId="0" sldId="266"/>
            <ac:spMk id="2" creationId="{00000000-0000-0000-0000-000000000000}"/>
          </ac:spMkLst>
        </pc:spChg>
        <pc:spChg chg="del">
          <ac:chgData name="Tuss, David" userId="dd29fc2d-4186-4f08-b971-b92ea922f488" providerId="ADAL" clId="{87DA717C-4B2A-407C-AAED-F9F8FD007EC6}" dt="2018-09-16T20:36:21.225" v="981" actId="478"/>
          <ac:spMkLst>
            <pc:docMk/>
            <pc:sldMk cId="0" sldId="266"/>
            <ac:spMk id="3" creationId="{00000000-0000-0000-0000-000000000000}"/>
          </ac:spMkLst>
        </pc:spChg>
        <pc:picChg chg="mod">
          <ac:chgData name="Tuss, David" userId="dd29fc2d-4186-4f08-b971-b92ea922f488" providerId="ADAL" clId="{87DA717C-4B2A-407C-AAED-F9F8FD007EC6}" dt="2018-09-16T20:36:42.208" v="1005" actId="14100"/>
          <ac:picMkLst>
            <pc:docMk/>
            <pc:sldMk cId="0" sldId="266"/>
            <ac:picMk id="4" creationId="{00000000-0000-0000-0000-000000000000}"/>
          </ac:picMkLst>
        </pc:picChg>
      </pc:sldChg>
      <pc:sldChg chg="modSp add modAnim">
        <pc:chgData name="Tuss, David" userId="dd29fc2d-4186-4f08-b971-b92ea922f488" providerId="ADAL" clId="{87DA717C-4B2A-407C-AAED-F9F8FD007EC6}" dt="2018-09-16T20:38:56.671" v="1035"/>
        <pc:sldMkLst>
          <pc:docMk/>
          <pc:sldMk cId="0" sldId="267"/>
        </pc:sldMkLst>
        <pc:spChg chg="mod">
          <ac:chgData name="Tuss, David" userId="dd29fc2d-4186-4f08-b971-b92ea922f488" providerId="ADAL" clId="{87DA717C-4B2A-407C-AAED-F9F8FD007EC6}" dt="2018-09-16T20:37:05.608" v="1008" actId="1076"/>
          <ac:spMkLst>
            <pc:docMk/>
            <pc:sldMk cId="0" sldId="267"/>
            <ac:spMk id="2" creationId="{00000000-0000-0000-0000-000000000000}"/>
          </ac:spMkLst>
        </pc:spChg>
        <pc:spChg chg="mod">
          <ac:chgData name="Tuss, David" userId="dd29fc2d-4186-4f08-b971-b92ea922f488" providerId="ADAL" clId="{87DA717C-4B2A-407C-AAED-F9F8FD007EC6}" dt="2018-09-16T20:38:38.677" v="1030" actId="1076"/>
          <ac:spMkLst>
            <pc:docMk/>
            <pc:sldMk cId="0" sldId="267"/>
            <ac:spMk id="3" creationId="{00000000-0000-0000-0000-000000000000}"/>
          </ac:spMkLst>
        </pc:spChg>
        <pc:picChg chg="mod">
          <ac:chgData name="Tuss, David" userId="dd29fc2d-4186-4f08-b971-b92ea922f488" providerId="ADAL" clId="{87DA717C-4B2A-407C-AAED-F9F8FD007EC6}" dt="2018-09-16T20:37:18.144" v="1011" actId="1076"/>
          <ac:picMkLst>
            <pc:docMk/>
            <pc:sldMk cId="0" sldId="267"/>
            <ac:picMk id="4" creationId="{00000000-0000-0000-0000-000000000000}"/>
          </ac:picMkLst>
        </pc:picChg>
      </pc:sldChg>
      <pc:sldChg chg="modSp">
        <pc:chgData name="Tuss, David" userId="dd29fc2d-4186-4f08-b971-b92ea922f488" providerId="ADAL" clId="{87DA717C-4B2A-407C-AAED-F9F8FD007EC6}" dt="2018-09-04T12:55:50.399" v="380" actId="20577"/>
        <pc:sldMkLst>
          <pc:docMk/>
          <pc:sldMk cId="1343577375" sldId="270"/>
        </pc:sldMkLst>
        <pc:spChg chg="mod">
          <ac:chgData name="Tuss, David" userId="dd29fc2d-4186-4f08-b971-b92ea922f488" providerId="ADAL" clId="{87DA717C-4B2A-407C-AAED-F9F8FD007EC6}" dt="2018-09-04T12:55:50.399" v="380" actId="20577"/>
          <ac:spMkLst>
            <pc:docMk/>
            <pc:sldMk cId="1343577375" sldId="270"/>
            <ac:spMk id="4" creationId="{00000000-0000-0000-0000-000000000000}"/>
          </ac:spMkLst>
        </pc:spChg>
      </pc:sldChg>
      <pc:sldChg chg="modSp">
        <pc:chgData name="Tuss, David" userId="dd29fc2d-4186-4f08-b971-b92ea922f488" providerId="ADAL" clId="{87DA717C-4B2A-407C-AAED-F9F8FD007EC6}" dt="2018-09-04T12:58:10.127" v="525" actId="20577"/>
        <pc:sldMkLst>
          <pc:docMk/>
          <pc:sldMk cId="90905724" sldId="271"/>
        </pc:sldMkLst>
        <pc:spChg chg="mod">
          <ac:chgData name="Tuss, David" userId="dd29fc2d-4186-4f08-b971-b92ea922f488" providerId="ADAL" clId="{87DA717C-4B2A-407C-AAED-F9F8FD007EC6}" dt="2018-09-04T12:58:10.127" v="525" actId="20577"/>
          <ac:spMkLst>
            <pc:docMk/>
            <pc:sldMk cId="90905724" sldId="271"/>
            <ac:spMk id="4" creationId="{00000000-0000-0000-0000-000000000000}"/>
          </ac:spMkLst>
        </pc:spChg>
      </pc:sldChg>
      <pc:sldChg chg="modSp">
        <pc:chgData name="Tuss, David" userId="dd29fc2d-4186-4f08-b971-b92ea922f488" providerId="ADAL" clId="{87DA717C-4B2A-407C-AAED-F9F8FD007EC6}" dt="2018-08-28T18:52:19.731" v="13" actId="27636"/>
        <pc:sldMkLst>
          <pc:docMk/>
          <pc:sldMk cId="1714242262" sldId="273"/>
        </pc:sldMkLst>
        <pc:spChg chg="mod">
          <ac:chgData name="Tuss, David" userId="dd29fc2d-4186-4f08-b971-b92ea922f488" providerId="ADAL" clId="{87DA717C-4B2A-407C-AAED-F9F8FD007EC6}" dt="2018-08-28T18:52:19.731" v="13" actId="27636"/>
          <ac:spMkLst>
            <pc:docMk/>
            <pc:sldMk cId="1714242262" sldId="273"/>
            <ac:spMk id="3074" creationId="{00000000-0000-0000-0000-000000000000}"/>
          </ac:spMkLst>
        </pc:spChg>
      </pc:sldChg>
      <pc:sldChg chg="modSp">
        <pc:chgData name="Tuss, David" userId="dd29fc2d-4186-4f08-b971-b92ea922f488" providerId="ADAL" clId="{87DA717C-4B2A-407C-AAED-F9F8FD007EC6}" dt="2018-08-28T19:48:03.305" v="336" actId="207"/>
        <pc:sldMkLst>
          <pc:docMk/>
          <pc:sldMk cId="1183506154" sldId="274"/>
        </pc:sldMkLst>
        <pc:spChg chg="mod">
          <ac:chgData name="Tuss, David" userId="dd29fc2d-4186-4f08-b971-b92ea922f488" providerId="ADAL" clId="{87DA717C-4B2A-407C-AAED-F9F8FD007EC6}" dt="2018-08-28T19:48:03.305" v="336" actId="207"/>
          <ac:spMkLst>
            <pc:docMk/>
            <pc:sldMk cId="1183506154" sldId="274"/>
            <ac:spMk id="4" creationId="{00000000-0000-0000-0000-000000000000}"/>
          </ac:spMkLst>
        </pc:spChg>
        <pc:spChg chg="mod">
          <ac:chgData name="Tuss, David" userId="dd29fc2d-4186-4f08-b971-b92ea922f488" providerId="ADAL" clId="{87DA717C-4B2A-407C-AAED-F9F8FD007EC6}" dt="2018-08-28T18:52:19.746" v="14" actId="27636"/>
          <ac:spMkLst>
            <pc:docMk/>
            <pc:sldMk cId="1183506154" sldId="274"/>
            <ac:spMk id="3074" creationId="{00000000-0000-0000-0000-000000000000}"/>
          </ac:spMkLst>
        </pc:spChg>
      </pc:sldChg>
      <pc:sldChg chg="modSp modAnim">
        <pc:chgData name="Tuss, David" userId="dd29fc2d-4186-4f08-b971-b92ea922f488" providerId="ADAL" clId="{87DA717C-4B2A-407C-AAED-F9F8FD007EC6}" dt="2018-08-28T19:42:14.113" v="238" actId="113"/>
        <pc:sldMkLst>
          <pc:docMk/>
          <pc:sldMk cId="847655942" sldId="277"/>
        </pc:sldMkLst>
        <pc:spChg chg="mod">
          <ac:chgData name="Tuss, David" userId="dd29fc2d-4186-4f08-b971-b92ea922f488" providerId="ADAL" clId="{87DA717C-4B2A-407C-AAED-F9F8FD007EC6}" dt="2018-08-28T19:41:55.033" v="235" actId="20577"/>
          <ac:spMkLst>
            <pc:docMk/>
            <pc:sldMk cId="847655942" sldId="277"/>
            <ac:spMk id="6" creationId="{00000000-0000-0000-0000-000000000000}"/>
          </ac:spMkLst>
        </pc:spChg>
        <pc:spChg chg="mod">
          <ac:chgData name="Tuss, David" userId="dd29fc2d-4186-4f08-b971-b92ea922f488" providerId="ADAL" clId="{87DA717C-4B2A-407C-AAED-F9F8FD007EC6}" dt="2018-08-28T18:52:19.762" v="15" actId="27636"/>
          <ac:spMkLst>
            <pc:docMk/>
            <pc:sldMk cId="847655942" sldId="277"/>
            <ac:spMk id="10" creationId="{E42DCE44-4F4E-48BD-9C22-48F7ABF27469}"/>
          </ac:spMkLst>
        </pc:spChg>
        <pc:graphicFrameChg chg="mod">
          <ac:chgData name="Tuss, David" userId="dd29fc2d-4186-4f08-b971-b92ea922f488" providerId="ADAL" clId="{87DA717C-4B2A-407C-AAED-F9F8FD007EC6}" dt="2018-08-28T19:42:14.113" v="238" actId="113"/>
          <ac:graphicFrameMkLst>
            <pc:docMk/>
            <pc:sldMk cId="847655942" sldId="277"/>
            <ac:graphicFrameMk id="5" creationId="{00000000-0000-0000-0000-000000000000}"/>
          </ac:graphicFrameMkLst>
        </pc:graphicFrameChg>
      </pc:sldChg>
      <pc:sldChg chg="modSp">
        <pc:chgData name="Tuss, David" userId="dd29fc2d-4186-4f08-b971-b92ea922f488" providerId="ADAL" clId="{87DA717C-4B2A-407C-AAED-F9F8FD007EC6}" dt="2018-09-04T13:06:47.452" v="526" actId="115"/>
        <pc:sldMkLst>
          <pc:docMk/>
          <pc:sldMk cId="1996065437" sldId="278"/>
        </pc:sldMkLst>
        <pc:spChg chg="mod">
          <ac:chgData name="Tuss, David" userId="dd29fc2d-4186-4f08-b971-b92ea922f488" providerId="ADAL" clId="{87DA717C-4B2A-407C-AAED-F9F8FD007EC6}" dt="2018-09-04T13:06:47.452" v="526" actId="115"/>
          <ac:spMkLst>
            <pc:docMk/>
            <pc:sldMk cId="1996065437" sldId="278"/>
            <ac:spMk id="4" creationId="{00000000-0000-0000-0000-000000000000}"/>
          </ac:spMkLst>
        </pc:spChg>
      </pc:sldChg>
      <pc:sldChg chg="modSp modAnim">
        <pc:chgData name="Tuss, David" userId="dd29fc2d-4186-4f08-b971-b92ea922f488" providerId="ADAL" clId="{87DA717C-4B2A-407C-AAED-F9F8FD007EC6}" dt="2018-09-04T13:10:08.021" v="812" actId="20577"/>
        <pc:sldMkLst>
          <pc:docMk/>
          <pc:sldMk cId="1664211339" sldId="279"/>
        </pc:sldMkLst>
        <pc:spChg chg="mod">
          <ac:chgData name="Tuss, David" userId="dd29fc2d-4186-4f08-b971-b92ea922f488" providerId="ADAL" clId="{87DA717C-4B2A-407C-AAED-F9F8FD007EC6}" dt="2018-09-04T13:10:08.021" v="812" actId="20577"/>
          <ac:spMkLst>
            <pc:docMk/>
            <pc:sldMk cId="1664211339" sldId="279"/>
            <ac:spMk id="4" creationId="{00000000-0000-0000-0000-000000000000}"/>
          </ac:spMkLst>
        </pc:spChg>
        <pc:spChg chg="mod">
          <ac:chgData name="Tuss, David" userId="dd29fc2d-4186-4f08-b971-b92ea922f488" providerId="ADAL" clId="{87DA717C-4B2A-407C-AAED-F9F8FD007EC6}" dt="2018-08-28T19:43:26.916" v="255" actId="14100"/>
          <ac:spMkLst>
            <pc:docMk/>
            <pc:sldMk cId="1664211339" sldId="279"/>
            <ac:spMk id="11" creationId="{00000000-0000-0000-0000-000000000000}"/>
          </ac:spMkLst>
        </pc:spChg>
        <pc:spChg chg="mod">
          <ac:chgData name="Tuss, David" userId="dd29fc2d-4186-4f08-b971-b92ea922f488" providerId="ADAL" clId="{87DA717C-4B2A-407C-AAED-F9F8FD007EC6}" dt="2018-08-28T19:43:17.988" v="254" actId="114"/>
          <ac:spMkLst>
            <pc:docMk/>
            <pc:sldMk cId="1664211339" sldId="279"/>
            <ac:spMk id="12" creationId="{00000000-0000-0000-0000-000000000000}"/>
          </ac:spMkLst>
        </pc:spChg>
      </pc:sldChg>
      <pc:sldChg chg="addSp delSp modSp">
        <pc:chgData name="Tuss, David" userId="dd29fc2d-4186-4f08-b971-b92ea922f488" providerId="ADAL" clId="{87DA717C-4B2A-407C-AAED-F9F8FD007EC6}" dt="2018-09-04T13:12:33.415" v="859" actId="20577"/>
        <pc:sldMkLst>
          <pc:docMk/>
          <pc:sldMk cId="2070756732" sldId="280"/>
        </pc:sldMkLst>
        <pc:spChg chg="add del mod">
          <ac:chgData name="Tuss, David" userId="dd29fc2d-4186-4f08-b971-b92ea922f488" providerId="ADAL" clId="{87DA717C-4B2A-407C-AAED-F9F8FD007EC6}" dt="2018-08-28T19:44:14.735" v="264" actId="478"/>
          <ac:spMkLst>
            <pc:docMk/>
            <pc:sldMk cId="2070756732" sldId="280"/>
            <ac:spMk id="3" creationId="{0C468439-A3A1-48A0-9CA9-6CC21B9A85F6}"/>
          </ac:spMkLst>
        </pc:spChg>
        <pc:spChg chg="mod">
          <ac:chgData name="Tuss, David" userId="dd29fc2d-4186-4f08-b971-b92ea922f488" providerId="ADAL" clId="{87DA717C-4B2A-407C-AAED-F9F8FD007EC6}" dt="2018-09-04T13:12:33.415" v="859" actId="20577"/>
          <ac:spMkLst>
            <pc:docMk/>
            <pc:sldMk cId="2070756732" sldId="280"/>
            <ac:spMk id="4" creationId="{00000000-0000-0000-0000-000000000000}"/>
          </ac:spMkLst>
        </pc:spChg>
        <pc:spChg chg="add">
          <ac:chgData name="Tuss, David" userId="dd29fc2d-4186-4f08-b971-b92ea922f488" providerId="ADAL" clId="{87DA717C-4B2A-407C-AAED-F9F8FD007EC6}" dt="2018-08-28T19:44:16.126" v="265"/>
          <ac:spMkLst>
            <pc:docMk/>
            <pc:sldMk cId="2070756732" sldId="280"/>
            <ac:spMk id="7" creationId="{02468DFE-8CAB-47D0-9468-2B4DA0DCE115}"/>
          </ac:spMkLst>
        </pc:spChg>
        <pc:spChg chg="add">
          <ac:chgData name="Tuss, David" userId="dd29fc2d-4186-4f08-b971-b92ea922f488" providerId="ADAL" clId="{87DA717C-4B2A-407C-AAED-F9F8FD007EC6}" dt="2018-08-28T19:44:16.126" v="265"/>
          <ac:spMkLst>
            <pc:docMk/>
            <pc:sldMk cId="2070756732" sldId="280"/>
            <ac:spMk id="8" creationId="{238755EE-A171-4E4B-8DB7-9CFE060A06FC}"/>
          </ac:spMkLst>
        </pc:spChg>
        <pc:spChg chg="del">
          <ac:chgData name="Tuss, David" userId="dd29fc2d-4186-4f08-b971-b92ea922f488" providerId="ADAL" clId="{87DA717C-4B2A-407C-AAED-F9F8FD007EC6}" dt="2018-08-28T19:44:13.205" v="263" actId="478"/>
          <ac:spMkLst>
            <pc:docMk/>
            <pc:sldMk cId="2070756732" sldId="280"/>
            <ac:spMk id="9" creationId="{00000000-0000-0000-0000-000000000000}"/>
          </ac:spMkLst>
        </pc:spChg>
        <pc:spChg chg="del">
          <ac:chgData name="Tuss, David" userId="dd29fc2d-4186-4f08-b971-b92ea922f488" providerId="ADAL" clId="{87DA717C-4B2A-407C-AAED-F9F8FD007EC6}" dt="2018-08-28T19:44:12.093" v="262" actId="478"/>
          <ac:spMkLst>
            <pc:docMk/>
            <pc:sldMk cId="2070756732" sldId="280"/>
            <ac:spMk id="10" creationId="{00000000-0000-0000-0000-000000000000}"/>
          </ac:spMkLst>
        </pc:spChg>
      </pc:sldChg>
      <pc:sldChg chg="addSp delSp modSp">
        <pc:chgData name="Tuss, David" userId="dd29fc2d-4186-4f08-b971-b92ea922f488" providerId="ADAL" clId="{87DA717C-4B2A-407C-AAED-F9F8FD007EC6}" dt="2018-08-28T19:46:56.791" v="322" actId="207"/>
        <pc:sldMkLst>
          <pc:docMk/>
          <pc:sldMk cId="1307500635" sldId="281"/>
        </pc:sldMkLst>
        <pc:spChg chg="add del mod">
          <ac:chgData name="Tuss, David" userId="dd29fc2d-4186-4f08-b971-b92ea922f488" providerId="ADAL" clId="{87DA717C-4B2A-407C-AAED-F9F8FD007EC6}" dt="2018-08-28T19:44:24.991" v="268" actId="478"/>
          <ac:spMkLst>
            <pc:docMk/>
            <pc:sldMk cId="1307500635" sldId="281"/>
            <ac:spMk id="3" creationId="{4F8F88A7-336C-4DBD-AA24-D8358BBC51AF}"/>
          </ac:spMkLst>
        </pc:spChg>
        <pc:spChg chg="mod">
          <ac:chgData name="Tuss, David" userId="dd29fc2d-4186-4f08-b971-b92ea922f488" providerId="ADAL" clId="{87DA717C-4B2A-407C-AAED-F9F8FD007EC6}" dt="2018-08-28T19:46:56.791" v="322" actId="207"/>
          <ac:spMkLst>
            <pc:docMk/>
            <pc:sldMk cId="1307500635" sldId="281"/>
            <ac:spMk id="4" creationId="{00000000-0000-0000-0000-000000000000}"/>
          </ac:spMkLst>
        </pc:spChg>
        <pc:spChg chg="add">
          <ac:chgData name="Tuss, David" userId="dd29fc2d-4186-4f08-b971-b92ea922f488" providerId="ADAL" clId="{87DA717C-4B2A-407C-AAED-F9F8FD007EC6}" dt="2018-08-28T19:44:26.039" v="269"/>
          <ac:spMkLst>
            <pc:docMk/>
            <pc:sldMk cId="1307500635" sldId="281"/>
            <ac:spMk id="7" creationId="{5907CF5E-6E95-41F5-9C83-73B8708A62E6}"/>
          </ac:spMkLst>
        </pc:spChg>
        <pc:spChg chg="del">
          <ac:chgData name="Tuss, David" userId="dd29fc2d-4186-4f08-b971-b92ea922f488" providerId="ADAL" clId="{87DA717C-4B2A-407C-AAED-F9F8FD007EC6}" dt="2018-08-28T19:44:21.821" v="266" actId="478"/>
          <ac:spMkLst>
            <pc:docMk/>
            <pc:sldMk cId="1307500635" sldId="281"/>
            <ac:spMk id="8" creationId="{00000000-0000-0000-0000-000000000000}"/>
          </ac:spMkLst>
        </pc:spChg>
        <pc:spChg chg="del">
          <ac:chgData name="Tuss, David" userId="dd29fc2d-4186-4f08-b971-b92ea922f488" providerId="ADAL" clId="{87DA717C-4B2A-407C-AAED-F9F8FD007EC6}" dt="2018-08-28T19:44:23.202" v="267" actId="478"/>
          <ac:spMkLst>
            <pc:docMk/>
            <pc:sldMk cId="1307500635" sldId="281"/>
            <ac:spMk id="9" creationId="{00000000-0000-0000-0000-000000000000}"/>
          </ac:spMkLst>
        </pc:spChg>
        <pc:spChg chg="add">
          <ac:chgData name="Tuss, David" userId="dd29fc2d-4186-4f08-b971-b92ea922f488" providerId="ADAL" clId="{87DA717C-4B2A-407C-AAED-F9F8FD007EC6}" dt="2018-08-28T19:44:26.039" v="269"/>
          <ac:spMkLst>
            <pc:docMk/>
            <pc:sldMk cId="1307500635" sldId="281"/>
            <ac:spMk id="10" creationId="{C268B043-C86C-4228-8D9E-2D4AA63581A8}"/>
          </ac:spMkLst>
        </pc:spChg>
      </pc:sldChg>
      <pc:sldChg chg="addSp delSp modSp">
        <pc:chgData name="Tuss, David" userId="dd29fc2d-4186-4f08-b971-b92ea922f488" providerId="ADAL" clId="{87DA717C-4B2A-407C-AAED-F9F8FD007EC6}" dt="2018-08-28T19:44:37.527" v="273"/>
        <pc:sldMkLst>
          <pc:docMk/>
          <pc:sldMk cId="1469255249" sldId="282"/>
        </pc:sldMkLst>
        <pc:spChg chg="add del mod">
          <ac:chgData name="Tuss, David" userId="dd29fc2d-4186-4f08-b971-b92ea922f488" providerId="ADAL" clId="{87DA717C-4B2A-407C-AAED-F9F8FD007EC6}" dt="2018-08-28T19:44:36.486" v="272" actId="478"/>
          <ac:spMkLst>
            <pc:docMk/>
            <pc:sldMk cId="1469255249" sldId="282"/>
            <ac:spMk id="3" creationId="{C541E100-F9BD-4AF8-AE99-00F7AA168EE3}"/>
          </ac:spMkLst>
        </pc:spChg>
        <pc:spChg chg="add">
          <ac:chgData name="Tuss, David" userId="dd29fc2d-4186-4f08-b971-b92ea922f488" providerId="ADAL" clId="{87DA717C-4B2A-407C-AAED-F9F8FD007EC6}" dt="2018-08-28T19:44:37.527" v="273"/>
          <ac:spMkLst>
            <pc:docMk/>
            <pc:sldMk cId="1469255249" sldId="282"/>
            <ac:spMk id="7" creationId="{D3AEDACB-06F2-4F9C-B787-04A9FDDBD123}"/>
          </ac:spMkLst>
        </pc:spChg>
        <pc:spChg chg="del">
          <ac:chgData name="Tuss, David" userId="dd29fc2d-4186-4f08-b971-b92ea922f488" providerId="ADAL" clId="{87DA717C-4B2A-407C-AAED-F9F8FD007EC6}" dt="2018-08-28T19:44:35.639" v="271" actId="478"/>
          <ac:spMkLst>
            <pc:docMk/>
            <pc:sldMk cId="1469255249" sldId="282"/>
            <ac:spMk id="8" creationId="{00000000-0000-0000-0000-000000000000}"/>
          </ac:spMkLst>
        </pc:spChg>
        <pc:spChg chg="del">
          <ac:chgData name="Tuss, David" userId="dd29fc2d-4186-4f08-b971-b92ea922f488" providerId="ADAL" clId="{87DA717C-4B2A-407C-AAED-F9F8FD007EC6}" dt="2018-08-28T19:44:34.361" v="270" actId="478"/>
          <ac:spMkLst>
            <pc:docMk/>
            <pc:sldMk cId="1469255249" sldId="282"/>
            <ac:spMk id="9" creationId="{00000000-0000-0000-0000-000000000000}"/>
          </ac:spMkLst>
        </pc:spChg>
        <pc:spChg chg="add">
          <ac:chgData name="Tuss, David" userId="dd29fc2d-4186-4f08-b971-b92ea922f488" providerId="ADAL" clId="{87DA717C-4B2A-407C-AAED-F9F8FD007EC6}" dt="2018-08-28T19:44:37.527" v="273"/>
          <ac:spMkLst>
            <pc:docMk/>
            <pc:sldMk cId="1469255249" sldId="282"/>
            <ac:spMk id="10" creationId="{BE65D0B5-DE6E-47AB-96B6-DBAA397B4E64}"/>
          </ac:spMkLst>
        </pc:spChg>
      </pc:sldChg>
      <pc:sldChg chg="addSp delSp modSp">
        <pc:chgData name="Tuss, David" userId="dd29fc2d-4186-4f08-b971-b92ea922f488" providerId="ADAL" clId="{87DA717C-4B2A-407C-AAED-F9F8FD007EC6}" dt="2018-09-04T13:15:49.404" v="884" actId="20577"/>
        <pc:sldMkLst>
          <pc:docMk/>
          <pc:sldMk cId="2082409574" sldId="284"/>
        </pc:sldMkLst>
        <pc:spChg chg="add del mod">
          <ac:chgData name="Tuss, David" userId="dd29fc2d-4186-4f08-b971-b92ea922f488" providerId="ADAL" clId="{87DA717C-4B2A-407C-AAED-F9F8FD007EC6}" dt="2018-08-28T19:44:48.431" v="276" actId="478"/>
          <ac:spMkLst>
            <pc:docMk/>
            <pc:sldMk cId="2082409574" sldId="284"/>
            <ac:spMk id="3" creationId="{06C192AE-37D5-4715-BDBB-39DA011610EA}"/>
          </ac:spMkLst>
        </pc:spChg>
        <pc:spChg chg="mod">
          <ac:chgData name="Tuss, David" userId="dd29fc2d-4186-4f08-b971-b92ea922f488" providerId="ADAL" clId="{87DA717C-4B2A-407C-AAED-F9F8FD007EC6}" dt="2018-09-04T13:15:49.404" v="884" actId="20577"/>
          <ac:spMkLst>
            <pc:docMk/>
            <pc:sldMk cId="2082409574" sldId="284"/>
            <ac:spMk id="4" creationId="{00000000-0000-0000-0000-000000000000}"/>
          </ac:spMkLst>
        </pc:spChg>
        <pc:spChg chg="add">
          <ac:chgData name="Tuss, David" userId="dd29fc2d-4186-4f08-b971-b92ea922f488" providerId="ADAL" clId="{87DA717C-4B2A-407C-AAED-F9F8FD007EC6}" dt="2018-08-28T19:44:50.495" v="277"/>
          <ac:spMkLst>
            <pc:docMk/>
            <pc:sldMk cId="2082409574" sldId="284"/>
            <ac:spMk id="7" creationId="{6412B710-8C46-46DF-86BE-354FBC065B98}"/>
          </ac:spMkLst>
        </pc:spChg>
        <pc:spChg chg="del">
          <ac:chgData name="Tuss, David" userId="dd29fc2d-4186-4f08-b971-b92ea922f488" providerId="ADAL" clId="{87DA717C-4B2A-407C-AAED-F9F8FD007EC6}" dt="2018-08-28T19:44:46.951" v="275" actId="478"/>
          <ac:spMkLst>
            <pc:docMk/>
            <pc:sldMk cId="2082409574" sldId="284"/>
            <ac:spMk id="8" creationId="{00000000-0000-0000-0000-000000000000}"/>
          </ac:spMkLst>
        </pc:spChg>
        <pc:spChg chg="del">
          <ac:chgData name="Tuss, David" userId="dd29fc2d-4186-4f08-b971-b92ea922f488" providerId="ADAL" clId="{87DA717C-4B2A-407C-AAED-F9F8FD007EC6}" dt="2018-08-28T19:44:45.854" v="274" actId="478"/>
          <ac:spMkLst>
            <pc:docMk/>
            <pc:sldMk cId="2082409574" sldId="284"/>
            <ac:spMk id="9" creationId="{00000000-0000-0000-0000-000000000000}"/>
          </ac:spMkLst>
        </pc:spChg>
        <pc:spChg chg="add">
          <ac:chgData name="Tuss, David" userId="dd29fc2d-4186-4f08-b971-b92ea922f488" providerId="ADAL" clId="{87DA717C-4B2A-407C-AAED-F9F8FD007EC6}" dt="2018-08-28T19:44:50.495" v="277"/>
          <ac:spMkLst>
            <pc:docMk/>
            <pc:sldMk cId="2082409574" sldId="284"/>
            <ac:spMk id="10" creationId="{47502278-0FD5-44F6-8123-FAAD9A486A86}"/>
          </ac:spMkLst>
        </pc:spChg>
      </pc:sldChg>
      <pc:sldChg chg="addSp delSp modSp">
        <pc:chgData name="Tuss, David" userId="dd29fc2d-4186-4f08-b971-b92ea922f488" providerId="ADAL" clId="{87DA717C-4B2A-407C-AAED-F9F8FD007EC6}" dt="2018-08-28T19:46:15.208" v="314" actId="207"/>
        <pc:sldMkLst>
          <pc:docMk/>
          <pc:sldMk cId="890599263" sldId="285"/>
        </pc:sldMkLst>
        <pc:spChg chg="add del mod">
          <ac:chgData name="Tuss, David" userId="dd29fc2d-4186-4f08-b971-b92ea922f488" providerId="ADAL" clId="{87DA717C-4B2A-407C-AAED-F9F8FD007EC6}" dt="2018-08-28T19:45:01.462" v="280" actId="478"/>
          <ac:spMkLst>
            <pc:docMk/>
            <pc:sldMk cId="890599263" sldId="285"/>
            <ac:spMk id="3" creationId="{FB005B6B-626D-4A8A-B948-E7CA7E7D295D}"/>
          </ac:spMkLst>
        </pc:spChg>
        <pc:spChg chg="mod">
          <ac:chgData name="Tuss, David" userId="dd29fc2d-4186-4f08-b971-b92ea922f488" providerId="ADAL" clId="{87DA717C-4B2A-407C-AAED-F9F8FD007EC6}" dt="2018-08-28T19:46:15.208" v="314" actId="207"/>
          <ac:spMkLst>
            <pc:docMk/>
            <pc:sldMk cId="890599263" sldId="285"/>
            <ac:spMk id="4" creationId="{00000000-0000-0000-0000-000000000000}"/>
          </ac:spMkLst>
        </pc:spChg>
        <pc:spChg chg="add del mod">
          <ac:chgData name="Tuss, David" userId="dd29fc2d-4186-4f08-b971-b92ea922f488" providerId="ADAL" clId="{87DA717C-4B2A-407C-AAED-F9F8FD007EC6}" dt="2018-08-28T19:45:33.591" v="308" actId="478"/>
          <ac:spMkLst>
            <pc:docMk/>
            <pc:sldMk cId="890599263" sldId="285"/>
            <ac:spMk id="7" creationId="{8E656FD9-FE09-49F6-AAFA-A88713083F0A}"/>
          </ac:spMkLst>
        </pc:spChg>
        <pc:spChg chg="del">
          <ac:chgData name="Tuss, David" userId="dd29fc2d-4186-4f08-b971-b92ea922f488" providerId="ADAL" clId="{87DA717C-4B2A-407C-AAED-F9F8FD007EC6}" dt="2018-08-28T19:44:58.182" v="278" actId="478"/>
          <ac:spMkLst>
            <pc:docMk/>
            <pc:sldMk cId="890599263" sldId="285"/>
            <ac:spMk id="8" creationId="{00000000-0000-0000-0000-000000000000}"/>
          </ac:spMkLst>
        </pc:spChg>
        <pc:spChg chg="del">
          <ac:chgData name="Tuss, David" userId="dd29fc2d-4186-4f08-b971-b92ea922f488" providerId="ADAL" clId="{87DA717C-4B2A-407C-AAED-F9F8FD007EC6}" dt="2018-08-28T19:44:59.938" v="279" actId="478"/>
          <ac:spMkLst>
            <pc:docMk/>
            <pc:sldMk cId="890599263" sldId="285"/>
            <ac:spMk id="9" creationId="{00000000-0000-0000-0000-000000000000}"/>
          </ac:spMkLst>
        </pc:spChg>
        <pc:spChg chg="add mod">
          <ac:chgData name="Tuss, David" userId="dd29fc2d-4186-4f08-b971-b92ea922f488" providerId="ADAL" clId="{87DA717C-4B2A-407C-AAED-F9F8FD007EC6}" dt="2018-08-28T19:45:36.934" v="309" actId="1076"/>
          <ac:spMkLst>
            <pc:docMk/>
            <pc:sldMk cId="890599263" sldId="285"/>
            <ac:spMk id="10" creationId="{FE1C1E90-B252-46CB-B894-BC6C392B5E36}"/>
          </ac:spMkLst>
        </pc:spChg>
      </pc:sldChg>
      <pc:sldChg chg="modSp">
        <pc:chgData name="Tuss, David" userId="dd29fc2d-4186-4f08-b971-b92ea922f488" providerId="ADAL" clId="{87DA717C-4B2A-407C-AAED-F9F8FD007EC6}" dt="2018-09-16T20:28:39.658" v="897" actId="1076"/>
        <pc:sldMkLst>
          <pc:docMk/>
          <pc:sldMk cId="57277445" sldId="287"/>
        </pc:sldMkLst>
        <pc:spChg chg="mod">
          <ac:chgData name="Tuss, David" userId="dd29fc2d-4186-4f08-b971-b92ea922f488" providerId="ADAL" clId="{87DA717C-4B2A-407C-AAED-F9F8FD007EC6}" dt="2018-09-16T20:28:39.658" v="897" actId="1076"/>
          <ac:spMkLst>
            <pc:docMk/>
            <pc:sldMk cId="57277445" sldId="287"/>
            <ac:spMk id="3074" creationId="{00000000-0000-0000-0000-000000000000}"/>
          </ac:spMkLst>
        </pc:spChg>
      </pc:sldChg>
      <pc:sldChg chg="modSp">
        <pc:chgData name="Tuss, David" userId="dd29fc2d-4186-4f08-b971-b92ea922f488" providerId="ADAL" clId="{87DA717C-4B2A-407C-AAED-F9F8FD007EC6}" dt="2018-08-28T18:52:19.793" v="17" actId="27636"/>
        <pc:sldMkLst>
          <pc:docMk/>
          <pc:sldMk cId="1971871385" sldId="288"/>
        </pc:sldMkLst>
        <pc:spChg chg="mod">
          <ac:chgData name="Tuss, David" userId="dd29fc2d-4186-4f08-b971-b92ea922f488" providerId="ADAL" clId="{87DA717C-4B2A-407C-AAED-F9F8FD007EC6}" dt="2018-08-28T18:52:19.793" v="17" actId="27636"/>
          <ac:spMkLst>
            <pc:docMk/>
            <pc:sldMk cId="1971871385" sldId="288"/>
            <ac:spMk id="3074" creationId="{00000000-0000-0000-0000-000000000000}"/>
          </ac:spMkLst>
        </pc:spChg>
      </pc:sldChg>
      <pc:sldChg chg="modSp">
        <pc:chgData name="Tuss, David" userId="dd29fc2d-4186-4f08-b971-b92ea922f488" providerId="ADAL" clId="{87DA717C-4B2A-407C-AAED-F9F8FD007EC6}" dt="2018-08-28T18:52:19.809" v="18" actId="27636"/>
        <pc:sldMkLst>
          <pc:docMk/>
          <pc:sldMk cId="59989047" sldId="289"/>
        </pc:sldMkLst>
        <pc:spChg chg="mod">
          <ac:chgData name="Tuss, David" userId="dd29fc2d-4186-4f08-b971-b92ea922f488" providerId="ADAL" clId="{87DA717C-4B2A-407C-AAED-F9F8FD007EC6}" dt="2018-08-28T18:52:19.809" v="18" actId="27636"/>
          <ac:spMkLst>
            <pc:docMk/>
            <pc:sldMk cId="59989047" sldId="289"/>
            <ac:spMk id="3074" creationId="{00000000-0000-0000-0000-000000000000}"/>
          </ac:spMkLst>
        </pc:spChg>
        <pc:picChg chg="mod">
          <ac:chgData name="Tuss, David" userId="dd29fc2d-4186-4f08-b971-b92ea922f488" providerId="ADAL" clId="{87DA717C-4B2A-407C-AAED-F9F8FD007EC6}" dt="2018-08-28T18:47:38.958" v="3" actId="1035"/>
          <ac:picMkLst>
            <pc:docMk/>
            <pc:sldMk cId="59989047" sldId="289"/>
            <ac:picMk id="6" creationId="{00000000-0000-0000-0000-000000000000}"/>
          </ac:picMkLst>
        </pc:picChg>
        <pc:picChg chg="mod">
          <ac:chgData name="Tuss, David" userId="dd29fc2d-4186-4f08-b971-b92ea922f488" providerId="ADAL" clId="{87DA717C-4B2A-407C-AAED-F9F8FD007EC6}" dt="2018-08-28T18:47:40.884" v="11" actId="1035"/>
          <ac:picMkLst>
            <pc:docMk/>
            <pc:sldMk cId="59989047" sldId="289"/>
            <ac:picMk id="10" creationId="{00000000-0000-0000-0000-000000000000}"/>
          </ac:picMkLst>
        </pc:picChg>
      </pc:sldChg>
      <pc:sldChg chg="addSp delSp modSp">
        <pc:chgData name="Tuss, David" userId="dd29fc2d-4186-4f08-b971-b92ea922f488" providerId="ADAL" clId="{87DA717C-4B2A-407C-AAED-F9F8FD007EC6}" dt="2018-08-28T19:44:05.469" v="261" actId="14100"/>
        <pc:sldMkLst>
          <pc:docMk/>
          <pc:sldMk cId="1758324959" sldId="290"/>
        </pc:sldMkLst>
        <pc:spChg chg="add del mod">
          <ac:chgData name="Tuss, David" userId="dd29fc2d-4186-4f08-b971-b92ea922f488" providerId="ADAL" clId="{87DA717C-4B2A-407C-AAED-F9F8FD007EC6}" dt="2018-08-28T19:43:50.533" v="260" actId="478"/>
          <ac:spMkLst>
            <pc:docMk/>
            <pc:sldMk cId="1758324959" sldId="290"/>
            <ac:spMk id="5" creationId="{1E25EA0F-37A3-41A8-BB8F-F0BEEE23FDDE}"/>
          </ac:spMkLst>
        </pc:spChg>
        <pc:spChg chg="add mod">
          <ac:chgData name="Tuss, David" userId="dd29fc2d-4186-4f08-b971-b92ea922f488" providerId="ADAL" clId="{87DA717C-4B2A-407C-AAED-F9F8FD007EC6}" dt="2018-08-28T19:44:05.469" v="261" actId="14100"/>
          <ac:spMkLst>
            <pc:docMk/>
            <pc:sldMk cId="1758324959" sldId="290"/>
            <ac:spMk id="8" creationId="{645AE0AA-D001-415C-AB4E-20CA88070CC8}"/>
          </ac:spMkLst>
        </pc:spChg>
        <pc:spChg chg="add mod">
          <ac:chgData name="Tuss, David" userId="dd29fc2d-4186-4f08-b971-b92ea922f488" providerId="ADAL" clId="{87DA717C-4B2A-407C-AAED-F9F8FD007EC6}" dt="2018-08-28T19:43:39.077" v="257" actId="27636"/>
          <ac:spMkLst>
            <pc:docMk/>
            <pc:sldMk cId="1758324959" sldId="290"/>
            <ac:spMk id="9" creationId="{7656C89D-2069-4B8E-89A0-28E60E372044}"/>
          </ac:spMkLst>
        </pc:spChg>
        <pc:spChg chg="del">
          <ac:chgData name="Tuss, David" userId="dd29fc2d-4186-4f08-b971-b92ea922f488" providerId="ADAL" clId="{87DA717C-4B2A-407C-AAED-F9F8FD007EC6}" dt="2018-08-28T19:43:44.741" v="258" actId="478"/>
          <ac:spMkLst>
            <pc:docMk/>
            <pc:sldMk cId="1758324959" sldId="290"/>
            <ac:spMk id="11" creationId="{00000000-0000-0000-0000-000000000000}"/>
          </ac:spMkLst>
        </pc:spChg>
        <pc:spChg chg="del">
          <ac:chgData name="Tuss, David" userId="dd29fc2d-4186-4f08-b971-b92ea922f488" providerId="ADAL" clId="{87DA717C-4B2A-407C-AAED-F9F8FD007EC6}" dt="2018-08-28T19:43:47.969" v="259" actId="478"/>
          <ac:spMkLst>
            <pc:docMk/>
            <pc:sldMk cId="1758324959" sldId="290"/>
            <ac:spMk id="12" creationId="{00000000-0000-0000-0000-000000000000}"/>
          </ac:spMkLst>
        </pc:spChg>
      </pc:sldChg>
      <pc:sldChg chg="add">
        <pc:chgData name="Tuss, David" userId="dd29fc2d-4186-4f08-b971-b92ea922f488" providerId="ADAL" clId="{87DA717C-4B2A-407C-AAED-F9F8FD007EC6}" dt="2018-09-04T13:16:47.443" v="885"/>
        <pc:sldMkLst>
          <pc:docMk/>
          <pc:sldMk cId="2680860919" sldId="295"/>
        </pc:sldMkLst>
      </pc:sldChg>
    </pc:docChg>
  </pc:docChgLst>
  <pc:docChgLst>
    <pc:chgData name="Tuss, David" userId="dd29fc2d-4186-4f08-b971-b92ea922f488" providerId="ADAL" clId="{D306891F-6F6E-774C-9A07-C983A0D7FAB9}"/>
    <pc:docChg chg="custSel modSld">
      <pc:chgData name="Tuss, David" userId="dd29fc2d-4186-4f08-b971-b92ea922f488" providerId="ADAL" clId="{D306891F-6F6E-774C-9A07-C983A0D7FAB9}" dt="2018-09-03T16:54:24.288" v="507" actId="14100"/>
      <pc:docMkLst>
        <pc:docMk/>
      </pc:docMkLst>
      <pc:sldChg chg="modSp">
        <pc:chgData name="Tuss, David" userId="dd29fc2d-4186-4f08-b971-b92ea922f488" providerId="ADAL" clId="{D306891F-6F6E-774C-9A07-C983A0D7FAB9}" dt="2018-09-03T16:52:41.184" v="492" actId="14100"/>
        <pc:sldMkLst>
          <pc:docMk/>
          <pc:sldMk cId="1714242262" sldId="273"/>
        </pc:sldMkLst>
        <pc:spChg chg="mod">
          <ac:chgData name="Tuss, David" userId="dd29fc2d-4186-4f08-b971-b92ea922f488" providerId="ADAL" clId="{D306891F-6F6E-774C-9A07-C983A0D7FAB9}" dt="2018-09-03T16:52:41.184" v="492" actId="14100"/>
          <ac:spMkLst>
            <pc:docMk/>
            <pc:sldMk cId="1714242262" sldId="273"/>
            <ac:spMk id="3074" creationId="{00000000-0000-0000-0000-000000000000}"/>
          </ac:spMkLst>
        </pc:spChg>
      </pc:sldChg>
      <pc:sldChg chg="modSp">
        <pc:chgData name="Tuss, David" userId="dd29fc2d-4186-4f08-b971-b92ea922f488" providerId="ADAL" clId="{D306891F-6F6E-774C-9A07-C983A0D7FAB9}" dt="2018-09-03T16:52:47.266" v="493" actId="14100"/>
        <pc:sldMkLst>
          <pc:docMk/>
          <pc:sldMk cId="1183506154" sldId="274"/>
        </pc:sldMkLst>
        <pc:spChg chg="mod">
          <ac:chgData name="Tuss, David" userId="dd29fc2d-4186-4f08-b971-b92ea922f488" providerId="ADAL" clId="{D306891F-6F6E-774C-9A07-C983A0D7FAB9}" dt="2018-09-03T16:52:47.266" v="493" actId="14100"/>
          <ac:spMkLst>
            <pc:docMk/>
            <pc:sldMk cId="1183506154" sldId="274"/>
            <ac:spMk id="3074" creationId="{00000000-0000-0000-0000-000000000000}"/>
          </ac:spMkLst>
        </pc:spChg>
      </pc:sldChg>
      <pc:sldChg chg="modSp">
        <pc:chgData name="Tuss, David" userId="dd29fc2d-4186-4f08-b971-b92ea922f488" providerId="ADAL" clId="{D306891F-6F6E-774C-9A07-C983A0D7FAB9}" dt="2018-09-03T16:52:52.930" v="494" actId="14100"/>
        <pc:sldMkLst>
          <pc:docMk/>
          <pc:sldMk cId="847655942" sldId="277"/>
        </pc:sldMkLst>
        <pc:spChg chg="mod">
          <ac:chgData name="Tuss, David" userId="dd29fc2d-4186-4f08-b971-b92ea922f488" providerId="ADAL" clId="{D306891F-6F6E-774C-9A07-C983A0D7FAB9}" dt="2018-09-03T16:52:52.930" v="494" actId="14100"/>
          <ac:spMkLst>
            <pc:docMk/>
            <pc:sldMk cId="847655942" sldId="277"/>
            <ac:spMk id="10" creationId="{E42DCE44-4F4E-48BD-9C22-48F7ABF27469}"/>
          </ac:spMkLst>
        </pc:spChg>
      </pc:sldChg>
      <pc:sldChg chg="addSp delSp modSp">
        <pc:chgData name="Tuss, David" userId="dd29fc2d-4186-4f08-b971-b92ea922f488" providerId="ADAL" clId="{D306891F-6F6E-774C-9A07-C983A0D7FAB9}" dt="2018-09-03T16:53:21.533" v="498"/>
        <pc:sldMkLst>
          <pc:docMk/>
          <pc:sldMk cId="1996065437" sldId="278"/>
        </pc:sldMkLst>
        <pc:spChg chg="del">
          <ac:chgData name="Tuss, David" userId="dd29fc2d-4186-4f08-b971-b92ea922f488" providerId="ADAL" clId="{D306891F-6F6E-774C-9A07-C983A0D7FAB9}" dt="2018-08-27T01:00:11.977" v="132" actId="478"/>
          <ac:spMkLst>
            <pc:docMk/>
            <pc:sldMk cId="1996065437" sldId="278"/>
            <ac:spMk id="3" creationId="{00000000-0000-0000-0000-000000000000}"/>
          </ac:spMkLst>
        </pc:spChg>
        <pc:spChg chg="add del mod">
          <ac:chgData name="Tuss, David" userId="dd29fc2d-4186-4f08-b971-b92ea922f488" providerId="ADAL" clId="{D306891F-6F6E-774C-9A07-C983A0D7FAB9}" dt="2018-09-03T16:53:08.089" v="497" actId="478"/>
          <ac:spMkLst>
            <pc:docMk/>
            <pc:sldMk cId="1996065437" sldId="278"/>
            <ac:spMk id="3" creationId="{A9663C86-0C2C-894A-A9A9-5C046E941248}"/>
          </ac:spMkLst>
        </pc:spChg>
        <pc:spChg chg="mod">
          <ac:chgData name="Tuss, David" userId="dd29fc2d-4186-4f08-b971-b92ea922f488" providerId="ADAL" clId="{D306891F-6F6E-774C-9A07-C983A0D7FAB9}" dt="2018-08-27T01:00:49.656" v="138" actId="14100"/>
          <ac:spMkLst>
            <pc:docMk/>
            <pc:sldMk cId="1996065437" sldId="278"/>
            <ac:spMk id="4" creationId="{00000000-0000-0000-0000-000000000000}"/>
          </ac:spMkLst>
        </pc:spChg>
        <pc:spChg chg="mod">
          <ac:chgData name="Tuss, David" userId="dd29fc2d-4186-4f08-b971-b92ea922f488" providerId="ADAL" clId="{D306891F-6F6E-774C-9A07-C983A0D7FAB9}" dt="2018-08-27T01:00:38.039" v="136" actId="1076"/>
          <ac:spMkLst>
            <pc:docMk/>
            <pc:sldMk cId="1996065437" sldId="278"/>
            <ac:spMk id="6" creationId="{00000000-0000-0000-0000-000000000000}"/>
          </ac:spMkLst>
        </pc:spChg>
        <pc:spChg chg="del">
          <ac:chgData name="Tuss, David" userId="dd29fc2d-4186-4f08-b971-b92ea922f488" providerId="ADAL" clId="{D306891F-6F6E-774C-9A07-C983A0D7FAB9}" dt="2018-09-03T16:53:06.681" v="496" actId="478"/>
          <ac:spMkLst>
            <pc:docMk/>
            <pc:sldMk cId="1996065437" sldId="278"/>
            <ac:spMk id="8" creationId="{00000000-0000-0000-0000-000000000000}"/>
          </ac:spMkLst>
        </pc:spChg>
        <pc:spChg chg="add">
          <ac:chgData name="Tuss, David" userId="dd29fc2d-4186-4f08-b971-b92ea922f488" providerId="ADAL" clId="{D306891F-6F6E-774C-9A07-C983A0D7FAB9}" dt="2018-09-03T16:53:21.533" v="498"/>
          <ac:spMkLst>
            <pc:docMk/>
            <pc:sldMk cId="1996065437" sldId="278"/>
            <ac:spMk id="9" creationId="{2570214B-B743-FD4B-8EE2-F87FFDD4BA43}"/>
          </ac:spMkLst>
        </pc:spChg>
        <pc:spChg chg="add">
          <ac:chgData name="Tuss, David" userId="dd29fc2d-4186-4f08-b971-b92ea922f488" providerId="ADAL" clId="{D306891F-6F6E-774C-9A07-C983A0D7FAB9}" dt="2018-09-03T16:53:21.533" v="498"/>
          <ac:spMkLst>
            <pc:docMk/>
            <pc:sldMk cId="1996065437" sldId="278"/>
            <ac:spMk id="10" creationId="{453FA43F-05BA-7442-A0EB-94A759386749}"/>
          </ac:spMkLst>
        </pc:spChg>
        <pc:spChg chg="del">
          <ac:chgData name="Tuss, David" userId="dd29fc2d-4186-4f08-b971-b92ea922f488" providerId="ADAL" clId="{D306891F-6F6E-774C-9A07-C983A0D7FAB9}" dt="2018-09-03T16:53:05.118" v="495" actId="478"/>
          <ac:spMkLst>
            <pc:docMk/>
            <pc:sldMk cId="1996065437" sldId="278"/>
            <ac:spMk id="3074" creationId="{00000000-0000-0000-0000-000000000000}"/>
          </ac:spMkLst>
        </pc:spChg>
        <pc:picChg chg="mod">
          <ac:chgData name="Tuss, David" userId="dd29fc2d-4186-4f08-b971-b92ea922f488" providerId="ADAL" clId="{D306891F-6F6E-774C-9A07-C983A0D7FAB9}" dt="2018-08-27T01:00:50.976" v="139" actId="1076"/>
          <ac:picMkLst>
            <pc:docMk/>
            <pc:sldMk cId="1996065437" sldId="278"/>
            <ac:picMk id="5" creationId="{00000000-0000-0000-0000-000000000000}"/>
          </ac:picMkLst>
        </pc:picChg>
        <pc:picChg chg="del">
          <ac:chgData name="Tuss, David" userId="dd29fc2d-4186-4f08-b971-b92ea922f488" providerId="ADAL" clId="{D306891F-6F6E-774C-9A07-C983A0D7FAB9}" dt="2018-08-27T01:00:09.297" v="131" actId="478"/>
          <ac:picMkLst>
            <pc:docMk/>
            <pc:sldMk cId="1996065437" sldId="278"/>
            <ac:picMk id="7" creationId="{00000000-0000-0000-0000-000000000000}"/>
          </ac:picMkLst>
        </pc:picChg>
      </pc:sldChg>
      <pc:sldChg chg="addSp delSp modSp">
        <pc:chgData name="Tuss, David" userId="dd29fc2d-4186-4f08-b971-b92ea922f488" providerId="ADAL" clId="{D306891F-6F6E-774C-9A07-C983A0D7FAB9}" dt="2018-08-27T01:01:31.541" v="145"/>
        <pc:sldMkLst>
          <pc:docMk/>
          <pc:sldMk cId="1664211339" sldId="279"/>
        </pc:sldMkLst>
        <pc:spChg chg="del">
          <ac:chgData name="Tuss, David" userId="dd29fc2d-4186-4f08-b971-b92ea922f488" providerId="ADAL" clId="{D306891F-6F6E-774C-9A07-C983A0D7FAB9}" dt="2018-08-27T01:01:03.889" v="141" actId="478"/>
          <ac:spMkLst>
            <pc:docMk/>
            <pc:sldMk cId="1664211339" sldId="279"/>
            <ac:spMk id="3" creationId="{00000000-0000-0000-0000-000000000000}"/>
          </ac:spMkLst>
        </pc:spChg>
        <pc:spChg chg="mod">
          <ac:chgData name="Tuss, David" userId="dd29fc2d-4186-4f08-b971-b92ea922f488" providerId="ADAL" clId="{D306891F-6F6E-774C-9A07-C983A0D7FAB9}" dt="2018-08-27T01:01:11.906" v="143" actId="1076"/>
          <ac:spMkLst>
            <pc:docMk/>
            <pc:sldMk cId="1664211339" sldId="279"/>
            <ac:spMk id="4" creationId="{00000000-0000-0000-0000-000000000000}"/>
          </ac:spMkLst>
        </pc:spChg>
        <pc:picChg chg="del mod">
          <ac:chgData name="Tuss, David" userId="dd29fc2d-4186-4f08-b971-b92ea922f488" providerId="ADAL" clId="{D306891F-6F6E-774C-9A07-C983A0D7FAB9}" dt="2018-08-27T01:01:22.129" v="144" actId="478"/>
          <ac:picMkLst>
            <pc:docMk/>
            <pc:sldMk cId="1664211339" sldId="279"/>
            <ac:picMk id="5" creationId="{00000000-0000-0000-0000-000000000000}"/>
          </ac:picMkLst>
        </pc:picChg>
        <pc:picChg chg="add">
          <ac:chgData name="Tuss, David" userId="dd29fc2d-4186-4f08-b971-b92ea922f488" providerId="ADAL" clId="{D306891F-6F6E-774C-9A07-C983A0D7FAB9}" dt="2018-08-27T01:01:31.541" v="145"/>
          <ac:picMkLst>
            <pc:docMk/>
            <pc:sldMk cId="1664211339" sldId="279"/>
            <ac:picMk id="8" creationId="{6716C1E3-5C1B-1045-BFE6-483950B947F6}"/>
          </ac:picMkLst>
        </pc:picChg>
        <pc:picChg chg="del">
          <ac:chgData name="Tuss, David" userId="dd29fc2d-4186-4f08-b971-b92ea922f488" providerId="ADAL" clId="{D306891F-6F6E-774C-9A07-C983A0D7FAB9}" dt="2018-08-27T01:01:02.349" v="140" actId="478"/>
          <ac:picMkLst>
            <pc:docMk/>
            <pc:sldMk cId="1664211339" sldId="279"/>
            <ac:picMk id="10" creationId="{00000000-0000-0000-0000-000000000000}"/>
          </ac:picMkLst>
        </pc:picChg>
      </pc:sldChg>
      <pc:sldChg chg="delSp modSp">
        <pc:chgData name="Tuss, David" userId="dd29fc2d-4186-4f08-b971-b92ea922f488" providerId="ADAL" clId="{D306891F-6F6E-774C-9A07-C983A0D7FAB9}" dt="2018-08-27T01:04:21.841" v="198" actId="1035"/>
        <pc:sldMkLst>
          <pc:docMk/>
          <pc:sldMk cId="2070756732" sldId="280"/>
        </pc:sldMkLst>
        <pc:spChg chg="del">
          <ac:chgData name="Tuss, David" userId="dd29fc2d-4186-4f08-b971-b92ea922f488" providerId="ADAL" clId="{D306891F-6F6E-774C-9A07-C983A0D7FAB9}" dt="2018-08-27T01:03:05.865" v="154" actId="478"/>
          <ac:spMkLst>
            <pc:docMk/>
            <pc:sldMk cId="2070756732" sldId="280"/>
            <ac:spMk id="3" creationId="{00000000-0000-0000-0000-000000000000}"/>
          </ac:spMkLst>
        </pc:spChg>
        <pc:spChg chg="mod">
          <ac:chgData name="Tuss, David" userId="dd29fc2d-4186-4f08-b971-b92ea922f488" providerId="ADAL" clId="{D306891F-6F6E-774C-9A07-C983A0D7FAB9}" dt="2018-08-27T01:04:21.841" v="198" actId="1035"/>
          <ac:spMkLst>
            <pc:docMk/>
            <pc:sldMk cId="2070756732" sldId="280"/>
            <ac:spMk id="4" creationId="{00000000-0000-0000-0000-000000000000}"/>
          </ac:spMkLst>
        </pc:spChg>
        <pc:picChg chg="del">
          <ac:chgData name="Tuss, David" userId="dd29fc2d-4186-4f08-b971-b92ea922f488" providerId="ADAL" clId="{D306891F-6F6E-774C-9A07-C983A0D7FAB9}" dt="2018-08-27T01:03:06.736" v="155" actId="478"/>
          <ac:picMkLst>
            <pc:docMk/>
            <pc:sldMk cId="2070756732" sldId="280"/>
            <ac:picMk id="8" creationId="{00000000-0000-0000-0000-000000000000}"/>
          </ac:picMkLst>
        </pc:picChg>
      </pc:sldChg>
      <pc:sldChg chg="delSp modSp">
        <pc:chgData name="Tuss, David" userId="dd29fc2d-4186-4f08-b971-b92ea922f488" providerId="ADAL" clId="{D306891F-6F6E-774C-9A07-C983A0D7FAB9}" dt="2018-08-27T01:05:35.225" v="233" actId="20577"/>
        <pc:sldMkLst>
          <pc:docMk/>
          <pc:sldMk cId="1307500635" sldId="281"/>
        </pc:sldMkLst>
        <pc:spChg chg="del">
          <ac:chgData name="Tuss, David" userId="dd29fc2d-4186-4f08-b971-b92ea922f488" providerId="ADAL" clId="{D306891F-6F6E-774C-9A07-C983A0D7FAB9}" dt="2018-08-27T01:04:36.064" v="200" actId="478"/>
          <ac:spMkLst>
            <pc:docMk/>
            <pc:sldMk cId="1307500635" sldId="281"/>
            <ac:spMk id="3" creationId="{00000000-0000-0000-0000-000000000000}"/>
          </ac:spMkLst>
        </pc:spChg>
        <pc:spChg chg="mod">
          <ac:chgData name="Tuss, David" userId="dd29fc2d-4186-4f08-b971-b92ea922f488" providerId="ADAL" clId="{D306891F-6F6E-774C-9A07-C983A0D7FAB9}" dt="2018-08-27T01:05:35.225" v="233" actId="20577"/>
          <ac:spMkLst>
            <pc:docMk/>
            <pc:sldMk cId="1307500635" sldId="281"/>
            <ac:spMk id="4" creationId="{00000000-0000-0000-0000-000000000000}"/>
          </ac:spMkLst>
        </pc:spChg>
        <pc:picChg chg="del">
          <ac:chgData name="Tuss, David" userId="dd29fc2d-4186-4f08-b971-b92ea922f488" providerId="ADAL" clId="{D306891F-6F6E-774C-9A07-C983A0D7FAB9}" dt="2018-08-27T01:04:34.617" v="199" actId="478"/>
          <ac:picMkLst>
            <pc:docMk/>
            <pc:sldMk cId="1307500635" sldId="281"/>
            <ac:picMk id="7" creationId="{00000000-0000-0000-0000-000000000000}"/>
          </ac:picMkLst>
        </pc:picChg>
      </pc:sldChg>
      <pc:sldChg chg="delSp modSp">
        <pc:chgData name="Tuss, David" userId="dd29fc2d-4186-4f08-b971-b92ea922f488" providerId="ADAL" clId="{D306891F-6F6E-774C-9A07-C983A0D7FAB9}" dt="2018-08-27T01:06:02.337" v="255" actId="1035"/>
        <pc:sldMkLst>
          <pc:docMk/>
          <pc:sldMk cId="1469255249" sldId="282"/>
        </pc:sldMkLst>
        <pc:spChg chg="del">
          <ac:chgData name="Tuss, David" userId="dd29fc2d-4186-4f08-b971-b92ea922f488" providerId="ADAL" clId="{D306891F-6F6E-774C-9A07-C983A0D7FAB9}" dt="2018-08-27T01:05:48.825" v="235" actId="478"/>
          <ac:spMkLst>
            <pc:docMk/>
            <pc:sldMk cId="1469255249" sldId="282"/>
            <ac:spMk id="3" creationId="{00000000-0000-0000-0000-000000000000}"/>
          </ac:spMkLst>
        </pc:spChg>
        <pc:spChg chg="mod">
          <ac:chgData name="Tuss, David" userId="dd29fc2d-4186-4f08-b971-b92ea922f488" providerId="ADAL" clId="{D306891F-6F6E-774C-9A07-C983A0D7FAB9}" dt="2018-08-27T01:06:02.337" v="255" actId="1035"/>
          <ac:spMkLst>
            <pc:docMk/>
            <pc:sldMk cId="1469255249" sldId="282"/>
            <ac:spMk id="4" creationId="{00000000-0000-0000-0000-000000000000}"/>
          </ac:spMkLst>
        </pc:spChg>
        <pc:picChg chg="del">
          <ac:chgData name="Tuss, David" userId="dd29fc2d-4186-4f08-b971-b92ea922f488" providerId="ADAL" clId="{D306891F-6F6E-774C-9A07-C983A0D7FAB9}" dt="2018-08-27T01:05:46.656" v="234" actId="478"/>
          <ac:picMkLst>
            <pc:docMk/>
            <pc:sldMk cId="1469255249" sldId="282"/>
            <ac:picMk id="7" creationId="{00000000-0000-0000-0000-000000000000}"/>
          </ac:picMkLst>
        </pc:picChg>
      </pc:sldChg>
      <pc:sldChg chg="delSp modSp">
        <pc:chgData name="Tuss, David" userId="dd29fc2d-4186-4f08-b971-b92ea922f488" providerId="ADAL" clId="{D306891F-6F6E-774C-9A07-C983A0D7FAB9}" dt="2018-08-27T01:06:46.910" v="276" actId="1035"/>
        <pc:sldMkLst>
          <pc:docMk/>
          <pc:sldMk cId="2082409574" sldId="284"/>
        </pc:sldMkLst>
        <pc:spChg chg="del">
          <ac:chgData name="Tuss, David" userId="dd29fc2d-4186-4f08-b971-b92ea922f488" providerId="ADAL" clId="{D306891F-6F6E-774C-9A07-C983A0D7FAB9}" dt="2018-08-27T01:06:29.585" v="257" actId="478"/>
          <ac:spMkLst>
            <pc:docMk/>
            <pc:sldMk cId="2082409574" sldId="284"/>
            <ac:spMk id="3" creationId="{00000000-0000-0000-0000-000000000000}"/>
          </ac:spMkLst>
        </pc:spChg>
        <pc:spChg chg="mod">
          <ac:chgData name="Tuss, David" userId="dd29fc2d-4186-4f08-b971-b92ea922f488" providerId="ADAL" clId="{D306891F-6F6E-774C-9A07-C983A0D7FAB9}" dt="2018-08-27T01:06:46.910" v="276" actId="1035"/>
          <ac:spMkLst>
            <pc:docMk/>
            <pc:sldMk cId="2082409574" sldId="284"/>
            <ac:spMk id="4" creationId="{00000000-0000-0000-0000-000000000000}"/>
          </ac:spMkLst>
        </pc:spChg>
        <pc:picChg chg="del">
          <ac:chgData name="Tuss, David" userId="dd29fc2d-4186-4f08-b971-b92ea922f488" providerId="ADAL" clId="{D306891F-6F6E-774C-9A07-C983A0D7FAB9}" dt="2018-08-27T01:06:28.113" v="256" actId="478"/>
          <ac:picMkLst>
            <pc:docMk/>
            <pc:sldMk cId="2082409574" sldId="284"/>
            <ac:picMk id="7" creationId="{00000000-0000-0000-0000-000000000000}"/>
          </ac:picMkLst>
        </pc:picChg>
      </pc:sldChg>
      <pc:sldChg chg="delSp modSp modAnim">
        <pc:chgData name="Tuss, David" userId="dd29fc2d-4186-4f08-b971-b92ea922f488" providerId="ADAL" clId="{D306891F-6F6E-774C-9A07-C983A0D7FAB9}" dt="2018-09-03T16:54:24.288" v="507" actId="14100"/>
        <pc:sldMkLst>
          <pc:docMk/>
          <pc:sldMk cId="890599263" sldId="285"/>
        </pc:sldMkLst>
        <pc:spChg chg="del">
          <ac:chgData name="Tuss, David" userId="dd29fc2d-4186-4f08-b971-b92ea922f488" providerId="ADAL" clId="{D306891F-6F6E-774C-9A07-C983A0D7FAB9}" dt="2018-08-27T01:07:10.137" v="278" actId="478"/>
          <ac:spMkLst>
            <pc:docMk/>
            <pc:sldMk cId="890599263" sldId="285"/>
            <ac:spMk id="3" creationId="{00000000-0000-0000-0000-000000000000}"/>
          </ac:spMkLst>
        </pc:spChg>
        <pc:spChg chg="mod">
          <ac:chgData name="Tuss, David" userId="dd29fc2d-4186-4f08-b971-b92ea922f488" providerId="ADAL" clId="{D306891F-6F6E-774C-9A07-C983A0D7FAB9}" dt="2018-09-03T16:54:24.288" v="507" actId="14100"/>
          <ac:spMkLst>
            <pc:docMk/>
            <pc:sldMk cId="890599263" sldId="285"/>
            <ac:spMk id="4" creationId="{00000000-0000-0000-0000-000000000000}"/>
          </ac:spMkLst>
        </pc:spChg>
        <pc:picChg chg="del">
          <ac:chgData name="Tuss, David" userId="dd29fc2d-4186-4f08-b971-b92ea922f488" providerId="ADAL" clId="{D306891F-6F6E-774C-9A07-C983A0D7FAB9}" dt="2018-08-27T01:07:01.857" v="277" actId="478"/>
          <ac:picMkLst>
            <pc:docMk/>
            <pc:sldMk cId="890599263" sldId="285"/>
            <ac:picMk id="7" creationId="{00000000-0000-0000-0000-000000000000}"/>
          </ac:picMkLst>
        </pc:picChg>
      </pc:sldChg>
      <pc:sldChg chg="delSp modSp modAnim">
        <pc:chgData name="Tuss, David" userId="dd29fc2d-4186-4f08-b971-b92ea922f488" providerId="ADAL" clId="{D306891F-6F6E-774C-9A07-C983A0D7FAB9}" dt="2018-08-27T01:17:38.558" v="473" actId="1076"/>
        <pc:sldMkLst>
          <pc:docMk/>
          <pc:sldMk cId="127881766" sldId="286"/>
        </pc:sldMkLst>
        <pc:spChg chg="del">
          <ac:chgData name="Tuss, David" userId="dd29fc2d-4186-4f08-b971-b92ea922f488" providerId="ADAL" clId="{D306891F-6F6E-774C-9A07-C983A0D7FAB9}" dt="2018-08-27T01:16:56.460" v="468" actId="478"/>
          <ac:spMkLst>
            <pc:docMk/>
            <pc:sldMk cId="127881766" sldId="286"/>
            <ac:spMk id="3" creationId="{00000000-0000-0000-0000-000000000000}"/>
          </ac:spMkLst>
        </pc:spChg>
        <pc:spChg chg="mod">
          <ac:chgData name="Tuss, David" userId="dd29fc2d-4186-4f08-b971-b92ea922f488" providerId="ADAL" clId="{D306891F-6F6E-774C-9A07-C983A0D7FAB9}" dt="2018-08-27T01:17:38.558" v="473" actId="1076"/>
          <ac:spMkLst>
            <pc:docMk/>
            <pc:sldMk cId="127881766" sldId="286"/>
            <ac:spMk id="4" creationId="{00000000-0000-0000-0000-000000000000}"/>
          </ac:spMkLst>
        </pc:spChg>
        <pc:picChg chg="del">
          <ac:chgData name="Tuss, David" userId="dd29fc2d-4186-4f08-b971-b92ea922f488" providerId="ADAL" clId="{D306891F-6F6E-774C-9A07-C983A0D7FAB9}" dt="2018-08-27T01:16:44.895" v="467" actId="478"/>
          <ac:picMkLst>
            <pc:docMk/>
            <pc:sldMk cId="127881766" sldId="286"/>
            <ac:picMk id="7" creationId="{00000000-0000-0000-0000-000000000000}"/>
          </ac:picMkLst>
        </pc:picChg>
      </pc:sldChg>
      <pc:sldChg chg="delSp modSp">
        <pc:chgData name="Tuss, David" userId="dd29fc2d-4186-4f08-b971-b92ea922f488" providerId="ADAL" clId="{D306891F-6F6E-774C-9A07-C983A0D7FAB9}" dt="2018-09-03T16:53:21.712" v="499" actId="27636"/>
        <pc:sldMkLst>
          <pc:docMk/>
          <pc:sldMk cId="57277445" sldId="287"/>
        </pc:sldMkLst>
        <pc:spChg chg="mod">
          <ac:chgData name="Tuss, David" userId="dd29fc2d-4186-4f08-b971-b92ea922f488" providerId="ADAL" clId="{D306891F-6F6E-774C-9A07-C983A0D7FAB9}" dt="2018-09-03T16:53:21.712" v="499" actId="27636"/>
          <ac:spMkLst>
            <pc:docMk/>
            <pc:sldMk cId="57277445" sldId="287"/>
            <ac:spMk id="3074" creationId="{00000000-0000-0000-0000-000000000000}"/>
          </ac:spMkLst>
        </pc:spChg>
        <pc:picChg chg="del">
          <ac:chgData name="Tuss, David" userId="dd29fc2d-4186-4f08-b971-b92ea922f488" providerId="ADAL" clId="{D306891F-6F6E-774C-9A07-C983A0D7FAB9}" dt="2018-08-27T01:18:06.479" v="476" actId="478"/>
          <ac:picMkLst>
            <pc:docMk/>
            <pc:sldMk cId="57277445" sldId="287"/>
            <ac:picMk id="2" creationId="{00000000-0000-0000-0000-000000000000}"/>
          </ac:picMkLst>
        </pc:picChg>
        <pc:picChg chg="mod">
          <ac:chgData name="Tuss, David" userId="dd29fc2d-4186-4f08-b971-b92ea922f488" providerId="ADAL" clId="{D306891F-6F6E-774C-9A07-C983A0D7FAB9}" dt="2018-08-27T01:18:42.008" v="483" actId="1076"/>
          <ac:picMkLst>
            <pc:docMk/>
            <pc:sldMk cId="57277445" sldId="287"/>
            <ac:picMk id="6" creationId="{00000000-0000-0000-0000-000000000000}"/>
          </ac:picMkLst>
        </pc:picChg>
        <pc:picChg chg="mod">
          <ac:chgData name="Tuss, David" userId="dd29fc2d-4186-4f08-b971-b92ea922f488" providerId="ADAL" clId="{D306891F-6F6E-774C-9A07-C983A0D7FAB9}" dt="2018-08-27T01:18:45.220" v="484" actId="1076"/>
          <ac:picMkLst>
            <pc:docMk/>
            <pc:sldMk cId="57277445" sldId="287"/>
            <ac:picMk id="7" creationId="{00000000-0000-0000-0000-000000000000}"/>
          </ac:picMkLst>
        </pc:picChg>
        <pc:picChg chg="mod">
          <ac:chgData name="Tuss, David" userId="dd29fc2d-4186-4f08-b971-b92ea922f488" providerId="ADAL" clId="{D306891F-6F6E-774C-9A07-C983A0D7FAB9}" dt="2018-08-27T01:18:48.360" v="485" actId="1076"/>
          <ac:picMkLst>
            <pc:docMk/>
            <pc:sldMk cId="57277445" sldId="287"/>
            <ac:picMk id="8" creationId="{00000000-0000-0000-0000-000000000000}"/>
          </ac:picMkLst>
        </pc:picChg>
        <pc:picChg chg="mod">
          <ac:chgData name="Tuss, David" userId="dd29fc2d-4186-4f08-b971-b92ea922f488" providerId="ADAL" clId="{D306891F-6F6E-774C-9A07-C983A0D7FAB9}" dt="2018-08-27T01:18:54.620" v="487" actId="1076"/>
          <ac:picMkLst>
            <pc:docMk/>
            <pc:sldMk cId="57277445" sldId="287"/>
            <ac:picMk id="9" creationId="{00000000-0000-0000-0000-000000000000}"/>
          </ac:picMkLst>
        </pc:picChg>
        <pc:picChg chg="mod">
          <ac:chgData name="Tuss, David" userId="dd29fc2d-4186-4f08-b971-b92ea922f488" providerId="ADAL" clId="{D306891F-6F6E-774C-9A07-C983A0D7FAB9}" dt="2018-08-27T01:18:34.206" v="479" actId="1076"/>
          <ac:picMkLst>
            <pc:docMk/>
            <pc:sldMk cId="57277445" sldId="287"/>
            <ac:picMk id="10" creationId="{00000000-0000-0000-0000-000000000000}"/>
          </ac:picMkLst>
        </pc:picChg>
        <pc:picChg chg="mod">
          <ac:chgData name="Tuss, David" userId="dd29fc2d-4186-4f08-b971-b92ea922f488" providerId="ADAL" clId="{D306891F-6F6E-774C-9A07-C983A0D7FAB9}" dt="2018-08-27T01:18:36.190" v="480" actId="1076"/>
          <ac:picMkLst>
            <pc:docMk/>
            <pc:sldMk cId="57277445" sldId="287"/>
            <ac:picMk id="11" creationId="{00000000-0000-0000-0000-000000000000}"/>
          </ac:picMkLst>
        </pc:picChg>
        <pc:picChg chg="mod">
          <ac:chgData name="Tuss, David" userId="dd29fc2d-4186-4f08-b971-b92ea922f488" providerId="ADAL" clId="{D306891F-6F6E-774C-9A07-C983A0D7FAB9}" dt="2018-08-27T01:18:51.542" v="486" actId="1076"/>
          <ac:picMkLst>
            <pc:docMk/>
            <pc:sldMk cId="57277445" sldId="287"/>
            <ac:picMk id="12" creationId="{00000000-0000-0000-0000-000000000000}"/>
          </ac:picMkLst>
        </pc:picChg>
        <pc:picChg chg="del">
          <ac:chgData name="Tuss, David" userId="dd29fc2d-4186-4f08-b971-b92ea922f488" providerId="ADAL" clId="{D306891F-6F6E-774C-9A07-C983A0D7FAB9}" dt="2018-08-27T01:18:12.631" v="477" actId="478"/>
          <ac:picMkLst>
            <pc:docMk/>
            <pc:sldMk cId="57277445" sldId="287"/>
            <ac:picMk id="13" creationId="{00000000-0000-0000-0000-000000000000}"/>
          </ac:picMkLst>
        </pc:picChg>
        <pc:picChg chg="mod">
          <ac:chgData name="Tuss, David" userId="dd29fc2d-4186-4f08-b971-b92ea922f488" providerId="ADAL" clId="{D306891F-6F6E-774C-9A07-C983A0D7FAB9}" dt="2018-08-27T01:18:38.860" v="481" actId="1076"/>
          <ac:picMkLst>
            <pc:docMk/>
            <pc:sldMk cId="57277445" sldId="287"/>
            <ac:picMk id="14" creationId="{00000000-0000-0000-0000-000000000000}"/>
          </ac:picMkLst>
        </pc:picChg>
      </pc:sldChg>
      <pc:sldChg chg="delSp modSp">
        <pc:chgData name="Tuss, David" userId="dd29fc2d-4186-4f08-b971-b92ea922f488" providerId="ADAL" clId="{D306891F-6F6E-774C-9A07-C983A0D7FAB9}" dt="2018-09-03T16:53:21.739" v="500" actId="27636"/>
        <pc:sldMkLst>
          <pc:docMk/>
          <pc:sldMk cId="1971871385" sldId="288"/>
        </pc:sldMkLst>
        <pc:spChg chg="del">
          <ac:chgData name="Tuss, David" userId="dd29fc2d-4186-4f08-b971-b92ea922f488" providerId="ADAL" clId="{D306891F-6F6E-774C-9A07-C983A0D7FAB9}" dt="2018-08-27T01:17:57.271" v="475" actId="478"/>
          <ac:spMkLst>
            <pc:docMk/>
            <pc:sldMk cId="1971871385" sldId="288"/>
            <ac:spMk id="3" creationId="{00000000-0000-0000-0000-000000000000}"/>
          </ac:spMkLst>
        </pc:spChg>
        <pc:spChg chg="mod">
          <ac:chgData name="Tuss, David" userId="dd29fc2d-4186-4f08-b971-b92ea922f488" providerId="ADAL" clId="{D306891F-6F6E-774C-9A07-C983A0D7FAB9}" dt="2018-09-03T16:53:21.739" v="500" actId="27636"/>
          <ac:spMkLst>
            <pc:docMk/>
            <pc:sldMk cId="1971871385" sldId="288"/>
            <ac:spMk id="3074" creationId="{00000000-0000-0000-0000-000000000000}"/>
          </ac:spMkLst>
        </pc:spChg>
        <pc:picChg chg="del">
          <ac:chgData name="Tuss, David" userId="dd29fc2d-4186-4f08-b971-b92ea922f488" providerId="ADAL" clId="{D306891F-6F6E-774C-9A07-C983A0D7FAB9}" dt="2018-08-27T01:17:54.383" v="474" actId="478"/>
          <ac:picMkLst>
            <pc:docMk/>
            <pc:sldMk cId="1971871385" sldId="288"/>
            <ac:picMk id="2" creationId="{00000000-0000-0000-0000-000000000000}"/>
          </ac:picMkLst>
        </pc:picChg>
      </pc:sldChg>
      <pc:sldChg chg="addSp delSp modSp">
        <pc:chgData name="Tuss, David" userId="dd29fc2d-4186-4f08-b971-b92ea922f488" providerId="ADAL" clId="{D306891F-6F6E-774C-9A07-C983A0D7FAB9}" dt="2018-09-03T16:52:23.921" v="491" actId="1036"/>
        <pc:sldMkLst>
          <pc:docMk/>
          <pc:sldMk cId="59989047" sldId="289"/>
        </pc:sldMkLst>
        <pc:spChg chg="del">
          <ac:chgData name="Tuss, David" userId="dd29fc2d-4186-4f08-b971-b92ea922f488" providerId="ADAL" clId="{D306891F-6F6E-774C-9A07-C983A0D7FAB9}" dt="2018-08-27T00:54:51.570" v="45" actId="478"/>
          <ac:spMkLst>
            <pc:docMk/>
            <pc:sldMk cId="59989047" sldId="289"/>
            <ac:spMk id="3" creationId="{00000000-0000-0000-0000-000000000000}"/>
          </ac:spMkLst>
        </pc:spChg>
        <pc:spChg chg="mod">
          <ac:chgData name="Tuss, David" userId="dd29fc2d-4186-4f08-b971-b92ea922f488" providerId="ADAL" clId="{D306891F-6F6E-774C-9A07-C983A0D7FAB9}" dt="2018-09-03T16:52:10.705" v="490" actId="1036"/>
          <ac:spMkLst>
            <pc:docMk/>
            <pc:sldMk cId="59989047" sldId="289"/>
            <ac:spMk id="3074" creationId="{00000000-0000-0000-0000-000000000000}"/>
          </ac:spMkLst>
        </pc:spChg>
        <pc:picChg chg="add mod">
          <ac:chgData name="Tuss, David" userId="dd29fc2d-4186-4f08-b971-b92ea922f488" providerId="ADAL" clId="{D306891F-6F6E-774C-9A07-C983A0D7FAB9}" dt="2018-08-27T00:59:19.781" v="106" actId="1036"/>
          <ac:picMkLst>
            <pc:docMk/>
            <pc:sldMk cId="59989047" sldId="289"/>
            <ac:picMk id="2" creationId="{48541468-EB37-C141-85FD-C99B99C90439}"/>
          </ac:picMkLst>
        </pc:picChg>
        <pc:picChg chg="mod">
          <ac:chgData name="Tuss, David" userId="dd29fc2d-4186-4f08-b971-b92ea922f488" providerId="ADAL" clId="{D306891F-6F6E-774C-9A07-C983A0D7FAB9}" dt="2018-09-03T16:52:23.921" v="491" actId="1036"/>
          <ac:picMkLst>
            <pc:docMk/>
            <pc:sldMk cId="59989047" sldId="289"/>
            <ac:picMk id="4" creationId="{00000000-0000-0000-0000-000000000000}"/>
          </ac:picMkLst>
        </pc:picChg>
        <pc:picChg chg="mod">
          <ac:chgData name="Tuss, David" userId="dd29fc2d-4186-4f08-b971-b92ea922f488" providerId="ADAL" clId="{D306891F-6F6E-774C-9A07-C983A0D7FAB9}" dt="2018-08-27T00:59:19.781" v="106" actId="1036"/>
          <ac:picMkLst>
            <pc:docMk/>
            <pc:sldMk cId="59989047" sldId="289"/>
            <ac:picMk id="5" creationId="{00000000-0000-0000-0000-000000000000}"/>
          </ac:picMkLst>
        </pc:picChg>
        <pc:picChg chg="mod">
          <ac:chgData name="Tuss, David" userId="dd29fc2d-4186-4f08-b971-b92ea922f488" providerId="ADAL" clId="{D306891F-6F6E-774C-9A07-C983A0D7FAB9}" dt="2018-08-27T00:59:19.781" v="106" actId="1036"/>
          <ac:picMkLst>
            <pc:docMk/>
            <pc:sldMk cId="59989047" sldId="289"/>
            <ac:picMk id="6" creationId="{00000000-0000-0000-0000-000000000000}"/>
          </ac:picMkLst>
        </pc:picChg>
        <pc:picChg chg="del">
          <ac:chgData name="Tuss, David" userId="dd29fc2d-4186-4f08-b971-b92ea922f488" providerId="ADAL" clId="{D306891F-6F6E-774C-9A07-C983A0D7FAB9}" dt="2018-08-27T00:58:26.033" v="75" actId="478"/>
          <ac:picMkLst>
            <pc:docMk/>
            <pc:sldMk cId="59989047" sldId="289"/>
            <ac:picMk id="7" creationId="{00000000-0000-0000-0000-000000000000}"/>
          </ac:picMkLst>
        </pc:picChg>
        <pc:picChg chg="mod">
          <ac:chgData name="Tuss, David" userId="dd29fc2d-4186-4f08-b971-b92ea922f488" providerId="ADAL" clId="{D306891F-6F6E-774C-9A07-C983A0D7FAB9}" dt="2018-08-27T00:59:19.781" v="106" actId="1036"/>
          <ac:picMkLst>
            <pc:docMk/>
            <pc:sldMk cId="59989047" sldId="289"/>
            <ac:picMk id="8" creationId="{00000000-0000-0000-0000-000000000000}"/>
          </ac:picMkLst>
        </pc:picChg>
        <pc:picChg chg="mod">
          <ac:chgData name="Tuss, David" userId="dd29fc2d-4186-4f08-b971-b92ea922f488" providerId="ADAL" clId="{D306891F-6F6E-774C-9A07-C983A0D7FAB9}" dt="2018-08-27T00:59:19.781" v="106" actId="1036"/>
          <ac:picMkLst>
            <pc:docMk/>
            <pc:sldMk cId="59989047" sldId="289"/>
            <ac:picMk id="9" creationId="{00000000-0000-0000-0000-000000000000}"/>
          </ac:picMkLst>
        </pc:picChg>
        <pc:picChg chg="mod">
          <ac:chgData name="Tuss, David" userId="dd29fc2d-4186-4f08-b971-b92ea922f488" providerId="ADAL" clId="{D306891F-6F6E-774C-9A07-C983A0D7FAB9}" dt="2018-08-27T00:59:19.781" v="106" actId="1036"/>
          <ac:picMkLst>
            <pc:docMk/>
            <pc:sldMk cId="59989047" sldId="289"/>
            <ac:picMk id="10" creationId="{00000000-0000-0000-0000-000000000000}"/>
          </ac:picMkLst>
        </pc:picChg>
      </pc:sldChg>
      <pc:sldChg chg="addSp delSp modSp">
        <pc:chgData name="Tuss, David" userId="dd29fc2d-4186-4f08-b971-b92ea922f488" providerId="ADAL" clId="{D306891F-6F6E-774C-9A07-C983A0D7FAB9}" dt="2018-09-03T16:53:35.522" v="503"/>
        <pc:sldMkLst>
          <pc:docMk/>
          <pc:sldMk cId="1758324959" sldId="290"/>
        </pc:sldMkLst>
        <pc:spChg chg="del">
          <ac:chgData name="Tuss, David" userId="dd29fc2d-4186-4f08-b971-b92ea922f488" providerId="ADAL" clId="{D306891F-6F6E-774C-9A07-C983A0D7FAB9}" dt="2018-08-27T01:01:44.643" v="147" actId="478"/>
          <ac:spMkLst>
            <pc:docMk/>
            <pc:sldMk cId="1758324959" sldId="290"/>
            <ac:spMk id="3" creationId="{00000000-0000-0000-0000-000000000000}"/>
          </ac:spMkLst>
        </pc:spChg>
        <pc:spChg chg="mod">
          <ac:chgData name="Tuss, David" userId="dd29fc2d-4186-4f08-b971-b92ea922f488" providerId="ADAL" clId="{D306891F-6F6E-774C-9A07-C983A0D7FAB9}" dt="2018-08-27T01:01:54.744" v="152" actId="1076"/>
          <ac:spMkLst>
            <pc:docMk/>
            <pc:sldMk cId="1758324959" sldId="290"/>
            <ac:spMk id="4" creationId="{00000000-0000-0000-0000-000000000000}"/>
          </ac:spMkLst>
        </pc:spChg>
        <pc:spChg chg="del">
          <ac:chgData name="Tuss, David" userId="dd29fc2d-4186-4f08-b971-b92ea922f488" providerId="ADAL" clId="{D306891F-6F6E-774C-9A07-C983A0D7FAB9}" dt="2018-09-03T16:53:31.977" v="501" actId="478"/>
          <ac:spMkLst>
            <pc:docMk/>
            <pc:sldMk cId="1758324959" sldId="290"/>
            <ac:spMk id="8" creationId="{645AE0AA-D001-415C-AB4E-20CA88070CC8}"/>
          </ac:spMkLst>
        </pc:spChg>
        <pc:spChg chg="del">
          <ac:chgData name="Tuss, David" userId="dd29fc2d-4186-4f08-b971-b92ea922f488" providerId="ADAL" clId="{D306891F-6F6E-774C-9A07-C983A0D7FAB9}" dt="2018-09-03T16:53:34.281" v="502" actId="478"/>
          <ac:spMkLst>
            <pc:docMk/>
            <pc:sldMk cId="1758324959" sldId="290"/>
            <ac:spMk id="9" creationId="{7656C89D-2069-4B8E-89A0-28E60E372044}"/>
          </ac:spMkLst>
        </pc:spChg>
        <pc:spChg chg="add">
          <ac:chgData name="Tuss, David" userId="dd29fc2d-4186-4f08-b971-b92ea922f488" providerId="ADAL" clId="{D306891F-6F6E-774C-9A07-C983A0D7FAB9}" dt="2018-09-03T16:53:35.522" v="503"/>
          <ac:spMkLst>
            <pc:docMk/>
            <pc:sldMk cId="1758324959" sldId="290"/>
            <ac:spMk id="10" creationId="{A1D6AAB7-B37A-284C-A571-F1D1C3F0B7AB}"/>
          </ac:spMkLst>
        </pc:spChg>
        <pc:spChg chg="add">
          <ac:chgData name="Tuss, David" userId="dd29fc2d-4186-4f08-b971-b92ea922f488" providerId="ADAL" clId="{D306891F-6F6E-774C-9A07-C983A0D7FAB9}" dt="2018-09-03T16:53:35.522" v="503"/>
          <ac:spMkLst>
            <pc:docMk/>
            <pc:sldMk cId="1758324959" sldId="290"/>
            <ac:spMk id="11" creationId="{6C8F84E8-0B60-6346-AAEB-5812749B2F38}"/>
          </ac:spMkLst>
        </pc:spChg>
        <pc:spChg chg="mod">
          <ac:chgData name="Tuss, David" userId="dd29fc2d-4186-4f08-b971-b92ea922f488" providerId="ADAL" clId="{D306891F-6F6E-774C-9A07-C983A0D7FAB9}" dt="2018-08-27T01:02:02.767" v="153" actId="114"/>
          <ac:spMkLst>
            <pc:docMk/>
            <pc:sldMk cId="1758324959" sldId="290"/>
            <ac:spMk id="12" creationId="{00000000-0000-0000-0000-000000000000}"/>
          </ac:spMkLst>
        </pc:spChg>
        <pc:picChg chg="del">
          <ac:chgData name="Tuss, David" userId="dd29fc2d-4186-4f08-b971-b92ea922f488" providerId="ADAL" clId="{D306891F-6F6E-774C-9A07-C983A0D7FAB9}" dt="2018-08-27T01:01:42.009" v="146" actId="478"/>
          <ac:picMkLst>
            <pc:docMk/>
            <pc:sldMk cId="1758324959" sldId="290"/>
            <ac:picMk id="10" creationId="{00000000-0000-0000-0000-000000000000}"/>
          </ac:picMkLst>
        </pc:picChg>
      </pc:sldChg>
      <pc:sldChg chg="delSp modSp">
        <pc:chgData name="Tuss, David" userId="dd29fc2d-4186-4f08-b971-b92ea922f488" providerId="ADAL" clId="{D306891F-6F6E-774C-9A07-C983A0D7FAB9}" dt="2018-08-27T01:16:32.686" v="466" actId="114"/>
        <pc:sldMkLst>
          <pc:docMk/>
          <pc:sldMk cId="1147362539" sldId="294"/>
        </pc:sldMkLst>
        <pc:spChg chg="del">
          <ac:chgData name="Tuss, David" userId="dd29fc2d-4186-4f08-b971-b92ea922f488" providerId="ADAL" clId="{D306891F-6F6E-774C-9A07-C983A0D7FAB9}" dt="2018-08-27T01:09:39.680" v="366" actId="478"/>
          <ac:spMkLst>
            <pc:docMk/>
            <pc:sldMk cId="1147362539" sldId="294"/>
            <ac:spMk id="3" creationId="{00000000-0000-0000-0000-000000000000}"/>
          </ac:spMkLst>
        </pc:spChg>
        <pc:spChg chg="mod">
          <ac:chgData name="Tuss, David" userId="dd29fc2d-4186-4f08-b971-b92ea922f488" providerId="ADAL" clId="{D306891F-6F6E-774C-9A07-C983A0D7FAB9}" dt="2018-08-27T01:16:32.686" v="466" actId="114"/>
          <ac:spMkLst>
            <pc:docMk/>
            <pc:sldMk cId="1147362539" sldId="294"/>
            <ac:spMk id="4" creationId="{00000000-0000-0000-0000-000000000000}"/>
          </ac:spMkLst>
        </pc:spChg>
        <pc:picChg chg="mod">
          <ac:chgData name="Tuss, David" userId="dd29fc2d-4186-4f08-b971-b92ea922f488" providerId="ADAL" clId="{D306891F-6F6E-774C-9A07-C983A0D7FAB9}" dt="2018-08-27T01:09:56.273" v="385" actId="1036"/>
          <ac:picMkLst>
            <pc:docMk/>
            <pc:sldMk cId="1147362539" sldId="294"/>
            <ac:picMk id="2" creationId="{00000000-0000-0000-0000-000000000000}"/>
          </ac:picMkLst>
        </pc:picChg>
        <pc:picChg chg="del">
          <ac:chgData name="Tuss, David" userId="dd29fc2d-4186-4f08-b971-b92ea922f488" providerId="ADAL" clId="{D306891F-6F6E-774C-9A07-C983A0D7FAB9}" dt="2018-08-27T01:09:37.464" v="365" actId="478"/>
          <ac:picMkLst>
            <pc:docMk/>
            <pc:sldMk cId="1147362539" sldId="294"/>
            <ac:picMk id="7" creationId="{00000000-0000-0000-0000-000000000000}"/>
          </ac:picMkLst>
        </pc:picChg>
      </pc:sldChg>
    </pc:docChg>
  </pc:docChgLst>
  <pc:docChgLst>
    <pc:chgData name="Tuss, David" userId="dd29fc2d-4186-4f08-b971-b92ea922f488" providerId="ADAL" clId="{07B4D104-9FD8-4CCE-8571-1875928CDBE2}"/>
    <pc:docChg chg="custSel delSld modSld">
      <pc:chgData name="Tuss, David" userId="dd29fc2d-4186-4f08-b971-b92ea922f488" providerId="ADAL" clId="{07B4D104-9FD8-4CCE-8571-1875928CDBE2}" dt="2018-08-24T20:30:35.974" v="429" actId="1036"/>
      <pc:docMkLst>
        <pc:docMk/>
      </pc:docMkLst>
      <pc:sldChg chg="delSp modSp modAnim">
        <pc:chgData name="Tuss, David" userId="dd29fc2d-4186-4f08-b971-b92ea922f488" providerId="ADAL" clId="{07B4D104-9FD8-4CCE-8571-1875928CDBE2}" dt="2018-08-24T20:30:35.974" v="429" actId="1036"/>
        <pc:sldMkLst>
          <pc:docMk/>
          <pc:sldMk cId="0" sldId="259"/>
        </pc:sldMkLst>
        <pc:spChg chg="del mod">
          <ac:chgData name="Tuss, David" userId="dd29fc2d-4186-4f08-b971-b92ea922f488" providerId="ADAL" clId="{07B4D104-9FD8-4CCE-8571-1875928CDBE2}" dt="2018-08-24T20:20:14.360" v="19" actId="478"/>
          <ac:spMkLst>
            <pc:docMk/>
            <pc:sldMk cId="0" sldId="259"/>
            <ac:spMk id="3" creationId="{00000000-0000-0000-0000-000000000000}"/>
          </ac:spMkLst>
        </pc:spChg>
        <pc:spChg chg="mod">
          <ac:chgData name="Tuss, David" userId="dd29fc2d-4186-4f08-b971-b92ea922f488" providerId="ADAL" clId="{07B4D104-9FD8-4CCE-8571-1875928CDBE2}" dt="2018-08-24T20:30:35.974" v="429" actId="1036"/>
          <ac:spMkLst>
            <pc:docMk/>
            <pc:sldMk cId="0" sldId="259"/>
            <ac:spMk id="4" creationId="{00000000-0000-0000-0000-000000000000}"/>
          </ac:spMkLst>
        </pc:spChg>
        <pc:spChg chg="mod">
          <ac:chgData name="Tuss, David" userId="dd29fc2d-4186-4f08-b971-b92ea922f488" providerId="ADAL" clId="{07B4D104-9FD8-4CCE-8571-1875928CDBE2}" dt="2018-08-24T20:30:17.505" v="423" actId="1076"/>
          <ac:spMkLst>
            <pc:docMk/>
            <pc:sldMk cId="0" sldId="259"/>
            <ac:spMk id="3074" creationId="{00000000-0000-0000-0000-000000000000}"/>
          </ac:spMkLst>
        </pc:spChg>
        <pc:picChg chg="del">
          <ac:chgData name="Tuss, David" userId="dd29fc2d-4186-4f08-b971-b92ea922f488" providerId="ADAL" clId="{07B4D104-9FD8-4CCE-8571-1875928CDBE2}" dt="2018-08-24T20:19:52.485" v="1" actId="478"/>
          <ac:picMkLst>
            <pc:docMk/>
            <pc:sldMk cId="0" sldId="259"/>
            <ac:picMk id="2" creationId="{00000000-0000-0000-0000-000000000000}"/>
          </ac:picMkLst>
        </pc:picChg>
      </pc:sldChg>
      <pc:sldChg chg="delSp modSp">
        <pc:chgData name="Tuss, David" userId="dd29fc2d-4186-4f08-b971-b92ea922f488" providerId="ADAL" clId="{07B4D104-9FD8-4CCE-8571-1875928CDBE2}" dt="2018-08-24T20:21:34.228" v="119" actId="1036"/>
        <pc:sldMkLst>
          <pc:docMk/>
          <pc:sldMk cId="1343577375" sldId="270"/>
        </pc:sldMkLst>
        <pc:spChg chg="mod">
          <ac:chgData name="Tuss, David" userId="dd29fc2d-4186-4f08-b971-b92ea922f488" providerId="ADAL" clId="{07B4D104-9FD8-4CCE-8571-1875928CDBE2}" dt="2018-08-24T20:21:20.679" v="104" actId="1035"/>
          <ac:spMkLst>
            <pc:docMk/>
            <pc:sldMk cId="1343577375" sldId="270"/>
            <ac:spMk id="4" creationId="{00000000-0000-0000-0000-000000000000}"/>
          </ac:spMkLst>
        </pc:spChg>
        <pc:spChg chg="del">
          <ac:chgData name="Tuss, David" userId="dd29fc2d-4186-4f08-b971-b92ea922f488" providerId="ADAL" clId="{07B4D104-9FD8-4CCE-8571-1875928CDBE2}" dt="2018-08-24T20:21:13.735" v="80" actId="478"/>
          <ac:spMkLst>
            <pc:docMk/>
            <pc:sldMk cId="1343577375" sldId="270"/>
            <ac:spMk id="6" creationId="{00000000-0000-0000-0000-000000000000}"/>
          </ac:spMkLst>
        </pc:spChg>
        <pc:spChg chg="mod">
          <ac:chgData name="Tuss, David" userId="dd29fc2d-4186-4f08-b971-b92ea922f488" providerId="ADAL" clId="{07B4D104-9FD8-4CCE-8571-1875928CDBE2}" dt="2018-08-24T20:21:34.228" v="119" actId="1036"/>
          <ac:spMkLst>
            <pc:docMk/>
            <pc:sldMk cId="1343577375" sldId="270"/>
            <ac:spMk id="3074" creationId="{00000000-0000-0000-0000-000000000000}"/>
          </ac:spMkLst>
        </pc:spChg>
        <pc:picChg chg="del">
          <ac:chgData name="Tuss, David" userId="dd29fc2d-4186-4f08-b971-b92ea922f488" providerId="ADAL" clId="{07B4D104-9FD8-4CCE-8571-1875928CDBE2}" dt="2018-08-24T20:21:10.638" v="79" actId="478"/>
          <ac:picMkLst>
            <pc:docMk/>
            <pc:sldMk cId="1343577375" sldId="270"/>
            <ac:picMk id="2" creationId="{00000000-0000-0000-0000-000000000000}"/>
          </ac:picMkLst>
        </pc:picChg>
      </pc:sldChg>
      <pc:sldChg chg="delSp modSp delAnim">
        <pc:chgData name="Tuss, David" userId="dd29fc2d-4186-4f08-b971-b92ea922f488" providerId="ADAL" clId="{07B4D104-9FD8-4CCE-8571-1875928CDBE2}" dt="2018-08-24T20:23:31.215" v="268" actId="20577"/>
        <pc:sldMkLst>
          <pc:docMk/>
          <pc:sldMk cId="90905724" sldId="271"/>
        </pc:sldMkLst>
        <pc:spChg chg="del">
          <ac:chgData name="Tuss, David" userId="dd29fc2d-4186-4f08-b971-b92ea922f488" providerId="ADAL" clId="{07B4D104-9FD8-4CCE-8571-1875928CDBE2}" dt="2018-08-24T20:21:46.815" v="122" actId="478"/>
          <ac:spMkLst>
            <pc:docMk/>
            <pc:sldMk cId="90905724" sldId="271"/>
            <ac:spMk id="3" creationId="{00000000-0000-0000-0000-000000000000}"/>
          </ac:spMkLst>
        </pc:spChg>
        <pc:spChg chg="mod">
          <ac:chgData name="Tuss, David" userId="dd29fc2d-4186-4f08-b971-b92ea922f488" providerId="ADAL" clId="{07B4D104-9FD8-4CCE-8571-1875928CDBE2}" dt="2018-08-24T20:23:31.215" v="268" actId="20577"/>
          <ac:spMkLst>
            <pc:docMk/>
            <pc:sldMk cId="90905724" sldId="271"/>
            <ac:spMk id="4" creationId="{00000000-0000-0000-0000-000000000000}"/>
          </ac:spMkLst>
        </pc:spChg>
        <pc:spChg chg="mod">
          <ac:chgData name="Tuss, David" userId="dd29fc2d-4186-4f08-b971-b92ea922f488" providerId="ADAL" clId="{07B4D104-9FD8-4CCE-8571-1875928CDBE2}" dt="2018-08-24T20:22:13.039" v="183" actId="1038"/>
          <ac:spMkLst>
            <pc:docMk/>
            <pc:sldMk cId="90905724" sldId="271"/>
            <ac:spMk id="3074" creationId="{00000000-0000-0000-0000-000000000000}"/>
          </ac:spMkLst>
        </pc:spChg>
        <pc:picChg chg="del">
          <ac:chgData name="Tuss, David" userId="dd29fc2d-4186-4f08-b971-b92ea922f488" providerId="ADAL" clId="{07B4D104-9FD8-4CCE-8571-1875928CDBE2}" dt="2018-08-24T20:21:40.206" v="120" actId="478"/>
          <ac:picMkLst>
            <pc:docMk/>
            <pc:sldMk cId="90905724" sldId="271"/>
            <ac:picMk id="2" creationId="{00000000-0000-0000-0000-000000000000}"/>
          </ac:picMkLst>
        </pc:picChg>
        <pc:picChg chg="del">
          <ac:chgData name="Tuss, David" userId="dd29fc2d-4186-4f08-b971-b92ea922f488" providerId="ADAL" clId="{07B4D104-9FD8-4CCE-8571-1875928CDBE2}" dt="2018-08-24T20:21:51.959" v="124" actId="478"/>
          <ac:picMkLst>
            <pc:docMk/>
            <pc:sldMk cId="90905724" sldId="271"/>
            <ac:picMk id="9" creationId="{00000000-0000-0000-0000-000000000000}"/>
          </ac:picMkLst>
        </pc:picChg>
        <pc:picChg chg="del">
          <ac:chgData name="Tuss, David" userId="dd29fc2d-4186-4f08-b971-b92ea922f488" providerId="ADAL" clId="{07B4D104-9FD8-4CCE-8571-1875928CDBE2}" dt="2018-08-24T20:21:53.199" v="125" actId="478"/>
          <ac:picMkLst>
            <pc:docMk/>
            <pc:sldMk cId="90905724" sldId="271"/>
            <ac:picMk id="10" creationId="{00000000-0000-0000-0000-000000000000}"/>
          </ac:picMkLst>
        </pc:picChg>
        <pc:picChg chg="del">
          <ac:chgData name="Tuss, David" userId="dd29fc2d-4186-4f08-b971-b92ea922f488" providerId="ADAL" clId="{07B4D104-9FD8-4CCE-8571-1875928CDBE2}" dt="2018-08-24T20:21:53.722" v="126" actId="478"/>
          <ac:picMkLst>
            <pc:docMk/>
            <pc:sldMk cId="90905724" sldId="271"/>
            <ac:picMk id="11" creationId="{00000000-0000-0000-0000-000000000000}"/>
          </ac:picMkLst>
        </pc:picChg>
      </pc:sldChg>
      <pc:sldChg chg="addSp delSp modSp">
        <pc:chgData name="Tuss, David" userId="dd29fc2d-4186-4f08-b971-b92ea922f488" providerId="ADAL" clId="{07B4D104-9FD8-4CCE-8571-1875928CDBE2}" dt="2018-08-24T20:27:18.676" v="342" actId="1036"/>
        <pc:sldMkLst>
          <pc:docMk/>
          <pc:sldMk cId="1714242262" sldId="273"/>
        </pc:sldMkLst>
        <pc:spChg chg="del">
          <ac:chgData name="Tuss, David" userId="dd29fc2d-4186-4f08-b971-b92ea922f488" providerId="ADAL" clId="{07B4D104-9FD8-4CCE-8571-1875928CDBE2}" dt="2018-08-24T20:23:38.174" v="269" actId="478"/>
          <ac:spMkLst>
            <pc:docMk/>
            <pc:sldMk cId="1714242262" sldId="273"/>
            <ac:spMk id="3" creationId="{00000000-0000-0000-0000-000000000000}"/>
          </ac:spMkLst>
        </pc:spChg>
        <pc:spChg chg="mod">
          <ac:chgData name="Tuss, David" userId="dd29fc2d-4186-4f08-b971-b92ea922f488" providerId="ADAL" clId="{07B4D104-9FD8-4CCE-8571-1875928CDBE2}" dt="2018-08-24T20:23:44.779" v="272" actId="1076"/>
          <ac:spMkLst>
            <pc:docMk/>
            <pc:sldMk cId="1714242262" sldId="273"/>
            <ac:spMk id="4" creationId="{00000000-0000-0000-0000-000000000000}"/>
          </ac:spMkLst>
        </pc:spChg>
        <pc:spChg chg="add mod">
          <ac:chgData name="Tuss, David" userId="dd29fc2d-4186-4f08-b971-b92ea922f488" providerId="ADAL" clId="{07B4D104-9FD8-4CCE-8571-1875928CDBE2}" dt="2018-08-24T20:27:15.883" v="333" actId="1076"/>
          <ac:spMkLst>
            <pc:docMk/>
            <pc:sldMk cId="1714242262" sldId="273"/>
            <ac:spMk id="5" creationId="{F5EAA9CB-53B9-4DB5-A50B-499BB494720D}"/>
          </ac:spMkLst>
        </pc:spChg>
        <pc:spChg chg="mod">
          <ac:chgData name="Tuss, David" userId="dd29fc2d-4186-4f08-b971-b92ea922f488" providerId="ADAL" clId="{07B4D104-9FD8-4CCE-8571-1875928CDBE2}" dt="2018-08-24T20:23:54.327" v="299" actId="1036"/>
          <ac:spMkLst>
            <pc:docMk/>
            <pc:sldMk cId="1714242262" sldId="273"/>
            <ac:spMk id="3074" creationId="{00000000-0000-0000-0000-000000000000}"/>
          </ac:spMkLst>
        </pc:spChg>
        <pc:picChg chg="del">
          <ac:chgData name="Tuss, David" userId="dd29fc2d-4186-4f08-b971-b92ea922f488" providerId="ADAL" clId="{07B4D104-9FD8-4CCE-8571-1875928CDBE2}" dt="2018-08-24T20:23:38.798" v="270" actId="478"/>
          <ac:picMkLst>
            <pc:docMk/>
            <pc:sldMk cId="1714242262" sldId="273"/>
            <ac:picMk id="2" creationId="{00000000-0000-0000-0000-000000000000}"/>
          </ac:picMkLst>
        </pc:picChg>
        <pc:picChg chg="add mod">
          <ac:chgData name="Tuss, David" userId="dd29fc2d-4186-4f08-b971-b92ea922f488" providerId="ADAL" clId="{07B4D104-9FD8-4CCE-8571-1875928CDBE2}" dt="2018-08-24T20:27:18.676" v="342" actId="1036"/>
          <ac:picMkLst>
            <pc:docMk/>
            <pc:sldMk cId="1714242262" sldId="273"/>
            <ac:picMk id="1026" creationId="{CBACD3B9-EC11-4D8D-81E4-E0DB9BA4F9FA}"/>
          </ac:picMkLst>
        </pc:picChg>
      </pc:sldChg>
      <pc:sldChg chg="delSp modSp">
        <pc:chgData name="Tuss, David" userId="dd29fc2d-4186-4f08-b971-b92ea922f488" providerId="ADAL" clId="{07B4D104-9FD8-4CCE-8571-1875928CDBE2}" dt="2018-08-24T20:28:13.271" v="390" actId="1037"/>
        <pc:sldMkLst>
          <pc:docMk/>
          <pc:sldMk cId="1183506154" sldId="274"/>
        </pc:sldMkLst>
        <pc:spChg chg="del">
          <ac:chgData name="Tuss, David" userId="dd29fc2d-4186-4f08-b971-b92ea922f488" providerId="ADAL" clId="{07B4D104-9FD8-4CCE-8571-1875928CDBE2}" dt="2018-08-24T20:27:28.192" v="343" actId="478"/>
          <ac:spMkLst>
            <pc:docMk/>
            <pc:sldMk cId="1183506154" sldId="274"/>
            <ac:spMk id="3" creationId="{00000000-0000-0000-0000-000000000000}"/>
          </ac:spMkLst>
        </pc:spChg>
        <pc:spChg chg="mod">
          <ac:chgData name="Tuss, David" userId="dd29fc2d-4186-4f08-b971-b92ea922f488" providerId="ADAL" clId="{07B4D104-9FD8-4CCE-8571-1875928CDBE2}" dt="2018-08-24T20:28:13.271" v="390" actId="1037"/>
          <ac:spMkLst>
            <pc:docMk/>
            <pc:sldMk cId="1183506154" sldId="274"/>
            <ac:spMk id="4" creationId="{00000000-0000-0000-0000-000000000000}"/>
          </ac:spMkLst>
        </pc:spChg>
        <pc:spChg chg="mod">
          <ac:chgData name="Tuss, David" userId="dd29fc2d-4186-4f08-b971-b92ea922f488" providerId="ADAL" clId="{07B4D104-9FD8-4CCE-8571-1875928CDBE2}" dt="2018-08-24T20:27:48.936" v="371" actId="1035"/>
          <ac:spMkLst>
            <pc:docMk/>
            <pc:sldMk cId="1183506154" sldId="274"/>
            <ac:spMk id="3074" creationId="{00000000-0000-0000-0000-000000000000}"/>
          </ac:spMkLst>
        </pc:spChg>
        <pc:picChg chg="del">
          <ac:chgData name="Tuss, David" userId="dd29fc2d-4186-4f08-b971-b92ea922f488" providerId="ADAL" clId="{07B4D104-9FD8-4CCE-8571-1875928CDBE2}" dt="2018-08-24T20:24:10.734" v="300" actId="478"/>
          <ac:picMkLst>
            <pc:docMk/>
            <pc:sldMk cId="1183506154" sldId="274"/>
            <ac:picMk id="2" creationId="{00000000-0000-0000-0000-000000000000}"/>
          </ac:picMkLst>
        </pc:picChg>
      </pc:sldChg>
      <pc:sldChg chg="addSp delSp modSp">
        <pc:chgData name="Tuss, David" userId="dd29fc2d-4186-4f08-b971-b92ea922f488" providerId="ADAL" clId="{07B4D104-9FD8-4CCE-8571-1875928CDBE2}" dt="2018-08-24T20:29:13.060" v="419" actId="14100"/>
        <pc:sldMkLst>
          <pc:docMk/>
          <pc:sldMk cId="847655942" sldId="277"/>
        </pc:sldMkLst>
        <pc:spChg chg="del">
          <ac:chgData name="Tuss, David" userId="dd29fc2d-4186-4f08-b971-b92ea922f488" providerId="ADAL" clId="{07B4D104-9FD8-4CCE-8571-1875928CDBE2}" dt="2018-08-24T20:28:21.789" v="392" actId="478"/>
          <ac:spMkLst>
            <pc:docMk/>
            <pc:sldMk cId="847655942" sldId="277"/>
            <ac:spMk id="3" creationId="{00000000-0000-0000-0000-000000000000}"/>
          </ac:spMkLst>
        </pc:spChg>
        <pc:spChg chg="mod">
          <ac:chgData name="Tuss, David" userId="dd29fc2d-4186-4f08-b971-b92ea922f488" providerId="ADAL" clId="{07B4D104-9FD8-4CCE-8571-1875928CDBE2}" dt="2018-08-24T20:28:53.242" v="417" actId="1037"/>
          <ac:spMkLst>
            <pc:docMk/>
            <pc:sldMk cId="847655942" sldId="277"/>
            <ac:spMk id="4" creationId="{00000000-0000-0000-0000-000000000000}"/>
          </ac:spMkLst>
        </pc:spChg>
        <pc:spChg chg="mod">
          <ac:chgData name="Tuss, David" userId="dd29fc2d-4186-4f08-b971-b92ea922f488" providerId="ADAL" clId="{07B4D104-9FD8-4CCE-8571-1875928CDBE2}" dt="2018-08-24T20:29:13.060" v="419" actId="14100"/>
          <ac:spMkLst>
            <pc:docMk/>
            <pc:sldMk cId="847655942" sldId="277"/>
            <ac:spMk id="6" creationId="{00000000-0000-0000-0000-000000000000}"/>
          </ac:spMkLst>
        </pc:spChg>
        <pc:spChg chg="add del mod">
          <ac:chgData name="Tuss, David" userId="dd29fc2d-4186-4f08-b971-b92ea922f488" providerId="ADAL" clId="{07B4D104-9FD8-4CCE-8571-1875928CDBE2}" dt="2018-08-24T20:28:33.596" v="395" actId="478"/>
          <ac:spMkLst>
            <pc:docMk/>
            <pc:sldMk cId="847655942" sldId="277"/>
            <ac:spMk id="8" creationId="{ADF2BC1D-264E-41DA-8C26-FF7749EC7B91}"/>
          </ac:spMkLst>
        </pc:spChg>
        <pc:spChg chg="add">
          <ac:chgData name="Tuss, David" userId="dd29fc2d-4186-4f08-b971-b92ea922f488" providerId="ADAL" clId="{07B4D104-9FD8-4CCE-8571-1875928CDBE2}" dt="2018-08-24T20:28:31.408" v="394"/>
          <ac:spMkLst>
            <pc:docMk/>
            <pc:sldMk cId="847655942" sldId="277"/>
            <ac:spMk id="10" creationId="{E42DCE44-4F4E-48BD-9C22-48F7ABF27469}"/>
          </ac:spMkLst>
        </pc:spChg>
        <pc:spChg chg="del">
          <ac:chgData name="Tuss, David" userId="dd29fc2d-4186-4f08-b971-b92ea922f488" providerId="ADAL" clId="{07B4D104-9FD8-4CCE-8571-1875928CDBE2}" dt="2018-08-24T20:28:24.648" v="393" actId="478"/>
          <ac:spMkLst>
            <pc:docMk/>
            <pc:sldMk cId="847655942" sldId="277"/>
            <ac:spMk id="3074" creationId="{00000000-0000-0000-0000-000000000000}"/>
          </ac:spMkLst>
        </pc:spChg>
        <pc:picChg chg="del">
          <ac:chgData name="Tuss, David" userId="dd29fc2d-4186-4f08-b971-b92ea922f488" providerId="ADAL" clId="{07B4D104-9FD8-4CCE-8571-1875928CDBE2}" dt="2018-08-24T20:28:19.604" v="391" actId="478"/>
          <ac:picMkLst>
            <pc:docMk/>
            <pc:sldMk cId="847655942" sldId="277"/>
            <ac:picMk id="2" creationId="{00000000-0000-0000-0000-000000000000}"/>
          </ac:picMkLst>
        </pc:picChg>
      </pc:sldChg>
      <pc:sldChg chg="modSp">
        <pc:chgData name="Tuss, David" userId="dd29fc2d-4186-4f08-b971-b92ea922f488" providerId="ADAL" clId="{07B4D104-9FD8-4CCE-8571-1875928CDBE2}" dt="2018-08-24T20:20:02.898" v="2" actId="27636"/>
        <pc:sldMkLst>
          <pc:docMk/>
          <pc:sldMk cId="1996065437" sldId="278"/>
        </pc:sldMkLst>
        <pc:spChg chg="mod">
          <ac:chgData name="Tuss, David" userId="dd29fc2d-4186-4f08-b971-b92ea922f488" providerId="ADAL" clId="{07B4D104-9FD8-4CCE-8571-1875928CDBE2}" dt="2018-08-24T20:20:02.898" v="2" actId="27636"/>
          <ac:spMkLst>
            <pc:docMk/>
            <pc:sldMk cId="1996065437" sldId="278"/>
            <ac:spMk id="3074" creationId="{00000000-0000-0000-0000-000000000000}"/>
          </ac:spMkLst>
        </pc:spChg>
      </pc:sldChg>
      <pc:sldChg chg="modSp">
        <pc:chgData name="Tuss, David" userId="dd29fc2d-4186-4f08-b971-b92ea922f488" providerId="ADAL" clId="{07B4D104-9FD8-4CCE-8571-1875928CDBE2}" dt="2018-08-24T20:20:02.901" v="3" actId="27636"/>
        <pc:sldMkLst>
          <pc:docMk/>
          <pc:sldMk cId="1664211339" sldId="279"/>
        </pc:sldMkLst>
        <pc:spChg chg="mod">
          <ac:chgData name="Tuss, David" userId="dd29fc2d-4186-4f08-b971-b92ea922f488" providerId="ADAL" clId="{07B4D104-9FD8-4CCE-8571-1875928CDBE2}" dt="2018-08-24T20:20:02.901" v="3" actId="27636"/>
          <ac:spMkLst>
            <pc:docMk/>
            <pc:sldMk cId="1664211339" sldId="279"/>
            <ac:spMk id="12" creationId="{00000000-0000-0000-0000-000000000000}"/>
          </ac:spMkLst>
        </pc:spChg>
      </pc:sldChg>
      <pc:sldChg chg="modSp">
        <pc:chgData name="Tuss, David" userId="dd29fc2d-4186-4f08-b971-b92ea922f488" providerId="ADAL" clId="{07B4D104-9FD8-4CCE-8571-1875928CDBE2}" dt="2018-08-24T20:20:02.906" v="5" actId="27636"/>
        <pc:sldMkLst>
          <pc:docMk/>
          <pc:sldMk cId="2070756732" sldId="280"/>
        </pc:sldMkLst>
        <pc:spChg chg="mod">
          <ac:chgData name="Tuss, David" userId="dd29fc2d-4186-4f08-b971-b92ea922f488" providerId="ADAL" clId="{07B4D104-9FD8-4CCE-8571-1875928CDBE2}" dt="2018-08-24T20:20:02.906" v="5" actId="27636"/>
          <ac:spMkLst>
            <pc:docMk/>
            <pc:sldMk cId="2070756732" sldId="280"/>
            <ac:spMk id="10" creationId="{00000000-0000-0000-0000-000000000000}"/>
          </ac:spMkLst>
        </pc:spChg>
      </pc:sldChg>
      <pc:sldChg chg="modSp">
        <pc:chgData name="Tuss, David" userId="dd29fc2d-4186-4f08-b971-b92ea922f488" providerId="ADAL" clId="{07B4D104-9FD8-4CCE-8571-1875928CDBE2}" dt="2018-08-24T20:20:02.910" v="6" actId="27636"/>
        <pc:sldMkLst>
          <pc:docMk/>
          <pc:sldMk cId="1307500635" sldId="281"/>
        </pc:sldMkLst>
        <pc:spChg chg="mod">
          <ac:chgData name="Tuss, David" userId="dd29fc2d-4186-4f08-b971-b92ea922f488" providerId="ADAL" clId="{07B4D104-9FD8-4CCE-8571-1875928CDBE2}" dt="2018-08-24T20:20:02.910" v="6" actId="27636"/>
          <ac:spMkLst>
            <pc:docMk/>
            <pc:sldMk cId="1307500635" sldId="281"/>
            <ac:spMk id="9" creationId="{00000000-0000-0000-0000-000000000000}"/>
          </ac:spMkLst>
        </pc:spChg>
      </pc:sldChg>
      <pc:sldChg chg="modSp">
        <pc:chgData name="Tuss, David" userId="dd29fc2d-4186-4f08-b971-b92ea922f488" providerId="ADAL" clId="{07B4D104-9FD8-4CCE-8571-1875928CDBE2}" dt="2018-08-24T20:20:02.913" v="7" actId="27636"/>
        <pc:sldMkLst>
          <pc:docMk/>
          <pc:sldMk cId="1469255249" sldId="282"/>
        </pc:sldMkLst>
        <pc:spChg chg="mod">
          <ac:chgData name="Tuss, David" userId="dd29fc2d-4186-4f08-b971-b92ea922f488" providerId="ADAL" clId="{07B4D104-9FD8-4CCE-8571-1875928CDBE2}" dt="2018-08-24T20:20:02.913" v="7" actId="27636"/>
          <ac:spMkLst>
            <pc:docMk/>
            <pc:sldMk cId="1469255249" sldId="282"/>
            <ac:spMk id="9" creationId="{00000000-0000-0000-0000-000000000000}"/>
          </ac:spMkLst>
        </pc:spChg>
      </pc:sldChg>
      <pc:sldChg chg="modSp">
        <pc:chgData name="Tuss, David" userId="dd29fc2d-4186-4f08-b971-b92ea922f488" providerId="ADAL" clId="{07B4D104-9FD8-4CCE-8571-1875928CDBE2}" dt="2018-08-24T20:20:02.916" v="8" actId="27636"/>
        <pc:sldMkLst>
          <pc:docMk/>
          <pc:sldMk cId="2082409574" sldId="284"/>
        </pc:sldMkLst>
        <pc:spChg chg="mod">
          <ac:chgData name="Tuss, David" userId="dd29fc2d-4186-4f08-b971-b92ea922f488" providerId="ADAL" clId="{07B4D104-9FD8-4CCE-8571-1875928CDBE2}" dt="2018-08-24T20:20:02.916" v="8" actId="27636"/>
          <ac:spMkLst>
            <pc:docMk/>
            <pc:sldMk cId="2082409574" sldId="284"/>
            <ac:spMk id="9" creationId="{00000000-0000-0000-0000-000000000000}"/>
          </ac:spMkLst>
        </pc:spChg>
      </pc:sldChg>
      <pc:sldChg chg="modSp">
        <pc:chgData name="Tuss, David" userId="dd29fc2d-4186-4f08-b971-b92ea922f488" providerId="ADAL" clId="{07B4D104-9FD8-4CCE-8571-1875928CDBE2}" dt="2018-08-24T20:20:02.918" v="9" actId="27636"/>
        <pc:sldMkLst>
          <pc:docMk/>
          <pc:sldMk cId="890599263" sldId="285"/>
        </pc:sldMkLst>
        <pc:spChg chg="mod">
          <ac:chgData name="Tuss, David" userId="dd29fc2d-4186-4f08-b971-b92ea922f488" providerId="ADAL" clId="{07B4D104-9FD8-4CCE-8571-1875928CDBE2}" dt="2018-08-24T20:20:02.918" v="9" actId="27636"/>
          <ac:spMkLst>
            <pc:docMk/>
            <pc:sldMk cId="890599263" sldId="285"/>
            <ac:spMk id="9" creationId="{00000000-0000-0000-0000-000000000000}"/>
          </ac:spMkLst>
        </pc:spChg>
      </pc:sldChg>
      <pc:sldChg chg="modSp">
        <pc:chgData name="Tuss, David" userId="dd29fc2d-4186-4f08-b971-b92ea922f488" providerId="ADAL" clId="{07B4D104-9FD8-4CCE-8571-1875928CDBE2}" dt="2018-08-24T20:20:02.904" v="4" actId="27636"/>
        <pc:sldMkLst>
          <pc:docMk/>
          <pc:sldMk cId="1758324959" sldId="290"/>
        </pc:sldMkLst>
        <pc:spChg chg="mod">
          <ac:chgData name="Tuss, David" userId="dd29fc2d-4186-4f08-b971-b92ea922f488" providerId="ADAL" clId="{07B4D104-9FD8-4CCE-8571-1875928CDBE2}" dt="2018-08-24T20:20:02.904" v="4" actId="27636"/>
          <ac:spMkLst>
            <pc:docMk/>
            <pc:sldMk cId="1758324959" sldId="290"/>
            <ac:spMk id="12" creationId="{00000000-0000-0000-0000-000000000000}"/>
          </ac:spMkLst>
        </pc:spChg>
      </pc:sldChg>
      <pc:sldChg chg="modSp">
        <pc:chgData name="Tuss, David" userId="dd29fc2d-4186-4f08-b971-b92ea922f488" providerId="ADAL" clId="{07B4D104-9FD8-4CCE-8571-1875928CDBE2}" dt="2018-08-24T20:20:02.920" v="10" actId="27636"/>
        <pc:sldMkLst>
          <pc:docMk/>
          <pc:sldMk cId="1147362539" sldId="294"/>
        </pc:sldMkLst>
        <pc:spChg chg="mod">
          <ac:chgData name="Tuss, David" userId="dd29fc2d-4186-4f08-b971-b92ea922f488" providerId="ADAL" clId="{07B4D104-9FD8-4CCE-8571-1875928CDBE2}" dt="2018-08-24T20:20:02.920" v="10" actId="27636"/>
          <ac:spMkLst>
            <pc:docMk/>
            <pc:sldMk cId="1147362539" sldId="294"/>
            <ac:spMk id="9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6F335-BF26-7249-906E-4D3892B6A1AC}" type="doc">
      <dgm:prSet loTypeId="urn:microsoft.com/office/officeart/2005/8/layout/cycle2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B72669-033F-F14C-A1F5-5DB38638FC50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Hypothesis</a:t>
          </a:r>
        </a:p>
      </dgm:t>
    </dgm:pt>
    <dgm:pt modelId="{C38F693C-397D-9446-B16B-A38A90DD3294}" type="parTrans" cxnId="{4455768D-4876-ED4F-B3C1-96F1AB0FF5EC}">
      <dgm:prSet/>
      <dgm:spPr/>
      <dgm:t>
        <a:bodyPr/>
        <a:lstStyle/>
        <a:p>
          <a:endParaRPr lang="en-US"/>
        </a:p>
      </dgm:t>
    </dgm:pt>
    <dgm:pt modelId="{4329E017-2ADA-164E-BF49-54A8C45D56D2}" type="sibTrans" cxnId="{4455768D-4876-ED4F-B3C1-96F1AB0FF5EC}">
      <dgm:prSet/>
      <dgm:spPr/>
      <dgm:t>
        <a:bodyPr/>
        <a:lstStyle/>
        <a:p>
          <a:endParaRPr lang="en-US"/>
        </a:p>
      </dgm:t>
    </dgm:pt>
    <dgm:pt modelId="{46E94DB1-ED3A-FC48-BD91-352244A8ECE4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Prediction</a:t>
          </a:r>
        </a:p>
      </dgm:t>
    </dgm:pt>
    <dgm:pt modelId="{1F085B7E-A85C-6746-BD23-E06DA01A54A6}" type="parTrans" cxnId="{E3A51DE3-E066-1145-A13F-7F61394F7824}">
      <dgm:prSet/>
      <dgm:spPr/>
      <dgm:t>
        <a:bodyPr/>
        <a:lstStyle/>
        <a:p>
          <a:endParaRPr lang="en-US"/>
        </a:p>
      </dgm:t>
    </dgm:pt>
    <dgm:pt modelId="{BBDD821A-2E82-654A-8A79-B77317B314E4}" type="sibTrans" cxnId="{E3A51DE3-E066-1145-A13F-7F61394F7824}">
      <dgm:prSet/>
      <dgm:spPr/>
      <dgm:t>
        <a:bodyPr/>
        <a:lstStyle/>
        <a:p>
          <a:endParaRPr lang="en-US"/>
        </a:p>
      </dgm:t>
    </dgm:pt>
    <dgm:pt modelId="{0016ADC1-9C57-034E-9707-C51ABC1AD463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Test Prediction</a:t>
          </a:r>
        </a:p>
      </dgm:t>
    </dgm:pt>
    <dgm:pt modelId="{548995C7-8F48-6541-9FED-016C2B5CCA7E}" type="parTrans" cxnId="{1DAFA5F7-D02E-174B-BB6F-B1CAE180B11C}">
      <dgm:prSet/>
      <dgm:spPr/>
      <dgm:t>
        <a:bodyPr/>
        <a:lstStyle/>
        <a:p>
          <a:endParaRPr lang="en-US"/>
        </a:p>
      </dgm:t>
    </dgm:pt>
    <dgm:pt modelId="{21F6CED0-5C23-B248-B5AB-D6D3ECC1A9C7}" type="sibTrans" cxnId="{1DAFA5F7-D02E-174B-BB6F-B1CAE180B11C}">
      <dgm:prSet/>
      <dgm:spPr/>
      <dgm:t>
        <a:bodyPr/>
        <a:lstStyle/>
        <a:p>
          <a:endParaRPr lang="en-US"/>
        </a:p>
      </dgm:t>
    </dgm:pt>
    <dgm:pt modelId="{E6A73E40-D9E6-9C48-A9FB-A7F4FAA924C8}" type="pres">
      <dgm:prSet presAssocID="{60F6F335-BF26-7249-906E-4D3892B6A1AC}" presName="cycle" presStyleCnt="0">
        <dgm:presLayoutVars>
          <dgm:dir/>
          <dgm:resizeHandles val="exact"/>
        </dgm:presLayoutVars>
      </dgm:prSet>
      <dgm:spPr/>
    </dgm:pt>
    <dgm:pt modelId="{82956A3F-8DF2-3C43-B878-6AC46F7665AD}" type="pres">
      <dgm:prSet presAssocID="{17B72669-033F-F14C-A1F5-5DB38638FC50}" presName="node" presStyleLbl="node1" presStyleIdx="0" presStyleCnt="3" custScaleX="133558" custScaleY="68390">
        <dgm:presLayoutVars>
          <dgm:bulletEnabled val="1"/>
        </dgm:presLayoutVars>
      </dgm:prSet>
      <dgm:spPr/>
    </dgm:pt>
    <dgm:pt modelId="{66D37DA5-F1AF-E34B-AABC-6344B20C53B4}" type="pres">
      <dgm:prSet presAssocID="{4329E017-2ADA-164E-BF49-54A8C45D56D2}" presName="sibTrans" presStyleLbl="sibTrans2D1" presStyleIdx="0" presStyleCnt="3"/>
      <dgm:spPr/>
    </dgm:pt>
    <dgm:pt modelId="{5E292C31-0731-AB4A-9543-59ACEA3D8FB4}" type="pres">
      <dgm:prSet presAssocID="{4329E017-2ADA-164E-BF49-54A8C45D56D2}" presName="connectorText" presStyleLbl="sibTrans2D1" presStyleIdx="0" presStyleCnt="3"/>
      <dgm:spPr/>
    </dgm:pt>
    <dgm:pt modelId="{2F0F6BF7-D30E-8A4E-9DAA-EB2718DB67B1}" type="pres">
      <dgm:prSet presAssocID="{46E94DB1-ED3A-FC48-BD91-352244A8ECE4}" presName="node" presStyleLbl="node1" presStyleIdx="1" presStyleCnt="3" custScaleX="132112" custScaleY="67056" custRadScaleRad="122761" custRadScaleInc="-8488">
        <dgm:presLayoutVars>
          <dgm:bulletEnabled val="1"/>
        </dgm:presLayoutVars>
      </dgm:prSet>
      <dgm:spPr/>
    </dgm:pt>
    <dgm:pt modelId="{07A1F873-490E-F146-BB07-C2626BEABFEC}" type="pres">
      <dgm:prSet presAssocID="{BBDD821A-2E82-654A-8A79-B77317B314E4}" presName="sibTrans" presStyleLbl="sibTrans2D1" presStyleIdx="1" presStyleCnt="3"/>
      <dgm:spPr/>
    </dgm:pt>
    <dgm:pt modelId="{BB4A24C7-BD35-0B40-9ABF-9D26D007F0B5}" type="pres">
      <dgm:prSet presAssocID="{BBDD821A-2E82-654A-8A79-B77317B314E4}" presName="connectorText" presStyleLbl="sibTrans2D1" presStyleIdx="1" presStyleCnt="3"/>
      <dgm:spPr/>
    </dgm:pt>
    <dgm:pt modelId="{522BF8B6-B86A-8B42-98D6-AB2A6D491305}" type="pres">
      <dgm:prSet presAssocID="{0016ADC1-9C57-034E-9707-C51ABC1AD463}" presName="node" presStyleLbl="node1" presStyleIdx="2" presStyleCnt="3" custScaleX="138704" custScaleY="69832" custRadScaleRad="139005" custRadScaleInc="13608">
        <dgm:presLayoutVars>
          <dgm:bulletEnabled val="1"/>
        </dgm:presLayoutVars>
      </dgm:prSet>
      <dgm:spPr/>
    </dgm:pt>
    <dgm:pt modelId="{BDCA5968-FFDE-1643-BEFA-75EF343B5D8C}" type="pres">
      <dgm:prSet presAssocID="{21F6CED0-5C23-B248-B5AB-D6D3ECC1A9C7}" presName="sibTrans" presStyleLbl="sibTrans2D1" presStyleIdx="2" presStyleCnt="3"/>
      <dgm:spPr/>
    </dgm:pt>
    <dgm:pt modelId="{594EC825-6284-CA43-B413-A4F2EE093DB0}" type="pres">
      <dgm:prSet presAssocID="{21F6CED0-5C23-B248-B5AB-D6D3ECC1A9C7}" presName="connectorText" presStyleLbl="sibTrans2D1" presStyleIdx="2" presStyleCnt="3"/>
      <dgm:spPr/>
    </dgm:pt>
  </dgm:ptLst>
  <dgm:cxnLst>
    <dgm:cxn modelId="{CD784304-3B11-A74A-92B5-C756FBCA7E80}" type="presOf" srcId="{4329E017-2ADA-164E-BF49-54A8C45D56D2}" destId="{5E292C31-0731-AB4A-9543-59ACEA3D8FB4}" srcOrd="1" destOrd="0" presId="urn:microsoft.com/office/officeart/2005/8/layout/cycle2"/>
    <dgm:cxn modelId="{099A8918-1749-A74B-A24B-DFE02BFD1A42}" type="presOf" srcId="{17B72669-033F-F14C-A1F5-5DB38638FC50}" destId="{82956A3F-8DF2-3C43-B878-6AC46F7665AD}" srcOrd="0" destOrd="0" presId="urn:microsoft.com/office/officeart/2005/8/layout/cycle2"/>
    <dgm:cxn modelId="{0F0CAE1E-8F40-9D46-B144-994141AA83E0}" type="presOf" srcId="{BBDD821A-2E82-654A-8A79-B77317B314E4}" destId="{07A1F873-490E-F146-BB07-C2626BEABFEC}" srcOrd="0" destOrd="0" presId="urn:microsoft.com/office/officeart/2005/8/layout/cycle2"/>
    <dgm:cxn modelId="{DBE16927-5A39-6C4F-BD1E-B83E21A2A299}" type="presOf" srcId="{BBDD821A-2E82-654A-8A79-B77317B314E4}" destId="{BB4A24C7-BD35-0B40-9ABF-9D26D007F0B5}" srcOrd="1" destOrd="0" presId="urn:microsoft.com/office/officeart/2005/8/layout/cycle2"/>
    <dgm:cxn modelId="{DD1C482E-D54E-BD49-A507-9369232F6655}" type="presOf" srcId="{46E94DB1-ED3A-FC48-BD91-352244A8ECE4}" destId="{2F0F6BF7-D30E-8A4E-9DAA-EB2718DB67B1}" srcOrd="0" destOrd="0" presId="urn:microsoft.com/office/officeart/2005/8/layout/cycle2"/>
    <dgm:cxn modelId="{93EF6260-3D5F-6D4E-9B97-76DAF0A6B3F1}" type="presOf" srcId="{21F6CED0-5C23-B248-B5AB-D6D3ECC1A9C7}" destId="{594EC825-6284-CA43-B413-A4F2EE093DB0}" srcOrd="1" destOrd="0" presId="urn:microsoft.com/office/officeart/2005/8/layout/cycle2"/>
    <dgm:cxn modelId="{4455768D-4876-ED4F-B3C1-96F1AB0FF5EC}" srcId="{60F6F335-BF26-7249-906E-4D3892B6A1AC}" destId="{17B72669-033F-F14C-A1F5-5DB38638FC50}" srcOrd="0" destOrd="0" parTransId="{C38F693C-397D-9446-B16B-A38A90DD3294}" sibTransId="{4329E017-2ADA-164E-BF49-54A8C45D56D2}"/>
    <dgm:cxn modelId="{A897509B-CCFB-4342-A6CA-12D75D0835D1}" type="presOf" srcId="{60F6F335-BF26-7249-906E-4D3892B6A1AC}" destId="{E6A73E40-D9E6-9C48-A9FB-A7F4FAA924C8}" srcOrd="0" destOrd="0" presId="urn:microsoft.com/office/officeart/2005/8/layout/cycle2"/>
    <dgm:cxn modelId="{3BBEF6B8-4838-3945-BA22-1E96456890B8}" type="presOf" srcId="{4329E017-2ADA-164E-BF49-54A8C45D56D2}" destId="{66D37DA5-F1AF-E34B-AABC-6344B20C53B4}" srcOrd="0" destOrd="0" presId="urn:microsoft.com/office/officeart/2005/8/layout/cycle2"/>
    <dgm:cxn modelId="{E3A51DE3-E066-1145-A13F-7F61394F7824}" srcId="{60F6F335-BF26-7249-906E-4D3892B6A1AC}" destId="{46E94DB1-ED3A-FC48-BD91-352244A8ECE4}" srcOrd="1" destOrd="0" parTransId="{1F085B7E-A85C-6746-BD23-E06DA01A54A6}" sibTransId="{BBDD821A-2E82-654A-8A79-B77317B314E4}"/>
    <dgm:cxn modelId="{1DAFA5F7-D02E-174B-BB6F-B1CAE180B11C}" srcId="{60F6F335-BF26-7249-906E-4D3892B6A1AC}" destId="{0016ADC1-9C57-034E-9707-C51ABC1AD463}" srcOrd="2" destOrd="0" parTransId="{548995C7-8F48-6541-9FED-016C2B5CCA7E}" sibTransId="{21F6CED0-5C23-B248-B5AB-D6D3ECC1A9C7}"/>
    <dgm:cxn modelId="{A7D39AFA-0EE6-864E-9BB4-8DA94DBE8B36}" type="presOf" srcId="{0016ADC1-9C57-034E-9707-C51ABC1AD463}" destId="{522BF8B6-B86A-8B42-98D6-AB2A6D491305}" srcOrd="0" destOrd="0" presId="urn:microsoft.com/office/officeart/2005/8/layout/cycle2"/>
    <dgm:cxn modelId="{B08D5AFB-8B06-C542-A8D8-1C66C8166D67}" type="presOf" srcId="{21F6CED0-5C23-B248-B5AB-D6D3ECC1A9C7}" destId="{BDCA5968-FFDE-1643-BEFA-75EF343B5D8C}" srcOrd="0" destOrd="0" presId="urn:microsoft.com/office/officeart/2005/8/layout/cycle2"/>
    <dgm:cxn modelId="{AB0C7EDC-1D70-FB4F-9175-0EE7B5CED42C}" type="presParOf" srcId="{E6A73E40-D9E6-9C48-A9FB-A7F4FAA924C8}" destId="{82956A3F-8DF2-3C43-B878-6AC46F7665AD}" srcOrd="0" destOrd="0" presId="urn:microsoft.com/office/officeart/2005/8/layout/cycle2"/>
    <dgm:cxn modelId="{3CC5E7DC-605B-5A4C-8926-B73C12C7E0BB}" type="presParOf" srcId="{E6A73E40-D9E6-9C48-A9FB-A7F4FAA924C8}" destId="{66D37DA5-F1AF-E34B-AABC-6344B20C53B4}" srcOrd="1" destOrd="0" presId="urn:microsoft.com/office/officeart/2005/8/layout/cycle2"/>
    <dgm:cxn modelId="{0AE95118-08C0-F044-B946-BF0B424C95C8}" type="presParOf" srcId="{66D37DA5-F1AF-E34B-AABC-6344B20C53B4}" destId="{5E292C31-0731-AB4A-9543-59ACEA3D8FB4}" srcOrd="0" destOrd="0" presId="urn:microsoft.com/office/officeart/2005/8/layout/cycle2"/>
    <dgm:cxn modelId="{13E32767-1F61-E849-AABA-331862DBB4F4}" type="presParOf" srcId="{E6A73E40-D9E6-9C48-A9FB-A7F4FAA924C8}" destId="{2F0F6BF7-D30E-8A4E-9DAA-EB2718DB67B1}" srcOrd="2" destOrd="0" presId="urn:microsoft.com/office/officeart/2005/8/layout/cycle2"/>
    <dgm:cxn modelId="{84203671-EED7-754B-9251-5E7351529CA8}" type="presParOf" srcId="{E6A73E40-D9E6-9C48-A9FB-A7F4FAA924C8}" destId="{07A1F873-490E-F146-BB07-C2626BEABFEC}" srcOrd="3" destOrd="0" presId="urn:microsoft.com/office/officeart/2005/8/layout/cycle2"/>
    <dgm:cxn modelId="{DC989F6A-0907-F347-8446-9CCFE3A0E636}" type="presParOf" srcId="{07A1F873-490E-F146-BB07-C2626BEABFEC}" destId="{BB4A24C7-BD35-0B40-9ABF-9D26D007F0B5}" srcOrd="0" destOrd="0" presId="urn:microsoft.com/office/officeart/2005/8/layout/cycle2"/>
    <dgm:cxn modelId="{21912F3D-2963-B34C-9BEA-24072FAA398C}" type="presParOf" srcId="{E6A73E40-D9E6-9C48-A9FB-A7F4FAA924C8}" destId="{522BF8B6-B86A-8B42-98D6-AB2A6D491305}" srcOrd="4" destOrd="0" presId="urn:microsoft.com/office/officeart/2005/8/layout/cycle2"/>
    <dgm:cxn modelId="{B2E68733-A700-1543-A243-E86466B50DD6}" type="presParOf" srcId="{E6A73E40-D9E6-9C48-A9FB-A7F4FAA924C8}" destId="{BDCA5968-FFDE-1643-BEFA-75EF343B5D8C}" srcOrd="5" destOrd="0" presId="urn:microsoft.com/office/officeart/2005/8/layout/cycle2"/>
    <dgm:cxn modelId="{DFFD77AD-0980-C94A-B1F1-AA1835D6B68B}" type="presParOf" srcId="{BDCA5968-FFDE-1643-BEFA-75EF343B5D8C}" destId="{594EC825-6284-CA43-B413-A4F2EE093DB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56A3F-8DF2-3C43-B878-6AC46F7665AD}">
      <dsp:nvSpPr>
        <dsp:cNvPr id="0" name=""/>
        <dsp:cNvSpPr/>
      </dsp:nvSpPr>
      <dsp:spPr>
        <a:xfrm>
          <a:off x="1558023" y="324803"/>
          <a:ext cx="1857390" cy="951099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Hypothesis</a:t>
          </a:r>
        </a:p>
      </dsp:txBody>
      <dsp:txXfrm>
        <a:off x="1830031" y="464088"/>
        <a:ext cx="1313374" cy="672529"/>
      </dsp:txXfrm>
    </dsp:sp>
    <dsp:sp modelId="{66D37DA5-F1AF-E34B-AABC-6344B20C53B4}">
      <dsp:nvSpPr>
        <dsp:cNvPr id="0" name=""/>
        <dsp:cNvSpPr/>
      </dsp:nvSpPr>
      <dsp:spPr>
        <a:xfrm rot="3223357">
          <a:off x="2839277" y="1470551"/>
          <a:ext cx="623181" cy="4693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868023" y="1507666"/>
        <a:ext cx="482373" cy="281617"/>
      </dsp:txXfrm>
    </dsp:sp>
    <dsp:sp modelId="{2F0F6BF7-D30E-8A4E-9DAA-EB2718DB67B1}">
      <dsp:nvSpPr>
        <dsp:cNvPr id="0" name=""/>
        <dsp:cNvSpPr/>
      </dsp:nvSpPr>
      <dsp:spPr>
        <a:xfrm>
          <a:off x="2911222" y="2164062"/>
          <a:ext cx="1837281" cy="932547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Prediction</a:t>
          </a:r>
        </a:p>
      </dsp:txBody>
      <dsp:txXfrm>
        <a:off x="3180286" y="2300630"/>
        <a:ext cx="1299153" cy="659411"/>
      </dsp:txXfrm>
    </dsp:sp>
    <dsp:sp modelId="{07A1F873-490E-F146-BB07-C2626BEABFEC}">
      <dsp:nvSpPr>
        <dsp:cNvPr id="0" name=""/>
        <dsp:cNvSpPr/>
      </dsp:nvSpPr>
      <dsp:spPr>
        <a:xfrm rot="10799993">
          <a:off x="2174522" y="2395658"/>
          <a:ext cx="520601" cy="4693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315330" y="2489530"/>
        <a:ext cx="379793" cy="281617"/>
      </dsp:txXfrm>
    </dsp:sp>
    <dsp:sp modelId="{522BF8B6-B86A-8B42-98D6-AB2A6D491305}">
      <dsp:nvSpPr>
        <dsp:cNvPr id="0" name=""/>
        <dsp:cNvSpPr/>
      </dsp:nvSpPr>
      <dsp:spPr>
        <a:xfrm>
          <a:off x="0" y="2144765"/>
          <a:ext cx="1928955" cy="971153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Test Prediction</a:t>
          </a:r>
        </a:p>
      </dsp:txBody>
      <dsp:txXfrm>
        <a:off x="282489" y="2286987"/>
        <a:ext cx="1363977" cy="686709"/>
      </dsp:txXfrm>
    </dsp:sp>
    <dsp:sp modelId="{BDCA5968-FFDE-1643-BEFA-75EF343B5D8C}">
      <dsp:nvSpPr>
        <dsp:cNvPr id="0" name=""/>
        <dsp:cNvSpPr/>
      </dsp:nvSpPr>
      <dsp:spPr>
        <a:xfrm rot="18585283">
          <a:off x="1392528" y="1489650"/>
          <a:ext cx="651196" cy="4693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417908" y="1637648"/>
        <a:ext cx="510388" cy="281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403EF7BD-2AAD-48FF-817A-3A4E5C79B238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3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05AADEF1-4B1E-48AD-8B0B-555F8A1990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63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CC613486-C8F6-4335-A1C3-8E43A6A9E024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05050" y="528638"/>
            <a:ext cx="4699000" cy="2644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50300"/>
            <a:ext cx="7447280" cy="3173968"/>
          </a:xfrm>
          <a:prstGeom prst="rect">
            <a:avLst/>
          </a:prstGeom>
        </p:spPr>
        <p:txBody>
          <a:bodyPr vert="horz" lIns="93497" tIns="46749" rIns="93497" bIns="467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23CE489E-0A47-41DA-8F9F-F8D7E712B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91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>
              <a:defRPr/>
            </a:pPr>
            <a:fld id="{7161BB5F-187B-4E03-A73A-4E39DFF5FE07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>
              <a:defRPr/>
            </a:pPr>
            <a:fld id="{D55F87BF-B97C-4878-B6BF-D85BBAF556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78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BDE9D3-E9E5-42EC-8AA4-B7C48DD0170B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59BFE-CC23-48E9-B966-182B30882E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1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BDE9D3-E9E5-42EC-8AA4-B7C48DD0170B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59BFE-CC23-48E9-B966-182B30882E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006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BDE9D3-E9E5-42EC-8AA4-B7C48DD0170B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59BFE-CC23-48E9-B966-182B30882E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07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BDE9D3-E9E5-42EC-8AA4-B7C48DD0170B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59BFE-CC23-48E9-B966-182B30882E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91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BDE9D3-E9E5-42EC-8AA4-B7C48DD0170B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59BFE-CC23-48E9-B966-182B30882E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19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BDE9D3-E9E5-42EC-8AA4-B7C48DD0170B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59BFE-CC23-48E9-B966-182B30882E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786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53BB5F-835A-4F98-8450-8D80F39FD600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FAAB4-8737-4BD4-AF3C-FC0BCDB439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134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209BB-B7D9-4C8A-8AFA-17C2EB3B7648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1F551-DAAB-4C19-BF47-F327BF449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30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01047F-C08D-402B-9350-C9FD84B62958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ABD0B-7B7D-4B2D-883D-61FE8CDFA3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5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5717B4-0149-4621-B7D1-FDECA8B48345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080234-02E5-435C-8CB6-4990D09946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372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556C91-8CA7-4C1F-91AA-694D2FD0B36A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64497-F112-4747-B36F-B86F32BB6B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2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422908-1779-4457-A677-EE6021A5ABF3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EC5DED-7D0D-42C4-B62E-75304274D0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31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5BC0A2-DCEB-420C-83CA-16451812A107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C28F6-E5A9-4663-8452-4C14B36697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50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568BEB-483D-4861-8D4E-FAECFF73D42C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8E201-D0F5-43B7-8F63-4532781A99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4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90419A-7B64-42A7-BD09-D887FB329C08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D8F60-6D7A-45AB-B60A-AECA384839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57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8866D7-1995-4FC4-B382-B1F48BB92A4D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AD0A5-E5A1-40F7-9E53-FCE2E2B3CC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73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DBDE9D3-E9E5-42EC-8AA4-B7C48DD0170B}" type="datetimeFigureOut">
              <a:rPr lang="en-US" smtClean="0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9E59BFE-CC23-48E9-B966-182B30882E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3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om/url?sa=i&amp;rct=j&amp;q=&amp;esrc=s&amp;frm=1&amp;source=images&amp;cd=&amp;cad=rja&amp;docid=pFthZFuJNqCpFM&amp;tbnid=UjAUpNHoxptQ5M:&amp;ved=0CAUQjRw&amp;url=http://www.britannica.com/EBchecked/media/155372/Bohr-atomic-model-of-a-nitrogen-atom&amp;ei=PsfkUeu0BsiZjALOxoGIBw&amp;bvm=bv.48705608,d.cGE&amp;psig=AFQjCNEYbz1gNIUqF47Cl1mKSHtJP2uBjA&amp;ust=137403406717040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r.org/sections/health-shots/2015/01/12/375663920/the-doctor-who-championed-hand-washing-and-saved-women-s-lives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6733" y="2365171"/>
            <a:ext cx="2187999" cy="145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528" y="4538902"/>
            <a:ext cx="31051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78" y="4051952"/>
            <a:ext cx="2870961" cy="215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6484" y="1833037"/>
            <a:ext cx="24384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639" y="4339650"/>
            <a:ext cx="1802089" cy="1351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4732" y="1343790"/>
            <a:ext cx="1811752" cy="2635276"/>
          </a:xfrm>
          <a:prstGeom prst="rect">
            <a:avLst/>
          </a:prstGeom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19474" y="644730"/>
            <a:ext cx="9663778" cy="77787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b="1" dirty="0">
                <a:latin typeface="Engravers MT" charset="0"/>
                <a:ea typeface="Engravers MT" charset="0"/>
                <a:cs typeface="Engravers MT" charset="0"/>
              </a:rPr>
              <a:t>BIOLOGY – </a:t>
            </a:r>
            <a:r>
              <a:rPr lang="en-US" sz="3200" b="1" i="1" dirty="0">
                <a:latin typeface="Engravers MT" charset="0"/>
                <a:ea typeface="Engravers MT" charset="0"/>
                <a:cs typeface="Engravers MT" charset="0"/>
              </a:rPr>
              <a:t>the study of life</a:t>
            </a:r>
            <a:r>
              <a:rPr lang="en-US" sz="4000" b="1" i="1" dirty="0">
                <a:latin typeface="Engravers MT" charset="0"/>
                <a:ea typeface="Engravers MT" charset="0"/>
                <a:cs typeface="Engravers MT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41468-EB37-C141-85FD-C99B99C904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5509" y="2206740"/>
            <a:ext cx="3221224" cy="224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9047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1699" y="177258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thelas" charset="0"/>
                <a:ea typeface="Athelas" charset="0"/>
                <a:cs typeface="Athelas" charset="0"/>
              </a:rPr>
              <a:t>Correlation does not always mean causation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989095"/>
            <a:ext cx="3810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27" y="2898814"/>
            <a:ext cx="3027195" cy="30271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5999" y="3733800"/>
            <a:ext cx="564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/>
              <a:t>=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D6AAB7-B37A-284C-A571-F1D1C3F0B7AB}"/>
              </a:ext>
            </a:extLst>
          </p:cNvPr>
          <p:cNvSpPr/>
          <p:nvPr/>
        </p:nvSpPr>
        <p:spPr>
          <a:xfrm>
            <a:off x="790220" y="698500"/>
            <a:ext cx="2980269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8F84E8-0B60-6346-AAEB-5812749B2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44" y="685800"/>
            <a:ext cx="3730978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b="1" i="1" dirty="0">
                <a:latin typeface="Algerian" panose="04020705040A02060702" pitchFamily="82" charset="0"/>
                <a:ea typeface="Athelas" charset="0"/>
                <a:cs typeface="Athelas" charset="0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7583249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777326"/>
            <a:ext cx="9829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Experimental Design </a:t>
            </a:r>
            <a:r>
              <a:rPr lang="en-US" sz="3600" dirty="0"/>
              <a:t>– </a:t>
            </a:r>
            <a:r>
              <a:rPr lang="en-US" sz="2400" dirty="0"/>
              <a:t>experiment designed to test the hypothesis</a:t>
            </a:r>
            <a:endParaRPr lang="en-US" sz="2400" b="1" u="sng" dirty="0"/>
          </a:p>
          <a:p>
            <a:endParaRPr lang="en-US" sz="2400" b="1" u="sng" dirty="0"/>
          </a:p>
          <a:p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/>
              <a:t> </a:t>
            </a:r>
            <a:r>
              <a:rPr lang="en-US" sz="2400" b="1" u="sng" dirty="0"/>
              <a:t>Control </a:t>
            </a:r>
            <a:r>
              <a:rPr lang="mr-IN" sz="2400" b="1" u="sng" dirty="0">
                <a:solidFill>
                  <a:srgbClr val="C00000"/>
                </a:solidFill>
              </a:rPr>
              <a:t>–</a:t>
            </a:r>
            <a:r>
              <a:rPr lang="en-US" sz="2400" b="1" u="sng" dirty="0">
                <a:solidFill>
                  <a:srgbClr val="C00000"/>
                </a:solidFill>
              </a:rPr>
              <a:t> nothing changes (no new variable added) 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   (doctors do not wash hands)</a:t>
            </a:r>
          </a:p>
          <a:p>
            <a:endParaRPr lang="en-US" sz="2400" dirty="0"/>
          </a:p>
          <a:p>
            <a:r>
              <a:rPr lang="en-US" sz="2400" dirty="0"/>
              <a:t>  </a:t>
            </a:r>
            <a:r>
              <a:rPr lang="en-US" sz="2400" b="1" u="sng" dirty="0"/>
              <a:t>Independent variable </a:t>
            </a:r>
            <a:r>
              <a:rPr lang="mr-IN" sz="2400" b="1" u="sng" dirty="0">
                <a:solidFill>
                  <a:srgbClr val="C00000"/>
                </a:solidFill>
              </a:rPr>
              <a:t>–</a:t>
            </a:r>
            <a:r>
              <a:rPr lang="en-US" sz="2400" b="1" u="sng" dirty="0">
                <a:solidFill>
                  <a:srgbClr val="C00000"/>
                </a:solidFill>
              </a:rPr>
              <a:t> what changes</a:t>
            </a:r>
          </a:p>
          <a:p>
            <a:r>
              <a:rPr lang="en-US" sz="2400" dirty="0"/>
              <a:t>  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(doctors wash off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“cadaveric material”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endParaRPr lang="en-US" sz="2400" dirty="0"/>
          </a:p>
          <a:p>
            <a:r>
              <a:rPr lang="en-US" sz="2400" b="1" dirty="0"/>
              <a:t>  </a:t>
            </a:r>
            <a:r>
              <a:rPr lang="en-US" sz="2400" b="1" u="sng" dirty="0"/>
              <a:t>Dependent variable </a:t>
            </a:r>
            <a:r>
              <a:rPr lang="mr-IN" sz="2400" b="1" u="sng" dirty="0"/>
              <a:t>–</a:t>
            </a:r>
            <a:r>
              <a:rPr lang="en-US" sz="2400" b="1" u="sng" dirty="0"/>
              <a:t> </a:t>
            </a:r>
            <a:r>
              <a:rPr lang="en-US" sz="2400" b="1" u="sng" dirty="0">
                <a:solidFill>
                  <a:srgbClr val="C00000"/>
                </a:solidFill>
              </a:rPr>
              <a:t>changes in response to independent variable</a:t>
            </a:r>
            <a:r>
              <a:rPr lang="en-US" sz="2400" b="1" dirty="0">
                <a:solidFill>
                  <a:srgbClr val="C00000"/>
                </a:solidFill>
              </a:rPr>
              <a:t>			       						</a:t>
            </a:r>
            <a:r>
              <a:rPr lang="mr-IN" sz="2400" b="1" dirty="0">
                <a:solidFill>
                  <a:srgbClr val="C00000"/>
                </a:solidFill>
              </a:rPr>
              <a:t>–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u="sng" dirty="0">
                <a:solidFill>
                  <a:srgbClr val="C00000"/>
                </a:solidFill>
              </a:rPr>
              <a:t>what you measure for results </a:t>
            </a:r>
          </a:p>
          <a:p>
            <a:r>
              <a:rPr lang="en-US" sz="2400" dirty="0"/>
              <a:t>  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(# patients getting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“childbed fever”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24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/>
              <a:t>  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02468DFE-8CAB-47D0-9468-2B4DA0DCE115}"/>
              </a:ext>
            </a:extLst>
          </p:cNvPr>
          <p:cNvSpPr/>
          <p:nvPr/>
        </p:nvSpPr>
        <p:spPr>
          <a:xfrm>
            <a:off x="790220" y="698500"/>
            <a:ext cx="2980269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8755EE-A171-4E4B-8DB7-9CFE060A0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44" y="685800"/>
            <a:ext cx="3730978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b="1" i="1" dirty="0">
                <a:latin typeface="Algerian" panose="04020705040A02060702" pitchFamily="82" charset="0"/>
                <a:ea typeface="Athelas" charset="0"/>
                <a:cs typeface="Athelas" charset="0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20707567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785889"/>
            <a:ext cx="9829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Data Collection</a:t>
            </a:r>
          </a:p>
          <a:p>
            <a:endParaRPr lang="en-US" sz="2400" b="1" u="sng" dirty="0"/>
          </a:p>
          <a:p>
            <a:r>
              <a:rPr lang="en-US" sz="2400" dirty="0"/>
              <a:t>  </a:t>
            </a:r>
            <a:r>
              <a:rPr lang="en-US" sz="2400" b="1" u="sng" dirty="0">
                <a:solidFill>
                  <a:srgbClr val="C00000"/>
                </a:solidFill>
              </a:rPr>
              <a:t>Quantitative data = numbers obtained by counting or measuring </a:t>
            </a:r>
          </a:p>
          <a:p>
            <a:r>
              <a:rPr lang="en-US" sz="2400" dirty="0"/>
              <a:t>  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(# of patients affected, % concentration of soap used etc.</a:t>
            </a:r>
            <a:r>
              <a:rPr lang="mr-IN" sz="2400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endParaRPr lang="en-US" sz="2400" dirty="0"/>
          </a:p>
          <a:p>
            <a:r>
              <a:rPr lang="en-US" sz="2400" dirty="0"/>
              <a:t>  </a:t>
            </a:r>
            <a:r>
              <a:rPr lang="en-US" sz="2400" b="1" u="sng" dirty="0">
                <a:solidFill>
                  <a:srgbClr val="C00000"/>
                </a:solidFill>
              </a:rPr>
              <a:t>Qualitative data = descriptive observation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   (severity of symptoms, age of patients, first birth? etc.</a:t>
            </a:r>
            <a:r>
              <a:rPr lang="mr-IN" sz="2400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endParaRPr lang="en-US" sz="2400" dirty="0"/>
          </a:p>
          <a:p>
            <a:r>
              <a:rPr lang="en-US" sz="2400" dirty="0"/>
              <a:t>  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5907CF5E-6E95-41F5-9C83-73B8708A62E6}"/>
              </a:ext>
            </a:extLst>
          </p:cNvPr>
          <p:cNvSpPr/>
          <p:nvPr/>
        </p:nvSpPr>
        <p:spPr>
          <a:xfrm>
            <a:off x="790220" y="698500"/>
            <a:ext cx="2980269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68B043-C86C-4228-8D9E-2D4AA6358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44" y="685800"/>
            <a:ext cx="3730978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b="1" i="1" dirty="0">
                <a:latin typeface="Algerian" panose="04020705040A02060702" pitchFamily="82" charset="0"/>
                <a:ea typeface="Athelas" charset="0"/>
                <a:cs typeface="Athelas" charset="0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30750063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774366"/>
            <a:ext cx="9829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Results and Analysis</a:t>
            </a:r>
          </a:p>
          <a:p>
            <a:endParaRPr lang="en-US" sz="2400" b="1" u="sng" dirty="0"/>
          </a:p>
          <a:p>
            <a:r>
              <a:rPr lang="en-US" sz="2400" dirty="0">
                <a:solidFill>
                  <a:srgbClr val="C00000"/>
                </a:solidFill>
              </a:rPr>
              <a:t>Childbirth deaths reduced when doctors washed their hands</a:t>
            </a:r>
          </a:p>
          <a:p>
            <a:endParaRPr lang="en-US" sz="2400" dirty="0"/>
          </a:p>
          <a:p>
            <a:r>
              <a:rPr lang="en-US" sz="2400" b="1" u="sng" dirty="0"/>
              <a:t>Conclusions</a:t>
            </a:r>
          </a:p>
          <a:p>
            <a:pPr lvl="0"/>
            <a:r>
              <a:rPr lang="en-US" sz="2400" dirty="0"/>
              <a:t>Did the experiment support the hypothesis?</a:t>
            </a:r>
          </a:p>
          <a:p>
            <a:pPr lvl="0"/>
            <a:r>
              <a:rPr lang="en-US" sz="2400" dirty="0"/>
              <a:t>What new hypotheses can be made and tested?  </a:t>
            </a:r>
          </a:p>
          <a:p>
            <a:pPr lvl="0"/>
            <a:r>
              <a:rPr lang="en-US" sz="2400" dirty="0"/>
              <a:t>In biology, not all hypotheses can be tested in a controlled experiment </a:t>
            </a:r>
            <a:r>
              <a:rPr lang="en-US" sz="2400" i="1" dirty="0"/>
              <a:t>(Does taking prenatal vitamins during pregnancy cause a higher IQ?)</a:t>
            </a:r>
          </a:p>
          <a:p>
            <a:pPr lvl="0"/>
            <a:endParaRPr lang="en-US" sz="2400" i="1" dirty="0"/>
          </a:p>
          <a:p>
            <a:pPr lvl="0"/>
            <a:r>
              <a:rPr lang="en-US" sz="2400" dirty="0">
                <a:solidFill>
                  <a:srgbClr val="C00000"/>
                </a:solidFill>
              </a:rPr>
              <a:t>Transmission of “cadaveric material” caused “childbirth fever” </a:t>
            </a:r>
          </a:p>
          <a:p>
            <a:endParaRPr lang="en-US" sz="2400" dirty="0"/>
          </a:p>
          <a:p>
            <a:r>
              <a:rPr lang="en-US" sz="2400" dirty="0"/>
              <a:t>  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3AEDACB-06F2-4F9C-B787-04A9FDDBD123}"/>
              </a:ext>
            </a:extLst>
          </p:cNvPr>
          <p:cNvSpPr/>
          <p:nvPr/>
        </p:nvSpPr>
        <p:spPr>
          <a:xfrm>
            <a:off x="790220" y="698500"/>
            <a:ext cx="2980269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65D0B5-DE6E-47AB-96B6-DBAA397B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44" y="685800"/>
            <a:ext cx="3730978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b="1" i="1" dirty="0">
                <a:latin typeface="Algerian" panose="04020705040A02060702" pitchFamily="82" charset="0"/>
                <a:ea typeface="Athelas" charset="0"/>
                <a:cs typeface="Athelas" charset="0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46925524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5129" y="1774368"/>
            <a:ext cx="1053737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So what affect did this have on the scientific community?</a:t>
            </a:r>
          </a:p>
          <a:p>
            <a:pPr lvl="0"/>
            <a:endParaRPr lang="en-US" sz="2400" i="1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Semmelweis's observations conflicted with the established scientific and medical opinions of the time.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 His ideas were rejected by the medical community.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Semmelweis could offer no acceptable scientific explanation, and some doctors were offended at the suggestion that they should wash their hands.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Semmelweis's practice earned widespread acceptance only years after his death, when </a:t>
            </a:r>
            <a:r>
              <a:rPr lang="en-US" sz="2400" b="1" i="1" dirty="0"/>
              <a:t>Louis </a:t>
            </a:r>
            <a:r>
              <a:rPr lang="en-US" sz="2400" b="1" i="1" dirty="0" err="1"/>
              <a:t>Pateur</a:t>
            </a:r>
            <a:r>
              <a:rPr lang="en-US" sz="2400" dirty="0"/>
              <a:t> confirmed the </a:t>
            </a:r>
            <a:r>
              <a:rPr lang="en-US" sz="2400" b="1" i="1" dirty="0"/>
              <a:t>germ theory (1890s)</a:t>
            </a:r>
          </a:p>
          <a:p>
            <a:r>
              <a:rPr lang="en-US" sz="2400" dirty="0"/>
              <a:t>  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6412B710-8C46-46DF-86BE-354FBC065B98}"/>
              </a:ext>
            </a:extLst>
          </p:cNvPr>
          <p:cNvSpPr/>
          <p:nvPr/>
        </p:nvSpPr>
        <p:spPr>
          <a:xfrm>
            <a:off x="790220" y="698500"/>
            <a:ext cx="2980269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502278-0FD5-44F6-8123-FAAD9A486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44" y="685800"/>
            <a:ext cx="3730978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b="1" i="1" dirty="0">
                <a:latin typeface="Algerian" panose="04020705040A02060702" pitchFamily="82" charset="0"/>
                <a:ea typeface="Athelas" charset="0"/>
                <a:cs typeface="Athelas" charset="0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208240957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399" y="1621969"/>
            <a:ext cx="101281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/>
              <a:t>Theory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C00000"/>
                </a:solidFill>
              </a:rPr>
              <a:t>a well-tested explanation that unifies a broad range of observations and hypotheses</a:t>
            </a:r>
          </a:p>
          <a:p>
            <a:pPr lvl="0"/>
            <a:endParaRPr lang="en-US" sz="2400" dirty="0"/>
          </a:p>
          <a:p>
            <a:pPr marL="342900" lvl="0" indent="-342900">
              <a:buFont typeface="Wingdings" charset="2"/>
              <a:buChar char="ü"/>
            </a:pPr>
            <a:r>
              <a:rPr lang="en-US" sz="2400" b="1" dirty="0">
                <a:solidFill>
                  <a:srgbClr val="C00000"/>
                </a:solidFill>
              </a:rPr>
              <a:t>Theories have been tested and supported by many lines of evidence</a:t>
            </a:r>
          </a:p>
          <a:p>
            <a:pPr marL="342900" lvl="0" indent="-342900">
              <a:buFont typeface="Wingdings" charset="2"/>
              <a:buChar char="ü"/>
            </a:pPr>
            <a:endParaRPr lang="en-US" sz="2400" b="1" dirty="0">
              <a:solidFill>
                <a:srgbClr val="C00000"/>
              </a:solidFill>
            </a:endParaRPr>
          </a:p>
          <a:p>
            <a:pPr marL="342900" lvl="0" indent="-342900">
              <a:buFont typeface="Wingdings" charset="2"/>
              <a:buChar char="ü"/>
            </a:pPr>
            <a:r>
              <a:rPr lang="en-US" sz="2400" b="1" dirty="0">
                <a:solidFill>
                  <a:srgbClr val="C00000"/>
                </a:solidFill>
              </a:rPr>
              <a:t>They are the dominant view among scientists</a:t>
            </a:r>
          </a:p>
          <a:p>
            <a:pPr marL="800100" lvl="1" indent="-342900">
              <a:buFont typeface="Wingdings" charset="2"/>
              <a:buChar char="ü"/>
            </a:pPr>
            <a:endParaRPr lang="en-US" sz="2400" dirty="0"/>
          </a:p>
          <a:p>
            <a:pPr lvl="1"/>
            <a:r>
              <a:rPr lang="en-US" sz="2400" b="1" i="1" dirty="0"/>
              <a:t>Examples:  Relativity (gravity), Cell, Germ, Natural Selection, Evolution</a:t>
            </a:r>
          </a:p>
          <a:p>
            <a:pPr lvl="0"/>
            <a:endParaRPr lang="en-US" sz="2400" i="1" dirty="0"/>
          </a:p>
          <a:p>
            <a:r>
              <a:rPr lang="en-US" sz="2400" dirty="0"/>
              <a:t> 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1C1E90-B252-46CB-B894-BC6C392B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110" y="676525"/>
            <a:ext cx="4718756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b="1" i="1" dirty="0">
                <a:latin typeface="Algerian" panose="04020705040A02060702" pitchFamily="82" charset="0"/>
                <a:ea typeface="Athelas" charset="0"/>
                <a:cs typeface="Athelas" charset="0"/>
              </a:rPr>
              <a:t>Scientific Theory</a:t>
            </a:r>
          </a:p>
        </p:txBody>
      </p:sp>
    </p:spTree>
    <p:extLst>
      <p:ext uri="{BB962C8B-B14F-4D97-AF65-F5344CB8AC3E}">
        <p14:creationId xmlns:p14="http://schemas.microsoft.com/office/powerpoint/2010/main" val="89059926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324600" y="685800"/>
            <a:ext cx="4191000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24600" y="685800"/>
            <a:ext cx="4191000" cy="6858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US" sz="4000" b="1" dirty="0">
                <a:latin typeface="Athelas" charset="0"/>
                <a:ea typeface="Athelas" charset="0"/>
                <a:cs typeface="Athelas" charset="0"/>
              </a:rPr>
              <a:t>Scientific Law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2086" y="2536372"/>
            <a:ext cx="518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/>
              <a:t>Law  = </a:t>
            </a:r>
            <a:r>
              <a:rPr lang="en-US" sz="2400" dirty="0"/>
              <a:t>a statement based on repeated experimental observations that describes some aspect of the universe.</a:t>
            </a:r>
          </a:p>
          <a:p>
            <a:pPr lvl="0"/>
            <a:endParaRPr lang="en-US" sz="2400" dirty="0"/>
          </a:p>
          <a:p>
            <a:pPr lvl="0"/>
            <a:r>
              <a:rPr lang="en-US" sz="2400" i="1" dirty="0"/>
              <a:t>Example:  </a:t>
            </a:r>
          </a:p>
          <a:p>
            <a:pPr lvl="0"/>
            <a:r>
              <a:rPr lang="en-US" sz="2400" i="1" dirty="0"/>
              <a:t>Newtons Law of Universal Gravitation</a:t>
            </a:r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sz="2400" i="1" dirty="0"/>
          </a:p>
          <a:p>
            <a:r>
              <a:rPr lang="en-US" sz="2400" dirty="0"/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74918"/>
            <a:ext cx="4285704" cy="55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62539"/>
      </p:ext>
    </p:extLst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113662" y="685800"/>
            <a:ext cx="6401937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13663" y="685800"/>
            <a:ext cx="6400800" cy="6858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US" sz="4000" b="1">
                <a:latin typeface="Athelas" charset="0"/>
                <a:ea typeface="Athelas" charset="0"/>
                <a:cs typeface="Athelas" charset="0"/>
              </a:rPr>
              <a:t>Review:  The Scientific Method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3629" y="1595021"/>
            <a:ext cx="9829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scientific method is a process of </a:t>
            </a:r>
            <a:r>
              <a:rPr lang="en-US" sz="2400" u="sng" dirty="0"/>
              <a:t>observing</a:t>
            </a:r>
            <a:r>
              <a:rPr lang="en-US" sz="2400" dirty="0"/>
              <a:t> natural phenomena, which leads to </a:t>
            </a:r>
            <a:r>
              <a:rPr lang="en-US" sz="2400" u="sng" dirty="0"/>
              <a:t>asking questions</a:t>
            </a:r>
            <a:r>
              <a:rPr lang="en-US" sz="2400" dirty="0"/>
              <a:t>, and offering explanations that can be scientifically tested.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Observation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Hypothesis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Prediction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Experiment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Conclusion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Observation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lvl="0"/>
            <a:endParaRPr lang="en-US" sz="2400" i="1" dirty="0"/>
          </a:p>
          <a:p>
            <a:r>
              <a:rPr lang="en-US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788176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860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2689029" y="760072"/>
            <a:ext cx="6781800" cy="777874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US" sz="4000" b="1" dirty="0">
                <a:latin typeface="+mn-lt"/>
                <a:ea typeface="Athelas" charset="0"/>
                <a:cs typeface="Athelas" charset="0"/>
              </a:rPr>
              <a:t>Characteristics  of Living Things</a:t>
            </a: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80760" y="4696491"/>
            <a:ext cx="2167144" cy="1442136"/>
          </a:xfrm>
          <a:noFill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635" y="1587108"/>
            <a:ext cx="2041055" cy="153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1035" y="3123810"/>
            <a:ext cx="2041055" cy="152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6280" y="2610157"/>
            <a:ext cx="2096219" cy="149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32865" y="1512598"/>
            <a:ext cx="1844042" cy="16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56689" y="3255834"/>
            <a:ext cx="1828281" cy="137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50228" y="4702806"/>
            <a:ext cx="2167144" cy="144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1369" y="4675969"/>
            <a:ext cx="1993772" cy="156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277445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28700" y="733928"/>
            <a:ext cx="4191000" cy="777874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4000" b="1" dirty="0">
                <a:latin typeface="Athelas" charset="0"/>
                <a:ea typeface="Athelas" charset="0"/>
                <a:cs typeface="Athelas" charset="0"/>
              </a:rPr>
              <a:t>What is Science?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6078" y="1568247"/>
            <a:ext cx="10134600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/>
              <a:t>Science - </a:t>
            </a:r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an organized way of </a:t>
            </a:r>
            <a:r>
              <a:rPr lang="en-US" sz="2400" u="sng" dirty="0">
                <a:solidFill>
                  <a:srgbClr val="C00000"/>
                </a:solidFill>
              </a:rPr>
              <a:t>gathering</a:t>
            </a:r>
            <a:r>
              <a:rPr lang="en-US" sz="2400" dirty="0">
                <a:solidFill>
                  <a:srgbClr val="C00000"/>
                </a:solidFill>
              </a:rPr>
              <a:t> and </a:t>
            </a:r>
            <a:r>
              <a:rPr lang="en-US" sz="2400" u="sng" dirty="0">
                <a:solidFill>
                  <a:srgbClr val="C00000"/>
                </a:solidFill>
              </a:rPr>
              <a:t>analyzing evidence </a:t>
            </a:r>
            <a:r>
              <a:rPr lang="en-US" sz="2400" dirty="0">
                <a:solidFill>
                  <a:srgbClr val="C00000"/>
                </a:solidFill>
              </a:rPr>
              <a:t>about the natural world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solidFill>
                  <a:srgbClr val="C00000"/>
                </a:solidFill>
              </a:rPr>
              <a:t>Knowledge gained through experience</a:t>
            </a:r>
          </a:p>
          <a:p>
            <a:pPr marL="342900" indent="-342900">
              <a:buFont typeface="Wingdings" charset="2"/>
              <a:buChar char="ü"/>
            </a:pPr>
            <a:endParaRPr lang="en-US" sz="2400" dirty="0">
              <a:solidFill>
                <a:srgbClr val="C00000"/>
              </a:solidFill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solidFill>
                  <a:srgbClr val="C00000"/>
                </a:solidFill>
              </a:rPr>
              <a:t>Accumulated </a:t>
            </a:r>
            <a:r>
              <a:rPr lang="en-US" sz="2400" b="1" dirty="0">
                <a:solidFill>
                  <a:srgbClr val="C00000"/>
                </a:solidFill>
              </a:rPr>
              <a:t>body of knowledge</a:t>
            </a:r>
            <a:r>
              <a:rPr lang="en-US" sz="2400" dirty="0">
                <a:solidFill>
                  <a:srgbClr val="C00000"/>
                </a:solidFill>
              </a:rPr>
              <a:t>  through observation and or experimentation</a:t>
            </a:r>
          </a:p>
          <a:p>
            <a:pPr marL="342900" indent="-342900">
              <a:buFont typeface="Wingdings" charset="2"/>
              <a:buChar char="ü"/>
            </a:pPr>
            <a:endParaRPr lang="en-US" sz="2400" dirty="0">
              <a:solidFill>
                <a:srgbClr val="C00000"/>
              </a:solidFill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solidFill>
                  <a:srgbClr val="C00000"/>
                </a:solidFill>
              </a:rPr>
              <a:t>Facts gained by </a:t>
            </a:r>
            <a:r>
              <a:rPr lang="en-US" sz="2400" b="1" dirty="0">
                <a:solidFill>
                  <a:srgbClr val="C00000"/>
                </a:solidFill>
              </a:rPr>
              <a:t>systematic study</a:t>
            </a:r>
          </a:p>
          <a:p>
            <a:endParaRPr lang="en-US" sz="2400" dirty="0"/>
          </a:p>
          <a:p>
            <a:r>
              <a:rPr lang="en-US" sz="2400" b="1" i="1" dirty="0">
                <a:latin typeface="Athelas" charset="0"/>
                <a:ea typeface="Athelas" charset="0"/>
                <a:cs typeface="Athelas" charset="0"/>
              </a:rPr>
              <a:t>Science is more than a body of knowledge, it is a way of thinking		</a:t>
            </a:r>
          </a:p>
          <a:p>
            <a:r>
              <a:rPr lang="en-US" sz="2400" b="1" i="1" dirty="0">
                <a:latin typeface="Athelas" charset="0"/>
                <a:ea typeface="Athelas" charset="0"/>
                <a:cs typeface="Athelas" charset="0"/>
              </a:rPr>
              <a:t>																		- Carl Sagan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673" y="1491777"/>
            <a:ext cx="9601196" cy="130386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Levels of organization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04673" y="3017414"/>
            <a:ext cx="2239433" cy="55838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b="1" dirty="0"/>
              <a:t>Atom</a:t>
            </a:r>
          </a:p>
        </p:txBody>
      </p:sp>
      <p:sp>
        <p:nvSpPr>
          <p:cNvPr id="13314" name="AutoShape 2" descr="data:image/jpeg;base64,/9j/4AAQSkZJRgABAQAAAQABAAD/2wCEAAkGBxQSEhUUEhQUFBQQFBYQFhUUFBUUGRQXFhgXFhoYGBUYHCggGBolHBQUITEhJSkrLi4uFx8zODMsNygtLisBCgoKDg0OGxAQGywlICYsLSwsLzQuLCwsNDQsLCwsNCwvLCwsLCwsLCw0LCw0NCwsLCwsLCw0LCwsLCwsLCwsLP/AABEIALcBEwMBIgACEQEDEQH/xAAbAAEAAgMBAQAAAAAAAAAAAAAABAUCAwYBB//EAEMQAAIBAgQCBwUGAwcCBwAAAAECAAMRBBIhMQVBEyIyUWFxgQZCUpGhIzNicrHBFIKSFVNzorLC0TTwJENjdIOz8f/EABoBAQADAQEBAAAAAAAAAAAAAAABAgMEBQb/xAAuEQACAgEDAwIEBQUAAAAAAAAAAQIRAwQSITFBURMiBXGB8DJSYaHBBhSRseH/2gAMAwEAAhEDEQA/AO+4vxbHU8Yy0qVSrRRSwQUzlcDD1G+86O1+lFMaOW1sEN7jxePY/MzDDFkNkQGnVS5viPtdRmVSKVElW1HSj17SIBy3tFxjF0m6OhQLnos5qCjUdA4V20Cnrfdhcu96i6nY624/jCzquENkuQzJVANjV6lrdYkU6Rzjq/bgalTfrYgHK4fjWL6QK+HYK1TIW6OoV6rKnVyrdQ4LOGa6gLYnUGbcXxjFrVYLhs9NWKiwcM4BVRZj1RfPe+wCHv06WIBxtX2hxhAy4VzbrC1KqvTgC5UZ1+w16t6lr3uNJv4fxnFstZ3oEBKNFqa9HUF3NXELUbKRnNkWixQAnuvmE6uIBy+F4piytaq9JrBaK0qYotclmKtUIJzEWKvl0KjQ63jE8axfRUXTDHNUorUqLZy1N2enTyAZdCoqM/WG1M6a3HURAOQw3GccEYvRuUaxY0aoIVqgUEIPvcqHOcu9raG9oZ9ssVn6MYX7QUhUZAKjtS1wgJYKOt/1NQ5RZh0Wtr6d3PMsA53B8ZxJWq1TDFclJ6iIodmZkJGTUDMW0IsBKse0ePFycKbbAdDW0ytihm0uftOhw4C+504YlgNe3kGrxRBot6hGlkFwDzBa4UHwJvJSb6ENpFPw/jOLeuqVMLkpMxUtZ7qD/FWJJFtP4alf/wBynd1umlRUx9U7BE871D8hlAPqZoZ3O9Vz4DKn1VQfrLrGyryIvonPZB8VQ+dWqf8AdPOjHe48qlQf7pPpFfUOiic+tx2alQeOcv8AR7ibaeKqrs6uPxrYn+ZLAf0mQ8TJWRF3ErE4tb7xGXxX7RfoM3+WacZ7R0qe16g70ykDwuSNZCxybpISywirbLmJF4djkroHpm4OmuhBG4I5GSpVpp0y6aatCIiQSIiIAiYVaoUFmIVVFyWIAAHMk7CVePrYhmpnDhTTYBmZtDve1jqARbkdCfAwC3ic90mPKdlFcC9gEKnrHQk1Lg2tew21BvpJCNjOksRT6MHU2F2HSKNLPoOjLNqL5hba1wLmJQ12xpJyhQoa+gQswzrot3tlyZjc2JPIbHLANjM6dKEyszZwuWyC2lmzXOvhzgF5ERAEREAREQBERAEREAREreJcbp0TZszEbhQDbzJIloxcnSKznGCuTospCxfEAhyqM7/CNMvi7bKPqeQMgf2t04+xJCbM5FmvvlUHY6i7H0vuMFAUWUWG/fcnmSdSfEy6x/mKPImvae181T71sw+AaJ5Ee/8AzaeAjNyHLSAt5uSlNeEZ8s05TMhSkpaUq8dxtaZIyMwBsSCBtva+/wBIjuk6iVnKMFcnRMFKe9FN2DrpUprUU9VhcE6eBB8QQR6TcoB2IPkQZRyaNEk1aIRpTE05YGlMDShTJ2EAqZyXtLwipUbQVipJYGjVen2twwRhz753DUppelNceTazDLh3qraKv2UzYWkVrKQKjZywOfJoFs4H5Qbi41N7WvOrRwQCCCDqCNQR4GUZFpjQqNTN6eoOrU9ge8r8LfQ897imVb25dzTDWOKh2R0ETThcStRcym/IjYgjcEcjNeJxyocou9Qi4poLtbvPJV0PWYgeM5jpJUg1OIZiVor0jA2LXtTQ8wz8zoeqoJ2va95j/CPV++Nl/ukJyn876F/IWXUght5ORAoAAAAFgALADuAgESlw+5DVW6R1NxcWRD3pT1sfxElt9ZNiIAiIgCIiAIiIAiIgCIiAIiIAiIgCfOva3BVKlV+jNYrnPWo33sLqdDex07uW4IHbcTxJFqaGzOLlh7i828zsPHXWxEg2CgACwAsBOnA3B7jl1MFkW2ym9mcE9KkekuGds1ibkCwGvibS6RIRZKp05bJO22yMWNQiorsY06cyq1kS2Y6nZQCWPko19dhNFTEliVpcjlapa4BG4QbMw79ge8gieUqQW9tzuxN2bzJ3/aZ1fU1vwZGvUbYCmPGzv8gcqn1acXxz2cqvUFleoB2WWs1MWvfrqrqCfMW/SdmWmJaa457OiRhmxLKqba+RA4NwpaVJVdUZ9WZsoOpN7AkXsNvSTmw9M7oh81U/tPc08zSG3J2y8YqMVFdjxcKg7Iyf4ZNP/QRebVaovZfN4VAD8mWxHmc0wzTINKsvZtTHLtUHRk6AkgoT4Pt6NYnum96ci76HUHQjvmFPNT7F2TnTJ1H+Gx2/KdNrZedHHwTfk3VKcjOkn03V1zKbg+liNCCDqCNiDqJqqJJjIhxK6qGF2psVY2DBSBnUcrkWDWuA3K/yueGLTyA0hZW6xOuYtsc5OpfSxvrpK11tPMPiOifN7jkB/wAJ2D/oD4WPu6pxtWhCVcMvoiJgbiIiAIiIAiIgCIiAIiIAiIgCIiAJhWqhVLMbBQWJ7gNTM5W8We5SnyJ6RvyoRYerFfMK0mKt0Q3SIlO5u7aPUOYj4R7qeg+uY854BczKoZlSWdJzm2kk1Yly5NNSQo0qMDY/kU8jtc8hoNTdc8TVKqAvbc5V525liOYA18dBzmNOmFUKNh36k8ySeZJuSe8yq8lv0PQAAAAAALADQADkBMS08YzWTJSKtnpaeXnqrFaoqLdjYbbgXPdrJbSFNnlosZW4niJ3VksPhIb5nn8pFoe0BVrVV6p95RYjzXn6W9Zh/c475ZMYTm6jGT+jLyehpHo49Kn3d3G1xYC/rr9Jn0ovYgqTte2vqJoskHwmVfDpkhWmatNAMzUy7RKZk10OdBcntp8YHMdzgbHnax5ETQwdQym4YXBkVTPMO2R7e5VP9NTf5N/qHe0o0XTM6qSKw5HUHS3fLGqshVVkxZWSJXB62hpsbmlaxOpKG+Uk8yLFT35b85Yzn1qZHR+QORvyPYE+hytfuUzoJnkVM1g7QiImZcRPCYvAPYiIAiIgCIiAIiIAiIgCUrPmeo34ujHkmn+s1Jcu1gSdgLyhw1+jW+5UMfzN1j9SZpjRnkZ6d5JorI6bzfUq5EZvgUt52F7TWRnE1Iczs/Jb0l9D1z6sLf8AxiZMZ5Rp5EVd8oAJ7zzPqbzxjAMGMKs8mGKawAOzHXyAvb529LxKW1WVbMK2Oy2yrmubAk2H/JEhY/BkjMxuTzP6DuHhMuK4gDKRyb9QR+8quL4tqtMqlVqTG3XVUYjws4I18p5OoyuTqR6vw+D2b488/aJvB8AhUvoS2x36vK3nvK3i9VBUFK/XZGqBbHVVKqTe1t3XnzkT2dxrU8NSR+q9OmlNhcGxUAcvKUXFOBUXxPT67OWXpKursysGHW0AynqjTXwnN7ejPUUMu+0WWA4gcPWVgeqSFccip5+Yvf8A/Z12OxQInz3ENmYDvMva2P03mmnbpnkf1Lkhilj/ADNO/lxX8nYcOr9JTBOpF1PmOfysZIUzj/Z/F2YuD2tSPiH/ADYTsDPYxT3I8bT5fUhZtUzKrTzqV2vsRupGoYeIIBHlNambUl2dKN+Hq50DEWOoYDkynKwHhmBmqsJ7gjZ6i9+WqP5gVI+aX/mmVYSi4ZZ8ogugIKnZgVPkdDLbhlYvSUnVrZW/Mpyt9QZUYioFBY8vr4Sto+0/QEh0uhYschuyXtfT3tbnluZo8Upr2oy9eGN+5nZyHiMeA2RAalQbqtur4ux0Qc9dTrYGa+iqVe2TST4Ebrt+eoOz5Jrp2uUmUKCouVFCqOQFhOU6ysx/CGrMGaoyHKoKobgMrZ7qTbnbce6p0tIzezd1sarG2oNmBUkFeqc+gAZso5FjrynQRAKelwSz5+kbqtdVFwB1w1z1tWsCl/hNrDncREAREQBERAEREAREQCJxc/YVbb9E9vPKZBqybxf7mp+QyFWm2PoZZOphSmeN7Fu96Y9C63+l5hSmeL7K/wCIn6y76lF0MnmlpueaXhBniSDjwanZ0VCdRuTsfIf8SaL2Nt7G3nKrD8QAQDlYTk1mTalHydmiwqdtq6oqquBZ3CBmF9zmOgG531lx/Y9NF7IPi3WP1/ac3wLH1TiK/ThVYCllVHZ0CnPqCyjrE7gdwnRVMdcTjhBJWYa7VtzeN8Jdun1ZRcUwKi5Syt4bHzEoUo1ajBQNWOXfTx9Br8p0HEMRKv2e4z/4qpRKn7JVqK4RrdfNmBe9r6Cw097e0pmxJq0afBPieSOZ4HymrV9mv4Lml7NrRW567H3iP0HKU3E8INdPlpOg49xCq1Iigaef/wBTMRaxvbLrfa04vg9Wv/DU/wCItm6NLdvP2RfpM/v33mLVK4s9+C9eW3NHdfW1aLbh2BqGn0lEhwDlZToVP6Eag+U+ghbKBvYAX79JxfsXicor37JKW8+tf6ZZ1PDK2ZD3KxUfIN/unp6Kdrk+X1OjxaPVTxYunHHji6/cmLNyzSk3LO5hGVP71fGnUHremR/um6tNA+8p/wA/+mb60zfUv2K3HUc6lb2vz7juD8xOWwfsXnxBJSgl+tUqIoDurE3FwoJJtrc8+c66pN3DfvT/AIY/1GbLLKEXRzTwQyyW4tgJ7ETjO4REQBERAEREAREQBERAEREAi8VUmhVA3NJwP6TIFQ3179ZcMRbXbnObwOLQqqB1LKuW19Tl0uO8aXm2O2jLI0mSKczxv3d/hZHPkrqT9AZrG8kFA6sp2ZSp9RaXfkog4ml5lh6mZFJ3tZvBhow9CCJhXcKCzEKq6kkgADxJ2hBmKmct7RYZqLXpguKl2FNBmcd9kGuX8WwvraXhqvU+7Bpp/eMOsfyIdvzN/SQbyXg8OqXyjVu0xN2b8zHU/tymebDHLGmb6bUSwStf4PmFTEOzdcEDbo1vqO5jufIad95aNjSBqCPMWnZ8Ww2dkJ21T13H7/SVvE+HgC3fYfPSef6bxNps5fic3rJp44bX0u7vx2RypL1b9Gpa252A9T+kj1aNSldgqhjlDMNSQt7A9+5+Znf/AMLTSmALAAf9kzkKuOp1uk6M/d1Hom+nWpmzW7xfnOXK5S+R7vwbR4tJ2uT6t/6XhfbIR4uCNTltvfS3rI1YtU0AJvzFx9ZWcc4X/EBkDFWKsF6zKtyPfC9oTvfZzhNKnSy5mNtbu7Obn8Ta2mSja68nuZcqwv8ADwc1gaj0wEVrsTqrLmJJ00K2Pd3zuOFCpRphalIlmJdjTZXAv3g2bQADQHabOCcPRb1MozsSA1tQo007tbyzntaXHUFJ+D4jUYq1WTI3dt1+hooY6mxADAMfde6P/Q4DfST1mhqQYWYBgeTAEfIzBeHKOwXp/kbQeVNrp/lnSyUSqf3q/hpuT6sgH6NN1Yyvwi1g1RwadQXFIZr0zZL3OZQwJzM4tlHZmVXH27dOonjl6QfOnew8wJTuX7GT7yRwofa1O7o6Q9c1W/7SDh8QlTsMrW3ykG3nbaWXBl0qN8VQgeSAJ/qVpab9pWH4ixiInObiIiAIiIAiIgCIiAIiIAiIgFb7QhugbKCSLEgbkAgnTn5eE+ZYJq9TEKM9N+uCop0mQpZr3Zi7XAG+g/afX5W8UohbVQAMhIew3RrBifIhGv3KZ1YM+xVRxanSvLJSuvp90RHGs20WmjG11S2Y6toqgEsx/Co1P7SIlN6n3hNNP7tT1j+eoNvyr3dog2kdUa9GbGxmWq1OmOkL9feyU2sM6u/I9lsoBbrk2trM0wNyHqnpHGo0siH8Ccj+I3bU62NpIbDjIFQKhTVLCwUjbQcjcg25EzKjVzi9iDsVO6sNwf8AvXfnIJNbCYjSbmE1sJZMqz02IsdQZXY/hrsOo97agMNTbW2YeXdJ0yDyk8UZrkLqn45OQxWLV0ZHAZWBRlYXBB0IIM5TB8Jo4Yu1NUDVHdswQKVVyD0YI90WFvKfROK8Cp1iWBNNzuV1B8SvM+VpVU/Y0E/aViw7lQIT6kn9J5U9JnT2x5R9Hh1ujpTk6fim/wDhz3CeDVsSWallApkAlyQCTyBAOtv1E6zhnAai/fOLfDTJ1/mIFvQS6wlBKSBKahVXYD9T3nxmwmdeLQwik5cv9ji1XxfLlbUOI9vJ5ysNANAByEyUQqzYonaeSeqIr1MqkgXOiqPiY6KPmRNirNeGGds/uJcJ+JtmfyGqjzY7EGVLEilTyIFvfKNT8R3LHxJufWR6rTdVaRHN4ihJkfFUKZBeoitkBYEgFhYe6dwfKWWB4W1KmqpVdSF1DHpVLHVic/W3vswkalTz1ETkpFVvJT1R6vY+StL2UyPsWxruQTUrruiVB302yMfJH0/zx/atMfeZqRG/SqUUeHSdgnyYydEyNSPisalMBnawY2BsTyLX02AAJJ2ABMjNxygCBnOv4HttmJvbYCxvyzL8QvIxmCSrlDi4Q5gLkA3UqQbbizEW8ZrfhVE6mmp0y+gAHpoqjxCjuEAywvEqdRiqNdl3GVha2W4NxowzLcbjML2vJcj4fBU01RQDrrzN8tySdSTkW552EkQBERAEREAREQBESHiMeAxSmOkqDdQbBL7dI+ybg21NtgYBKdwASSAALkk2AA5k8hIDYhqwtSAFM6Gq63DA/Ah1b8xsuoIzCZU8AWIauc5BuFAtTQ7iy+8w06zX11GXaT4BzuDwQpFkN2dbXqOcz1E1ykt4aiwsAQbAAibXEseI4UsAydtLlb7MDuhPIGw15EA62tIKsGFxz79CCNCCORBBBHhN4yswlGhTeeV6ZB6RBc2sybdIBta+gccjz2PIrgRabadSWa7kJntOoHGZTcH9tCCORB0IOonhWeVKGpemQrncHsvbTrW2NtMw1Gm4Fop1wTlIKv8AC3O3NTsw8vW0gk8KzArJBWY5ZNkUaMsZZuyxlk2RRqCzILNmWehZFk0YhZmqyq9occaSi2YXDN1Bdja2ij15eEpvZvjD16vRsaoRs1w4Kv1RfRjqFO2npaaLE3HcYyzxjPYzqT9qSqmyA2dwd+9EPfyLctQNezKYgCwsABYAaAAchPLhQAoAAFgALAAcgJHqPMas3ujyq81kgAs2gAuT4CeqLzbg6HSvf/y6Z/rdeXkp/wA1vhN7NpIqk2yXwrDlVLMLPU6xHwj3U9Bv4lu+Toic7duzoSpUIiJBIiIgCIiAIiIAiReIU6jLak2Rr76bWNtwR2svLa8qWoY4qwNRLsxIZQFKKBoBdWvc8zy3gHQTRisUtMXc2ubAWJLHuVRqx8AJVPh8ZcWqrbKSTZN8mgAyf3l7k+7bncy2TCqHL267aFiSTbTQX7K6bDS+sAimnVrdq9FD7qn7RvzOv3fkpvt1htJlCgqKFRQqjkBYa6zZEAREQBK3HYUgmogvftoPetpmH4wNPEADkJZRJTohqylBDAFTcHYzWRaTsXgTcvStc6sh0V/H8L+PPY8iIiOGuNQy9pToy+Y/fY8rzeMrMZRCVJscKwswDDexF9e/z8ZqZJjciWordGYoMvYe4+Gpdvk/a9TmnvSuO1TbzQq4+tm/yzxas2CrK8k2a/4pe5x50qo+pWP4pOWY+SO30CzcKs96WCTQMRfspUb+TJ/9mWZZah+CmP62/YA/1TYasxNWBZGxfCaVRbPmLfGW6w8uSjwAt4TRwzhFLDksuZnYWzMQSB3CwAA2+UmNUmFyZdSlW2+DJwg5bq5MnqTELeehbanQDUk8pnh6DVdrpT5vsz+Cdw/F8t8wq2kXSbMadI1CUU2UaO45fhU/F48vOXNKmFUKoACiwA2AHKeUaQQBVAAXQAcpsmEpWbxjQiIlSwiIgCIiAIiIAiIgCIiAIiIAiIgCIiAIiIAkbF4JalidGXsuujL5Hu20NwbaiSYhOg1ZT1aVRO0M6/Eg1H5qe5/lvfuEwpsrC6kG2mh2Pce4+Eu5HxGCRzdl622YXVh/MLG00WTyZuHgrDTmJSTH4cw7FT0qKH+RUqfneajQqjdFP5KmvyZQB85opoo4Mj2Mazblf+5qfOmf0eVXtBi2pp2KguGNhlDOVAsqnNa5vzI895ePudIzyPZFyZYWM9yTkfZbitWpXCCnUUPmGSsyclzZgUZwBpb9tp26YKqd2RPBQXPoxygf0mTlXpumVwT9WNpfoaBTmFOpm+6HSeI0Qeb7egufCWCcKT371P8AENx/QLL9JNAmDyeDoWMr6PDLkGqQ5GoW1kUjnl94+J7rgCWMRM22+pokkIiJBIiIgCIiAIiIAiIgCIiAV5wLdP0ufS1sut+yRlB+G5DeYEijhVW2tZgSrDR6mhO1rtew1Ivc9a19BEQDfWwdXO7JWKh7EAjMFsFW2U6DZjpzYX21HC1ze9a24FlXUaEE2trfNoDa2XxuiAaxhMVf/qABnU/dqSUCi63sLG9/lyvYYpw/EZWVsRcMr6hcrBmKkEONgAGFgPe8IiAZf2fXyqBiGzIG1KrYkqyrcbm2ZTqTcr6QMFiL3/ib+HRoNdfDx532G51PsQDc+HrFHXpAGLZkcLbKMwIXLzAAtqdb85vwdJ1vnfOCdOqFIHoNT3/tsEQCTERAEREAREQBI2PwKVlyVFzLvzBB7wRqDESU2naIaTVMjcL4FRw5LU16zCxZiWNu4E7DQbd0soiTKTk7bsiEIwVRVIRESpYREQBERAEREAREQBERAEREAREQD//Z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AutoShape 4" descr="data:image/jpeg;base64,/9j/4AAQSkZJRgABAQAAAQABAAD/2wCEAAkGBxQSEhUUEhQUFBQQFBYQFhUUFBUUGRQXFhgXFhoYGBUYHCggGBolHBQUITEhJSkrLi4uFx8zODMsNygtLisBCgoKDg0OGxAQGywlICYsLSwsLzQuLCwsNDQsLCwsNCwvLCwsLCwsLCw0LCw0NCwsLCwsLCw0LCwsLCwsLCwsLP/AABEIALcBEwMBIgACEQEDEQH/xAAbAAEAAgMBAQAAAAAAAAAAAAAABAUCAwYBB//EAEMQAAIBAgQCBwUGAwcCBwAAAAECAAMRBBIhMQVBEyIyUWFxgQZCUpGhIzNicrHBFIKSFVNzorLC0TTwJENjdIOz8f/EABoBAQADAQEBAAAAAAAAAAAAAAABAgMEBQb/xAAuEQACAgEDAwIEBQUAAAAAAAAAAQIRAwQSITFBURMiBXGB8DJSYaHBBhSRseH/2gAMAwEAAhEDEQA/AO+4vxbHU8Yy0qVSrRRSwQUzlcDD1G+86O1+lFMaOW1sEN7jxePY/MzDDFkNkQGnVS5viPtdRmVSKVElW1HSj17SIBy3tFxjF0m6OhQLnos5qCjUdA4V20Cnrfdhcu96i6nY624/jCzquENkuQzJVANjV6lrdYkU6Rzjq/bgalTfrYgHK4fjWL6QK+HYK1TIW6OoV6rKnVyrdQ4LOGa6gLYnUGbcXxjFrVYLhs9NWKiwcM4BVRZj1RfPe+wCHv06WIBxtX2hxhAy4VzbrC1KqvTgC5UZ1+w16t6lr3uNJv4fxnFstZ3oEBKNFqa9HUF3NXELUbKRnNkWixQAnuvmE6uIBy+F4piytaq9JrBaK0qYotclmKtUIJzEWKvl0KjQ63jE8axfRUXTDHNUorUqLZy1N2enTyAZdCoqM/WG1M6a3HURAOQw3GccEYvRuUaxY0aoIVqgUEIPvcqHOcu9raG9oZ9ssVn6MYX7QUhUZAKjtS1wgJYKOt/1NQ5RZh0Wtr6d3PMsA53B8ZxJWq1TDFclJ6iIodmZkJGTUDMW0IsBKse0ePFycKbbAdDW0ytihm0uftOhw4C+504YlgNe3kGrxRBot6hGlkFwDzBa4UHwJvJSb6ENpFPw/jOLeuqVMLkpMxUtZ7qD/FWJJFtP4alf/wBynd1umlRUx9U7BE871D8hlAPqZoZ3O9Vz4DKn1VQfrLrGyryIvonPZB8VQ+dWqf8AdPOjHe48qlQf7pPpFfUOiic+tx2alQeOcv8AR7ibaeKqrs6uPxrYn+ZLAf0mQ8TJWRF3ErE4tb7xGXxX7RfoM3+WacZ7R0qe16g70ykDwuSNZCxybpISywirbLmJF4djkroHpm4OmuhBG4I5GSpVpp0y6aatCIiQSIiIAiYVaoUFmIVVFyWIAAHMk7CVePrYhmpnDhTTYBmZtDve1jqARbkdCfAwC3ic90mPKdlFcC9gEKnrHQk1Lg2tew21BvpJCNjOksRT6MHU2F2HSKNLPoOjLNqL5hba1wLmJQ12xpJyhQoa+gQswzrot3tlyZjc2JPIbHLANjM6dKEyszZwuWyC2lmzXOvhzgF5ERAEREAREQBERAEREAREreJcbp0TZszEbhQDbzJIloxcnSKznGCuTospCxfEAhyqM7/CNMvi7bKPqeQMgf2t04+xJCbM5FmvvlUHY6i7H0vuMFAUWUWG/fcnmSdSfEy6x/mKPImvae181T71sw+AaJ5Ee/8AzaeAjNyHLSAt5uSlNeEZ8s05TMhSkpaUq8dxtaZIyMwBsSCBtva+/wBIjuk6iVnKMFcnRMFKe9FN2DrpUprUU9VhcE6eBB8QQR6TcoB2IPkQZRyaNEk1aIRpTE05YGlMDShTJ2EAqZyXtLwipUbQVipJYGjVen2twwRhz753DUppelNceTazDLh3qraKv2UzYWkVrKQKjZywOfJoFs4H5Qbi41N7WvOrRwQCCCDqCNQR4GUZFpjQqNTN6eoOrU9ge8r8LfQ897imVb25dzTDWOKh2R0ETThcStRcym/IjYgjcEcjNeJxyocou9Qi4poLtbvPJV0PWYgeM5jpJUg1OIZiVor0jA2LXtTQ8wz8zoeqoJ2va95j/CPV++Nl/ukJyn876F/IWXUght5ORAoAAAAFgALADuAgESlw+5DVW6R1NxcWRD3pT1sfxElt9ZNiIAiIgCIiAIiIAiIgCIiAIiIAiIgCfOva3BVKlV+jNYrnPWo33sLqdDex07uW4IHbcTxJFqaGzOLlh7i828zsPHXWxEg2CgACwAsBOnA3B7jl1MFkW2ym9mcE9KkekuGds1ibkCwGvibS6RIRZKp05bJO22yMWNQiorsY06cyq1kS2Y6nZQCWPko19dhNFTEliVpcjlapa4BG4QbMw79ge8gieUqQW9tzuxN2bzJ3/aZ1fU1vwZGvUbYCmPGzv8gcqn1acXxz2cqvUFleoB2WWs1MWvfrqrqCfMW/SdmWmJaa457OiRhmxLKqba+RA4NwpaVJVdUZ9WZsoOpN7AkXsNvSTmw9M7oh81U/tPc08zSG3J2y8YqMVFdjxcKg7Iyf4ZNP/QRebVaovZfN4VAD8mWxHmc0wzTINKsvZtTHLtUHRk6AkgoT4Pt6NYnum96ci76HUHQjvmFPNT7F2TnTJ1H+Gx2/KdNrZedHHwTfk3VKcjOkn03V1zKbg+liNCCDqCNiDqJqqJJjIhxK6qGF2psVY2DBSBnUcrkWDWuA3K/yueGLTyA0hZW6xOuYtsc5OpfSxvrpK11tPMPiOifN7jkB/wAJ2D/oD4WPu6pxtWhCVcMvoiJgbiIiAIiIAiIgCIiAIiIAiIgCIiAJhWqhVLMbBQWJ7gNTM5W8We5SnyJ6RvyoRYerFfMK0mKt0Q3SIlO5u7aPUOYj4R7qeg+uY854BczKoZlSWdJzm2kk1Yly5NNSQo0qMDY/kU8jtc8hoNTdc8TVKqAvbc5V525liOYA18dBzmNOmFUKNh36k8ySeZJuSe8yq8lv0PQAAAAAALADQADkBMS08YzWTJSKtnpaeXnqrFaoqLdjYbbgXPdrJbSFNnlosZW4niJ3VksPhIb5nn8pFoe0BVrVV6p95RYjzXn6W9Zh/c475ZMYTm6jGT+jLyehpHo49Kn3d3G1xYC/rr9Jn0ovYgqTte2vqJoskHwmVfDpkhWmatNAMzUy7RKZk10OdBcntp8YHMdzgbHnax5ETQwdQym4YXBkVTPMO2R7e5VP9NTf5N/qHe0o0XTM6qSKw5HUHS3fLGqshVVkxZWSJXB62hpsbmlaxOpKG+Uk8yLFT35b85Yzn1qZHR+QORvyPYE+hytfuUzoJnkVM1g7QiImZcRPCYvAPYiIAiIgCIiAIiIAiIgCUrPmeo34ujHkmn+s1Jcu1gSdgLyhw1+jW+5UMfzN1j9SZpjRnkZ6d5JorI6bzfUq5EZvgUt52F7TWRnE1Iczs/Jb0l9D1z6sLf8AxiZMZ5Rp5EVd8oAJ7zzPqbzxjAMGMKs8mGKawAOzHXyAvb529LxKW1WVbMK2Oy2yrmubAk2H/JEhY/BkjMxuTzP6DuHhMuK4gDKRyb9QR+8quL4tqtMqlVqTG3XVUYjws4I18p5OoyuTqR6vw+D2b488/aJvB8AhUvoS2x36vK3nvK3i9VBUFK/XZGqBbHVVKqTe1t3XnzkT2dxrU8NSR+q9OmlNhcGxUAcvKUXFOBUXxPT67OWXpKursysGHW0AynqjTXwnN7ejPUUMu+0WWA4gcPWVgeqSFccip5+Yvf8A/Z12OxQInz3ENmYDvMva2P03mmnbpnkf1Lkhilj/ADNO/lxX8nYcOr9JTBOpF1PmOfysZIUzj/Z/F2YuD2tSPiH/ADYTsDPYxT3I8bT5fUhZtUzKrTzqV2vsRupGoYeIIBHlNambUl2dKN+Hq50DEWOoYDkynKwHhmBmqsJ7gjZ6i9+WqP5gVI+aX/mmVYSi4ZZ8ogugIKnZgVPkdDLbhlYvSUnVrZW/Mpyt9QZUYioFBY8vr4Sto+0/QEh0uhYschuyXtfT3tbnluZo8Upr2oy9eGN+5nZyHiMeA2RAalQbqtur4ux0Qc9dTrYGa+iqVe2TST4Ebrt+eoOz5Jrp2uUmUKCouVFCqOQFhOU6ysx/CGrMGaoyHKoKobgMrZ7qTbnbce6p0tIzezd1sarG2oNmBUkFeqc+gAZso5FjrynQRAKelwSz5+kbqtdVFwB1w1z1tWsCl/hNrDncREAREQBERAEREAREQCJxc/YVbb9E9vPKZBqybxf7mp+QyFWm2PoZZOphSmeN7Fu96Y9C63+l5hSmeL7K/wCIn6y76lF0MnmlpueaXhBniSDjwanZ0VCdRuTsfIf8SaL2Nt7G3nKrD8QAQDlYTk1mTalHydmiwqdtq6oqquBZ3CBmF9zmOgG531lx/Y9NF7IPi3WP1/ac3wLH1TiK/ThVYCllVHZ0CnPqCyjrE7gdwnRVMdcTjhBJWYa7VtzeN8Jdun1ZRcUwKi5Syt4bHzEoUo1ajBQNWOXfTx9Br8p0HEMRKv2e4z/4qpRKn7JVqK4RrdfNmBe9r6Cw097e0pmxJq0afBPieSOZ4HymrV9mv4Lml7NrRW567H3iP0HKU3E8INdPlpOg49xCq1Iigaef/wBTMRaxvbLrfa04vg9Wv/DU/wCItm6NLdvP2RfpM/v33mLVK4s9+C9eW3NHdfW1aLbh2BqGn0lEhwDlZToVP6Eag+U+ghbKBvYAX79JxfsXicor37JKW8+tf6ZZ1PDK2ZD3KxUfIN/unp6Kdrk+X1OjxaPVTxYunHHji6/cmLNyzSk3LO5hGVP71fGnUHremR/um6tNA+8p/wA/+mb60zfUv2K3HUc6lb2vz7juD8xOWwfsXnxBJSgl+tUqIoDurE3FwoJJtrc8+c66pN3DfvT/AIY/1GbLLKEXRzTwQyyW4tgJ7ETjO4REQBERAEREAREQBERAEREAi8VUmhVA3NJwP6TIFQ3179ZcMRbXbnObwOLQqqB1LKuW19Tl0uO8aXm2O2jLI0mSKczxv3d/hZHPkrqT9AZrG8kFA6sp2ZSp9RaXfkog4ml5lh6mZFJ3tZvBhow9CCJhXcKCzEKq6kkgADxJ2hBmKmct7RYZqLXpguKl2FNBmcd9kGuX8WwvraXhqvU+7Bpp/eMOsfyIdvzN/SQbyXg8OqXyjVu0xN2b8zHU/tymebDHLGmb6bUSwStf4PmFTEOzdcEDbo1vqO5jufIad95aNjSBqCPMWnZ8Ww2dkJ21T13H7/SVvE+HgC3fYfPSef6bxNps5fic3rJp44bX0u7vx2RypL1b9Gpa252A9T+kj1aNSldgqhjlDMNSQt7A9+5+Znf/AMLTSmALAAf9kzkKuOp1uk6M/d1Hom+nWpmzW7xfnOXK5S+R7vwbR4tJ2uT6t/6XhfbIR4uCNTltvfS3rI1YtU0AJvzFx9ZWcc4X/EBkDFWKsF6zKtyPfC9oTvfZzhNKnSy5mNtbu7Obn8Ta2mSja68nuZcqwv8ADwc1gaj0wEVrsTqrLmJJ00K2Pd3zuOFCpRphalIlmJdjTZXAv3g2bQADQHabOCcPRb1MozsSA1tQo007tbyzntaXHUFJ+D4jUYq1WTI3dt1+hooY6mxADAMfde6P/Q4DfST1mhqQYWYBgeTAEfIzBeHKOwXp/kbQeVNrp/lnSyUSqf3q/hpuT6sgH6NN1Yyvwi1g1RwadQXFIZr0zZL3OZQwJzM4tlHZmVXH27dOonjl6QfOnew8wJTuX7GT7yRwofa1O7o6Q9c1W/7SDh8QlTsMrW3ykG3nbaWXBl0qN8VQgeSAJ/qVpab9pWH4ixiInObiIiAIiIAiIgCIiAIiIAiIgFb7QhugbKCSLEgbkAgnTn5eE+ZYJq9TEKM9N+uCop0mQpZr3Zi7XAG+g/afX5W8UohbVQAMhIew3RrBifIhGv3KZ1YM+xVRxanSvLJSuvp90RHGs20WmjG11S2Y6toqgEsx/Co1P7SIlN6n3hNNP7tT1j+eoNvyr3dog2kdUa9GbGxmWq1OmOkL9feyU2sM6u/I9lsoBbrk2trM0wNyHqnpHGo0siH8Ccj+I3bU62NpIbDjIFQKhTVLCwUjbQcjcg25EzKjVzi9iDsVO6sNwf8AvXfnIJNbCYjSbmE1sJZMqz02IsdQZXY/hrsOo97agMNTbW2YeXdJ0yDyk8UZrkLqn45OQxWLV0ZHAZWBRlYXBB0IIM5TB8Jo4Yu1NUDVHdswQKVVyD0YI90WFvKfROK8Cp1iWBNNzuV1B8SvM+VpVU/Y0E/aViw7lQIT6kn9J5U9JnT2x5R9Hh1ujpTk6fim/wDhz3CeDVsSWallApkAlyQCTyBAOtv1E6zhnAai/fOLfDTJ1/mIFvQS6wlBKSBKahVXYD9T3nxmwmdeLQwik5cv9ji1XxfLlbUOI9vJ5ysNANAByEyUQqzYonaeSeqIr1MqkgXOiqPiY6KPmRNirNeGGds/uJcJ+JtmfyGqjzY7EGVLEilTyIFvfKNT8R3LHxJufWR6rTdVaRHN4ihJkfFUKZBeoitkBYEgFhYe6dwfKWWB4W1KmqpVdSF1DHpVLHVic/W3vswkalTz1ETkpFVvJT1R6vY+StL2UyPsWxruQTUrruiVB302yMfJH0/zx/atMfeZqRG/SqUUeHSdgnyYydEyNSPisalMBnawY2BsTyLX02AAJJ2ABMjNxygCBnOv4HttmJvbYCxvyzL8QvIxmCSrlDi4Q5gLkA3UqQbbizEW8ZrfhVE6mmp0y+gAHpoqjxCjuEAywvEqdRiqNdl3GVha2W4NxowzLcbjML2vJcj4fBU01RQDrrzN8tySdSTkW552EkQBERAEREAREQBESHiMeAxSmOkqDdQbBL7dI+ybg21NtgYBKdwASSAALkk2AA5k8hIDYhqwtSAFM6Gq63DA/Ah1b8xsuoIzCZU8AWIauc5BuFAtTQ7iy+8w06zX11GXaT4BzuDwQpFkN2dbXqOcz1E1ykt4aiwsAQbAAibXEseI4UsAydtLlb7MDuhPIGw15EA62tIKsGFxz79CCNCCORBBBHhN4yswlGhTeeV6ZB6RBc2sybdIBta+gccjz2PIrgRabadSWa7kJntOoHGZTcH9tCCORB0IOonhWeVKGpemQrncHsvbTrW2NtMw1Gm4Fop1wTlIKv8AC3O3NTsw8vW0gk8KzArJBWY5ZNkUaMsZZuyxlk2RRqCzILNmWehZFk0YhZmqyq9occaSi2YXDN1Bdja2ij15eEpvZvjD16vRsaoRs1w4Kv1RfRjqFO2npaaLE3HcYyzxjPYzqT9qSqmyA2dwd+9EPfyLctQNezKYgCwsABYAaAAchPLhQAoAAFgALAAcgJHqPMas3ujyq81kgAs2gAuT4CeqLzbg6HSvf/y6Z/rdeXkp/wA1vhN7NpIqk2yXwrDlVLMLPU6xHwj3U9Bv4lu+Toic7duzoSpUIiJBIiIgCIiAIiIAiReIU6jLak2Rr76bWNtwR2svLa8qWoY4qwNRLsxIZQFKKBoBdWvc8zy3gHQTRisUtMXc2ubAWJLHuVRqx8AJVPh8ZcWqrbKSTZN8mgAyf3l7k+7bncy2TCqHL267aFiSTbTQX7K6bDS+sAimnVrdq9FD7qn7RvzOv3fkpvt1htJlCgqKFRQqjkBYa6zZEAREQBK3HYUgmogvftoPetpmH4wNPEADkJZRJTohqylBDAFTcHYzWRaTsXgTcvStc6sh0V/H8L+PPY8iIiOGuNQy9pToy+Y/fY8rzeMrMZRCVJscKwswDDexF9e/z8ZqZJjciWordGYoMvYe4+Gpdvk/a9TmnvSuO1TbzQq4+tm/yzxas2CrK8k2a/4pe5x50qo+pWP4pOWY+SO30CzcKs96WCTQMRfspUb+TJ/9mWZZah+CmP62/YA/1TYasxNWBZGxfCaVRbPmLfGW6w8uSjwAt4TRwzhFLDksuZnYWzMQSB3CwAA2+UmNUmFyZdSlW2+DJwg5bq5MnqTELeehbanQDUk8pnh6DVdrpT5vsz+Cdw/F8t8wq2kXSbMadI1CUU2UaO45fhU/F48vOXNKmFUKoACiwA2AHKeUaQQBVAAXQAcpsmEpWbxjQiIlSwiIgCIiAIiIAiIgCIiAIiIAiIgCIiAIiIAkbF4JalidGXsuujL5Hu20NwbaiSYhOg1ZT1aVRO0M6/Eg1H5qe5/lvfuEwpsrC6kG2mh2Pce4+Eu5HxGCRzdl622YXVh/MLG00WTyZuHgrDTmJSTH4cw7FT0qKH+RUqfneajQqjdFP5KmvyZQB85opoo4Mj2Mazblf+5qfOmf0eVXtBi2pp2KguGNhlDOVAsqnNa5vzI895ePudIzyPZFyZYWM9yTkfZbitWpXCCnUUPmGSsyclzZgUZwBpb9tp26YKqd2RPBQXPoxygf0mTlXpumVwT9WNpfoaBTmFOpm+6HSeI0Qeb7egufCWCcKT371P8AENx/QLL9JNAmDyeDoWMr6PDLkGqQ5GoW1kUjnl94+J7rgCWMRM22+pokkIiJBIiIgCIiAIiIAiIgCIiAV5wLdP0ufS1sut+yRlB+G5DeYEijhVW2tZgSrDR6mhO1rtew1Ivc9a19BEQDfWwdXO7JWKh7EAjMFsFW2U6DZjpzYX21HC1ze9a24FlXUaEE2trfNoDa2XxuiAaxhMVf/qABnU/dqSUCi63sLG9/lyvYYpw/EZWVsRcMr6hcrBmKkEONgAGFgPe8IiAZf2fXyqBiGzIG1KrYkqyrcbm2ZTqTcr6QMFiL3/ib+HRoNdfDx532G51PsQDc+HrFHXpAGLZkcLbKMwIXLzAAtqdb85vwdJ1vnfOCdOqFIHoNT3/tsEQCTERAEREAREQBI2PwKVlyVFzLvzBB7wRqDESU2naIaTVMjcL4FRw5LU16zCxZiWNu4E7DQbd0soiTKTk7bsiEIwVRVIRESpYREQBERAEREAREQBERAEREAREQD//Z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8" name="Picture 6" descr="http://media-1.web.britannica.com/eb-media/09/149209-004-E4AA2D6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092" y="3607561"/>
            <a:ext cx="1972028" cy="1314685"/>
          </a:xfrm>
          <a:prstGeom prst="rect">
            <a:avLst/>
          </a:prstGeom>
          <a:noFill/>
        </p:spPr>
      </p:pic>
      <p:pic>
        <p:nvPicPr>
          <p:cNvPr id="7" name="Picture1" descr="0102a-f"/>
          <p:cNvPicPr>
            <a:picLocks noChangeAspect="1" noChangeArrowheads="1"/>
          </p:cNvPicPr>
          <p:nvPr/>
        </p:nvPicPr>
        <p:blipFill>
          <a:blip r:embed="rId4" cstate="print"/>
          <a:srcRect r="11853" b="56777"/>
          <a:stretch>
            <a:fillRect/>
          </a:stretch>
        </p:blipFill>
        <p:spPr bwMode="auto">
          <a:xfrm>
            <a:off x="3571783" y="3568050"/>
            <a:ext cx="7434086" cy="177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79F41D-A5DB-4564-95EF-D0E6EC597115}"/>
              </a:ext>
            </a:extLst>
          </p:cNvPr>
          <p:cNvSpPr/>
          <p:nvPr/>
        </p:nvSpPr>
        <p:spPr>
          <a:xfrm>
            <a:off x="3143808" y="3065773"/>
            <a:ext cx="1972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/>
              <a:t>Molecule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290542-E061-4341-B42A-663FA45666DB}"/>
              </a:ext>
            </a:extLst>
          </p:cNvPr>
          <p:cNvSpPr/>
          <p:nvPr/>
        </p:nvSpPr>
        <p:spPr>
          <a:xfrm>
            <a:off x="5049132" y="3065774"/>
            <a:ext cx="1399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/>
              <a:t>Cell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C6A708-C27D-4AB0-83D1-7D22D0CC1671}"/>
              </a:ext>
            </a:extLst>
          </p:cNvPr>
          <p:cNvSpPr/>
          <p:nvPr/>
        </p:nvSpPr>
        <p:spPr>
          <a:xfrm>
            <a:off x="6330421" y="3065774"/>
            <a:ext cx="1636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/>
              <a:t>Tissue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A090D7-29B5-4A1E-A6A5-F8B57414F1BB}"/>
              </a:ext>
            </a:extLst>
          </p:cNvPr>
          <p:cNvSpPr/>
          <p:nvPr/>
        </p:nvSpPr>
        <p:spPr>
          <a:xfrm>
            <a:off x="7812264" y="3065774"/>
            <a:ext cx="1478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/>
              <a:t>Organ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850C80-1140-48C5-A9ED-40E0048BCE60}"/>
              </a:ext>
            </a:extLst>
          </p:cNvPr>
          <p:cNvSpPr/>
          <p:nvPr/>
        </p:nvSpPr>
        <p:spPr>
          <a:xfrm>
            <a:off x="8938740" y="3059668"/>
            <a:ext cx="2486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b="1" dirty="0"/>
              <a:t>Organ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45560"/>
            <a:ext cx="9601196" cy="1303867"/>
          </a:xfrm>
        </p:spPr>
        <p:txBody>
          <a:bodyPr/>
          <a:lstStyle/>
          <a:p>
            <a:r>
              <a:rPr lang="en-US" dirty="0"/>
              <a:t>ATOMS – ORGAN SYSTEMS</a:t>
            </a:r>
          </a:p>
        </p:txBody>
      </p:sp>
      <p:pic>
        <p:nvPicPr>
          <p:cNvPr id="4" name="Picture1" descr="0102a-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333" y="1430863"/>
            <a:ext cx="9711264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228600"/>
            <a:ext cx="9601196" cy="1303867"/>
          </a:xfrm>
        </p:spPr>
        <p:txBody>
          <a:bodyPr/>
          <a:lstStyle/>
          <a:p>
            <a:r>
              <a:rPr lang="en-US" dirty="0"/>
              <a:t>Organization - continued</a:t>
            </a:r>
          </a:p>
        </p:txBody>
      </p:sp>
      <p:pic>
        <p:nvPicPr>
          <p:cNvPr id="4" name="Picture1" descr="0102g-k"/>
          <p:cNvPicPr>
            <a:picLocks noChangeAspect="1" noChangeArrowheads="1"/>
          </p:cNvPicPr>
          <p:nvPr/>
        </p:nvPicPr>
        <p:blipFill>
          <a:blip r:embed="rId2" cstate="print"/>
          <a:srcRect l="10749" r="1700" b="3232"/>
          <a:stretch>
            <a:fillRect/>
          </a:stretch>
        </p:blipFill>
        <p:spPr bwMode="auto">
          <a:xfrm>
            <a:off x="4224866" y="1369242"/>
            <a:ext cx="7086600" cy="411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1734" y="2537642"/>
            <a:ext cx="4876800" cy="2514600"/>
          </a:xfrm>
        </p:spPr>
        <p:txBody>
          <a:bodyPr>
            <a:noAutofit/>
          </a:bodyPr>
          <a:lstStyle/>
          <a:p>
            <a:pPr lvl="1"/>
            <a:r>
              <a:rPr lang="en-US" sz="2400" b="1" dirty="0"/>
              <a:t>Multicellular Organism</a:t>
            </a:r>
          </a:p>
          <a:p>
            <a:pPr lvl="1"/>
            <a:r>
              <a:rPr lang="en-US" sz="2400" b="1" dirty="0"/>
              <a:t>Population</a:t>
            </a:r>
          </a:p>
          <a:p>
            <a:pPr lvl="1"/>
            <a:r>
              <a:rPr lang="en-US" sz="2400" b="1" dirty="0"/>
              <a:t>Community</a:t>
            </a:r>
          </a:p>
          <a:p>
            <a:pPr lvl="1"/>
            <a:r>
              <a:rPr lang="en-US" sz="2400" b="1" dirty="0"/>
              <a:t>Ecosystem</a:t>
            </a:r>
          </a:p>
          <a:p>
            <a:pPr lvl="1"/>
            <a:r>
              <a:rPr lang="en-US" sz="2400" b="1" dirty="0"/>
              <a:t>Biosphere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733800" y="685800"/>
            <a:ext cx="6781800" cy="777874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sz="4000" b="1">
                <a:latin typeface="Athelas" charset="0"/>
                <a:ea typeface="Athelas" charset="0"/>
                <a:cs typeface="Athelas" charset="0"/>
              </a:rPr>
              <a:t>Characteristics  of Living Things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77203" y="2053431"/>
            <a:ext cx="10515600" cy="4351338"/>
          </a:xfrm>
        </p:spPr>
        <p:txBody>
          <a:bodyPr rtlCol="0">
            <a:normAutofit/>
          </a:bodyPr>
          <a:lstStyle/>
          <a:p>
            <a:pPr marL="514350" indent="-514350">
              <a:buFont typeface="Arial" pitchFamily="34" charset="0"/>
              <a:buAutoNum type="arabicParenR"/>
              <a:defRPr/>
            </a:pPr>
            <a:r>
              <a:rPr lang="en-US"/>
              <a:t>Universal genetic code – DNA</a:t>
            </a:r>
          </a:p>
          <a:p>
            <a:pPr marL="514350" indent="-514350">
              <a:buFont typeface="Arial" pitchFamily="34" charset="0"/>
              <a:buAutoNum type="arabicParenR"/>
              <a:defRPr/>
            </a:pPr>
            <a:r>
              <a:rPr lang="en-US"/>
              <a:t>Grow and develop</a:t>
            </a:r>
          </a:p>
          <a:p>
            <a:pPr marL="514350" indent="-514350">
              <a:buFont typeface="Arial" pitchFamily="34" charset="0"/>
              <a:buAutoNum type="arabicParenR"/>
              <a:defRPr/>
            </a:pPr>
            <a:r>
              <a:rPr lang="en-US"/>
              <a:t>Respond to their environment</a:t>
            </a:r>
          </a:p>
          <a:p>
            <a:pPr marL="514350" indent="-514350">
              <a:buFont typeface="Arial" pitchFamily="34" charset="0"/>
              <a:buAutoNum type="arabicParenR"/>
              <a:defRPr/>
            </a:pPr>
            <a:r>
              <a:rPr lang="en-US"/>
              <a:t>Reproduce (sexually or asexually)</a:t>
            </a:r>
          </a:p>
          <a:p>
            <a:pPr marL="514350" indent="-514350">
              <a:buFont typeface="Arial" pitchFamily="34" charset="0"/>
              <a:buAutoNum type="arabicParenR"/>
              <a:defRPr/>
            </a:pPr>
            <a:r>
              <a:rPr lang="en-US"/>
              <a:t>Maintain a stable internal environment = </a:t>
            </a:r>
            <a:r>
              <a:rPr lang="en-US" b="1"/>
              <a:t>homeostasis</a:t>
            </a:r>
          </a:p>
          <a:p>
            <a:pPr marL="514350" indent="-514350">
              <a:buFont typeface="Arial" pitchFamily="34" charset="0"/>
              <a:buAutoNum type="arabicParenR"/>
              <a:defRPr/>
            </a:pPr>
            <a:r>
              <a:rPr lang="en-US"/>
              <a:t>Obtain and use material and energy = </a:t>
            </a:r>
            <a:r>
              <a:rPr lang="en-US" b="1"/>
              <a:t>metabolism</a:t>
            </a:r>
          </a:p>
          <a:p>
            <a:pPr marL="514350" indent="-514350">
              <a:buFont typeface="Arial" pitchFamily="34" charset="0"/>
              <a:buAutoNum type="arabicParenR"/>
              <a:defRPr/>
            </a:pPr>
            <a:r>
              <a:rPr lang="en-US"/>
              <a:t>Made of cells</a:t>
            </a:r>
          </a:p>
          <a:p>
            <a:pPr marL="514350" indent="-514350">
              <a:buFont typeface="Arial" pitchFamily="34" charset="0"/>
              <a:buAutoNum type="arabicParenR"/>
              <a:defRPr/>
            </a:pPr>
            <a:r>
              <a:rPr lang="en-US"/>
              <a:t>As a group – they evolve (change)</a:t>
            </a:r>
          </a:p>
        </p:txBody>
      </p:sp>
    </p:spTree>
    <p:extLst>
      <p:ext uri="{BB962C8B-B14F-4D97-AF65-F5344CB8AC3E}">
        <p14:creationId xmlns:p14="http://schemas.microsoft.com/office/powerpoint/2010/main" val="1971871385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371600" y="1634070"/>
            <a:ext cx="6172200" cy="777874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4000" b="1" dirty="0">
                <a:latin typeface="Athelas" charset="0"/>
                <a:ea typeface="Athelas" charset="0"/>
                <a:cs typeface="Athelas" charset="0"/>
              </a:rPr>
              <a:t>Assumptions to do Science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2736497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</a:rPr>
              <a:t>There is order in the Universe</a:t>
            </a:r>
          </a:p>
          <a:p>
            <a:pPr marL="342900" indent="-342900">
              <a:buFont typeface="+mj-lt"/>
              <a:buAutoNum type="arabicPeriod"/>
            </a:pPr>
            <a:endParaRPr lang="en-US" sz="2400" b="1" dirty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</a:rPr>
              <a:t>The human mind is capable of comprehending this order</a:t>
            </a:r>
          </a:p>
          <a:p>
            <a:pPr marL="342900" indent="-342900">
              <a:buFont typeface="+mj-lt"/>
              <a:buAutoNum type="arabicPeriod"/>
            </a:pPr>
            <a:endParaRPr lang="en-US" sz="2400" b="1" dirty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</a:rPr>
              <a:t>If conditions are the same, the results of any study or experiment will be the same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357737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360314" y="1644458"/>
            <a:ext cx="9759244" cy="777874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800" b="1" dirty="0">
                <a:latin typeface="Athelas" charset="0"/>
                <a:ea typeface="Athelas" charset="0"/>
                <a:cs typeface="Athelas" charset="0"/>
              </a:rPr>
              <a:t>Which of the following statements can be tested scientifically?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0624" y="2428842"/>
            <a:ext cx="9150752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Most of the energy from the Sun is in the form of visible light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Marvel comics are better than DC comics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Earth is about 4 billion years old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Unicorns are real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A trophy elk is more important than a wolf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Natural Selection is the primary means by which populations of organisms change over time.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90572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363132" y="1639679"/>
            <a:ext cx="8566479" cy="777874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4000" b="1" dirty="0">
                <a:latin typeface="Athelas" charset="0"/>
                <a:ea typeface="Athelas" charset="0"/>
                <a:cs typeface="Athelas" charset="0"/>
              </a:rPr>
              <a:t>Good scientists exhibit certain traits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3133" y="2643328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Curiosity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Honesty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An open mind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Willingness to be wrong and make mistakes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Ask good questions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Skepticism</a:t>
            </a:r>
          </a:p>
          <a:p>
            <a:endParaRPr lang="en-US" sz="24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BACD3B9-EC11-4D8D-81E4-E0DB9BA4F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904" y="2744929"/>
            <a:ext cx="3439675" cy="228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EAA9CB-53B9-4DB5-A50B-499BB494720D}"/>
              </a:ext>
            </a:extLst>
          </p:cNvPr>
          <p:cNvSpPr/>
          <p:nvPr/>
        </p:nvSpPr>
        <p:spPr>
          <a:xfrm>
            <a:off x="7498904" y="5079821"/>
            <a:ext cx="30254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</a:rPr>
              <a:t>The School of Athens</a:t>
            </a:r>
            <a:r>
              <a:rPr lang="en-US" sz="1200" dirty="0">
                <a:latin typeface="Arial" panose="020B0604020202020204" pitchFamily="34" charset="0"/>
              </a:rPr>
              <a:t> - Raphael (1511)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42422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385712" y="723623"/>
            <a:ext cx="5993882" cy="777874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4000" b="1" dirty="0">
                <a:latin typeface="Athelas" charset="0"/>
                <a:ea typeface="Athelas" charset="0"/>
                <a:cs typeface="Athelas" charset="0"/>
              </a:rPr>
              <a:t>The Scientific Method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9509" y="1614941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Thinking scientifically involves the development of knowledge by </a:t>
            </a:r>
            <a:r>
              <a:rPr lang="en-US" sz="2400" u="sng" dirty="0"/>
              <a:t>observation</a:t>
            </a:r>
            <a:r>
              <a:rPr lang="en-US" sz="2400" dirty="0"/>
              <a:t> and </a:t>
            </a:r>
            <a:r>
              <a:rPr lang="en-US" sz="2400" u="sng" dirty="0"/>
              <a:t>experimentation</a:t>
            </a:r>
          </a:p>
          <a:p>
            <a:endParaRPr lang="en-US" sz="2400" dirty="0"/>
          </a:p>
          <a:p>
            <a:r>
              <a:rPr lang="en-US" sz="2400" b="1" dirty="0"/>
              <a:t>Observations can lead to 2 ways to approach an experiment: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u="sng" dirty="0">
                <a:solidFill>
                  <a:srgbClr val="C00000"/>
                </a:solidFill>
              </a:rPr>
              <a:t>Inductive reasoning</a:t>
            </a:r>
            <a:r>
              <a:rPr lang="en-US" sz="2400" b="1" dirty="0">
                <a:solidFill>
                  <a:srgbClr val="C00000"/>
                </a:solidFill>
              </a:rPr>
              <a:t>: specific to general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u="sng" dirty="0">
                <a:solidFill>
                  <a:srgbClr val="C00000"/>
                </a:solidFill>
              </a:rPr>
              <a:t>Deductive reasoning</a:t>
            </a:r>
            <a:r>
              <a:rPr lang="en-US" sz="2400" b="1" dirty="0">
                <a:solidFill>
                  <a:srgbClr val="C00000"/>
                </a:solidFill>
              </a:rPr>
              <a:t>: general to specific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350615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4423" y="185743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scientific method is more like a cycle than a series of steps</a:t>
            </a:r>
          </a:p>
          <a:p>
            <a:endParaRPr lang="en-US" sz="24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26067546"/>
              </p:ext>
            </p:extLst>
          </p:nvPr>
        </p:nvGraphicFramePr>
        <p:xfrm>
          <a:off x="1524000" y="2819400"/>
          <a:ext cx="49276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38134" y="2570749"/>
            <a:ext cx="699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Hypothesis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an educated guess based on observation.  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			   – Can be tested by experimentation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2DCE44-4F4E-48BD-9C22-48F7ABF27469}"/>
              </a:ext>
            </a:extLst>
          </p:cNvPr>
          <p:cNvSpPr txBox="1">
            <a:spLocks/>
          </p:cNvSpPr>
          <p:nvPr/>
        </p:nvSpPr>
        <p:spPr>
          <a:xfrm>
            <a:off x="1385711" y="723623"/>
            <a:ext cx="5968125" cy="77787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000" b="1">
                <a:latin typeface="Athelas" charset="0"/>
                <a:ea typeface="Athelas" charset="0"/>
                <a:cs typeface="Athelas" charset="0"/>
              </a:rPr>
              <a:t>The Scientific Method</a:t>
            </a:r>
            <a:endParaRPr lang="en-US" sz="4000" b="1" dirty="0">
              <a:latin typeface="Athelas" charset="0"/>
              <a:ea typeface="Athelas" charset="0"/>
              <a:cs typeface="Athe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65594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8928" y="1768157"/>
            <a:ext cx="755366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thelas" charset="0"/>
                <a:ea typeface="Athelas" charset="0"/>
                <a:cs typeface="Athelas" charset="0"/>
              </a:rPr>
              <a:t>Ignaz Semmelweis</a:t>
            </a:r>
            <a:r>
              <a:rPr lang="en-US" sz="3200" dirty="0"/>
              <a:t> </a:t>
            </a:r>
            <a:r>
              <a:rPr lang="en-US" sz="2400" dirty="0"/>
              <a:t>(1856)</a:t>
            </a:r>
            <a:endParaRPr lang="en-US" sz="2400" u="sng" dirty="0"/>
          </a:p>
          <a:p>
            <a:endParaRPr lang="en-US" sz="2400" dirty="0"/>
          </a:p>
          <a:p>
            <a:r>
              <a:rPr lang="en-US" sz="2400" dirty="0"/>
              <a:t>Observations: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Childbirth deaths are </a:t>
            </a:r>
            <a:r>
              <a:rPr lang="en-US" sz="2400" u="sng" dirty="0">
                <a:solidFill>
                  <a:srgbClr val="C00000"/>
                </a:solidFill>
              </a:rPr>
              <a:t>5 times higher </a:t>
            </a:r>
            <a:r>
              <a:rPr lang="en-US" sz="2400" dirty="0">
                <a:solidFill>
                  <a:srgbClr val="C00000"/>
                </a:solidFill>
              </a:rPr>
              <a:t>from clinics staffed by doctors and medical students than clinics staffed by nurses and midwifes due to “childbirth fever”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Doctors often performed autopsies and nurses did not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507" y="1768157"/>
            <a:ext cx="1633004" cy="22063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40902" y="18948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Semmelweis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570214B-B743-FD4B-8EE2-F87FFDD4BA43}"/>
              </a:ext>
            </a:extLst>
          </p:cNvPr>
          <p:cNvSpPr/>
          <p:nvPr/>
        </p:nvSpPr>
        <p:spPr>
          <a:xfrm>
            <a:off x="790220" y="698500"/>
            <a:ext cx="2980269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53FA43F-05BA-7442-A0EB-94A759386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44" y="685800"/>
            <a:ext cx="3730978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b="1" i="1" dirty="0">
                <a:latin typeface="Algerian" panose="04020705040A02060702" pitchFamily="82" charset="0"/>
                <a:ea typeface="Athelas" charset="0"/>
                <a:cs typeface="Athelas" charset="0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99606543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90220" y="698500"/>
            <a:ext cx="2980269" cy="6858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7644" y="685800"/>
            <a:ext cx="3730978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b="1" i="1" dirty="0">
                <a:latin typeface="Algerian" panose="04020705040A02060702" pitchFamily="82" charset="0"/>
                <a:ea typeface="Athelas" charset="0"/>
                <a:cs typeface="Athelas" charset="0"/>
              </a:rPr>
              <a:t>Case Study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0668" y="1729499"/>
            <a:ext cx="79895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thelas" charset="0"/>
                <a:ea typeface="Athelas" charset="0"/>
                <a:cs typeface="Athelas" charset="0"/>
              </a:rPr>
              <a:t>Ignaz Semmelweis </a:t>
            </a:r>
            <a:r>
              <a:rPr lang="en-US" sz="2400" dirty="0"/>
              <a:t>(1856)</a:t>
            </a:r>
            <a:endParaRPr lang="en-US" sz="2400" u="sng" dirty="0"/>
          </a:p>
          <a:p>
            <a:endParaRPr lang="en-US" sz="2400" dirty="0"/>
          </a:p>
          <a:p>
            <a:r>
              <a:rPr lang="en-US" sz="2400" dirty="0"/>
              <a:t>Hypothesis:</a:t>
            </a:r>
          </a:p>
          <a:p>
            <a:r>
              <a:rPr lang="en-US" sz="2400" dirty="0">
                <a:solidFill>
                  <a:srgbClr val="C00000"/>
                </a:solidFill>
              </a:rPr>
              <a:t>Doctors transmit “cadaveric matter” to their patients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If a doctor performs an autopsy then their hands would be contaminated with “cadaveric material” which may kill a patient who is exposed to this material.</a:t>
            </a:r>
          </a:p>
          <a:p>
            <a:endParaRPr lang="en-US" sz="2400" dirty="0"/>
          </a:p>
          <a:p>
            <a:r>
              <a:rPr lang="en-US" sz="2400" dirty="0"/>
              <a:t>Prediction:</a:t>
            </a:r>
          </a:p>
          <a:p>
            <a:r>
              <a:rPr lang="en-US" sz="2400" dirty="0"/>
              <a:t>  </a:t>
            </a:r>
            <a:r>
              <a:rPr lang="en-US" sz="2400" dirty="0">
                <a:solidFill>
                  <a:srgbClr val="C00000"/>
                </a:solidFill>
              </a:rPr>
              <a:t>If Doctors washed their hands it would eliminate cadaveric matter from being transmitted to patients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6C1E3-5C1B-1045-BFE6-483950B94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507" y="1768157"/>
            <a:ext cx="1633004" cy="22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113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578C8D3BB95D48AA73D8692CA23500" ma:contentTypeVersion="2" ma:contentTypeDescription="Create a new document." ma:contentTypeScope="" ma:versionID="5046e25f7a173ed8af68edd5cd960b92">
  <xsd:schema xmlns:xsd="http://www.w3.org/2001/XMLSchema" xmlns:xs="http://www.w3.org/2001/XMLSchema" xmlns:p="http://schemas.microsoft.com/office/2006/metadata/properties" xmlns:ns2="05a262d1-4595-4f28-8575-179dfb787f00" xmlns:ns3="619db1cf-3324-4442-9c43-72edefafddf1" targetNamespace="http://schemas.microsoft.com/office/2006/metadata/properties" ma:root="true" ma:fieldsID="6aaae50f3567684a2d45bb3f007719e2" ns2:_="" ns3:_="">
    <xsd:import namespace="05a262d1-4595-4f28-8575-179dfb787f00"/>
    <xsd:import namespace="619db1cf-3324-4442-9c43-72edefafdd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a262d1-4595-4f28-8575-179dfb787f0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9db1cf-3324-4442-9c43-72edefafdd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B5A1E1-7BCD-407F-A595-F11315D49C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E3ECCB-8009-466A-9497-CBAE6EAD24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a262d1-4595-4f28-8575-179dfb787f00"/>
    <ds:schemaRef ds:uri="619db1cf-3324-4442-9c43-72edefafdd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769C31-346D-426F-9B07-6ED65A73D2B8}">
  <ds:schemaRefs>
    <ds:schemaRef ds:uri="http://schemas.openxmlformats.org/package/2006/metadata/core-properties"/>
    <ds:schemaRef ds:uri="http://schemas.microsoft.com/office/2006/metadata/properties"/>
    <ds:schemaRef ds:uri="05a262d1-4595-4f28-8575-179dfb787f00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619db1cf-3324-4442-9c43-72edefafddf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589</TotalTime>
  <Words>781</Words>
  <Application>Microsoft Office PowerPoint</Application>
  <PresentationFormat>Widescreen</PresentationFormat>
  <Paragraphs>171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Algerian</vt:lpstr>
      <vt:lpstr>Arial</vt:lpstr>
      <vt:lpstr>Athelas</vt:lpstr>
      <vt:lpstr>Calibri</vt:lpstr>
      <vt:lpstr>Engravers MT</vt:lpstr>
      <vt:lpstr>Garamond</vt:lpstr>
      <vt:lpstr>Mangal</vt:lpstr>
      <vt:lpstr>Wingdings</vt:lpstr>
      <vt:lpstr>Organic</vt:lpstr>
      <vt:lpstr>BIOLOGY – the study of life </vt:lpstr>
      <vt:lpstr>What is Science?</vt:lpstr>
      <vt:lpstr>Assumptions to do Science</vt:lpstr>
      <vt:lpstr>Which of the following statements can be tested scientifically?</vt:lpstr>
      <vt:lpstr>Good scientists exhibit certain traits</vt:lpstr>
      <vt:lpstr>The Scientific Method</vt:lpstr>
      <vt:lpstr>PowerPoint Presentation</vt:lpstr>
      <vt:lpstr>Case Study</vt:lpstr>
      <vt:lpstr>Case Study</vt:lpstr>
      <vt:lpstr>Case Study</vt:lpstr>
      <vt:lpstr>Case Study</vt:lpstr>
      <vt:lpstr>Case Study</vt:lpstr>
      <vt:lpstr>Case Study</vt:lpstr>
      <vt:lpstr>Case Study</vt:lpstr>
      <vt:lpstr>Scientific Theory</vt:lpstr>
      <vt:lpstr>Scientific Law</vt:lpstr>
      <vt:lpstr>Review:  The Scientific Method</vt:lpstr>
      <vt:lpstr>PowerPoint Presentation</vt:lpstr>
      <vt:lpstr>Characteristics  of Living Things</vt:lpstr>
      <vt:lpstr>Levels of organization </vt:lpstr>
      <vt:lpstr>ATOMS – ORGAN SYSTEMS</vt:lpstr>
      <vt:lpstr>Organization - continued</vt:lpstr>
      <vt:lpstr>Characteristics  of Living Things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 1</dc:title>
  <dc:creator>Tuss, David</dc:creator>
  <cp:lastModifiedBy>Tuss, David</cp:lastModifiedBy>
  <cp:revision>19</cp:revision>
  <cp:lastPrinted>2018-08-28T19:29:18Z</cp:lastPrinted>
  <dcterms:modified xsi:type="dcterms:W3CDTF">2018-09-16T20:59:20Z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0x01010053578C8D3BB95D48AA73D8692CA23500</vt:lpwstr>
  </property>
</Properties>
</file>