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82" r:id="rId2"/>
    <p:sldId id="286" r:id="rId3"/>
    <p:sldId id="287" r:id="rId4"/>
    <p:sldId id="288" r:id="rId5"/>
    <p:sldId id="261" r:id="rId6"/>
    <p:sldId id="268" r:id="rId7"/>
    <p:sldId id="270" r:id="rId8"/>
    <p:sldId id="284" r:id="rId9"/>
    <p:sldId id="271" r:id="rId10"/>
    <p:sldId id="263" r:id="rId11"/>
    <p:sldId id="262" r:id="rId12"/>
    <p:sldId id="278" r:id="rId13"/>
    <p:sldId id="289" r:id="rId1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33CCFF"/>
    <a:srgbClr val="99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74B16-6EC5-75C9-26A2-92CF052D0D7B}" v="198" dt="2022-09-20T23:12:44.225"/>
    <p1510:client id="{36D7EB40-1811-6F81-1BFF-90F094E0FB5D}" v="343" dt="2022-09-20T23:01:54.787"/>
    <p1510:client id="{D01458AD-D23F-CE8D-2E07-745A7A3CAE02}" v="100" dt="2022-09-21T21:31:32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1" autoAdjust="0"/>
    <p:restoredTop sz="94660"/>
  </p:normalViewPr>
  <p:slideViewPr>
    <p:cSldViewPr>
      <p:cViewPr varScale="1">
        <p:scale>
          <a:sx n="99" d="100"/>
          <a:sy n="99" d="100"/>
        </p:scale>
        <p:origin x="-1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9EE6C-A6B2-40DB-AEB5-543FA2D8BE1B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01F25D8-A732-45ED-A2CD-FCD54F3B8DF0}">
      <dgm:prSet/>
      <dgm:spPr/>
      <dgm:t>
        <a:bodyPr/>
        <a:lstStyle/>
        <a:p>
          <a:r>
            <a:rPr lang="en-US" dirty="0"/>
            <a:t>Bell Ringer </a:t>
          </a:r>
        </a:p>
      </dgm:t>
    </dgm:pt>
    <dgm:pt modelId="{15EB1F86-8700-4416-875C-C2C4182E458B}" type="parTrans" cxnId="{EC0CDBB1-6316-44E9-BD4B-ACBB8682A281}">
      <dgm:prSet/>
      <dgm:spPr/>
      <dgm:t>
        <a:bodyPr/>
        <a:lstStyle/>
        <a:p>
          <a:endParaRPr lang="en-US"/>
        </a:p>
      </dgm:t>
    </dgm:pt>
    <dgm:pt modelId="{62A598CE-AC8E-49E3-89CE-765ECB2B2537}" type="sibTrans" cxnId="{EC0CDBB1-6316-44E9-BD4B-ACBB8682A281}">
      <dgm:prSet/>
      <dgm:spPr/>
      <dgm:t>
        <a:bodyPr/>
        <a:lstStyle/>
        <a:p>
          <a:endParaRPr lang="en-US"/>
        </a:p>
      </dgm:t>
    </dgm:pt>
    <dgm:pt modelId="{19DA0E04-E1B3-452F-99B3-41A696D7AB92}">
      <dgm:prSet/>
      <dgm:spPr/>
      <dgm:t>
        <a:bodyPr/>
        <a:lstStyle/>
        <a:p>
          <a:r>
            <a:rPr lang="en-US" dirty="0"/>
            <a:t>Video: After the Wildfires</a:t>
          </a:r>
        </a:p>
      </dgm:t>
    </dgm:pt>
    <dgm:pt modelId="{3EF60F1C-F0B2-4210-993D-2DB740B78B68}" type="parTrans" cxnId="{FEE479BE-8C6D-4875-AC48-85DBA9216CF9}">
      <dgm:prSet/>
      <dgm:spPr/>
      <dgm:t>
        <a:bodyPr/>
        <a:lstStyle/>
        <a:p>
          <a:endParaRPr lang="en-US"/>
        </a:p>
      </dgm:t>
    </dgm:pt>
    <dgm:pt modelId="{10B97409-336C-432F-95F2-C4612ED9E23D}" type="sibTrans" cxnId="{FEE479BE-8C6D-4875-AC48-85DBA9216CF9}">
      <dgm:prSet/>
      <dgm:spPr/>
      <dgm:t>
        <a:bodyPr/>
        <a:lstStyle/>
        <a:p>
          <a:endParaRPr lang="en-US"/>
        </a:p>
      </dgm:t>
    </dgm:pt>
    <dgm:pt modelId="{DEC81C31-B4F8-48F9-948C-721466EB45B4}">
      <dgm:prSet/>
      <dgm:spPr/>
      <dgm:t>
        <a:bodyPr/>
        <a:lstStyle/>
        <a:p>
          <a:r>
            <a:rPr lang="en-US" dirty="0"/>
            <a:t>Basic Facts of Forest Fires </a:t>
          </a:r>
        </a:p>
      </dgm:t>
    </dgm:pt>
    <dgm:pt modelId="{85CA40CE-BD29-4E7A-A142-B8847E660D8B}" type="parTrans" cxnId="{5C3EAC24-5D49-4F90-B759-852585E850AA}">
      <dgm:prSet/>
      <dgm:spPr/>
      <dgm:t>
        <a:bodyPr/>
        <a:lstStyle/>
        <a:p>
          <a:endParaRPr lang="en-US"/>
        </a:p>
      </dgm:t>
    </dgm:pt>
    <dgm:pt modelId="{02BD2037-C4A0-49C9-8C47-024B7D743CDA}" type="sibTrans" cxnId="{5C3EAC24-5D49-4F90-B759-852585E850AA}">
      <dgm:prSet/>
      <dgm:spPr/>
      <dgm:t>
        <a:bodyPr/>
        <a:lstStyle/>
        <a:p>
          <a:endParaRPr lang="en-US"/>
        </a:p>
      </dgm:t>
    </dgm:pt>
    <dgm:pt modelId="{A842E88C-935E-4BB4-9AE4-8375F60B5B5B}">
      <dgm:prSet/>
      <dgm:spPr/>
      <dgm:t>
        <a:bodyPr/>
        <a:lstStyle/>
        <a:p>
          <a:r>
            <a:rPr lang="en-US" dirty="0"/>
            <a:t>Video: Forests Under Siege Video </a:t>
          </a:r>
        </a:p>
      </dgm:t>
    </dgm:pt>
    <dgm:pt modelId="{439FDB51-CE20-4C9E-9075-008674B1F8F8}" type="parTrans" cxnId="{1F6C5682-4118-44AE-AA7D-D2E6F4441F10}">
      <dgm:prSet/>
      <dgm:spPr/>
      <dgm:t>
        <a:bodyPr/>
        <a:lstStyle/>
        <a:p>
          <a:endParaRPr lang="en-US"/>
        </a:p>
      </dgm:t>
    </dgm:pt>
    <dgm:pt modelId="{2323D7B7-DDAE-42C0-93FF-A9732C16B1A4}" type="sibTrans" cxnId="{1F6C5682-4118-44AE-AA7D-D2E6F4441F10}">
      <dgm:prSet/>
      <dgm:spPr/>
      <dgm:t>
        <a:bodyPr/>
        <a:lstStyle/>
        <a:p>
          <a:endParaRPr lang="en-US"/>
        </a:p>
      </dgm:t>
    </dgm:pt>
    <dgm:pt modelId="{B63E14B3-23B2-46E1-878A-2E514A36AADA}">
      <dgm:prSet/>
      <dgm:spPr/>
      <dgm:t>
        <a:bodyPr/>
        <a:lstStyle/>
        <a:p>
          <a:pPr rtl="0"/>
          <a:r>
            <a:rPr lang="en-US" dirty="0"/>
            <a:t>The Earth </a:t>
          </a:r>
          <a:r>
            <a:rPr lang="en-US" dirty="0">
              <a:latin typeface="Garamond"/>
            </a:rPr>
            <a:t>System- 5</a:t>
          </a:r>
          <a:r>
            <a:rPr lang="en-US" dirty="0"/>
            <a:t> Questions </a:t>
          </a:r>
        </a:p>
      </dgm:t>
    </dgm:pt>
    <dgm:pt modelId="{68DF4C8C-5A8D-426A-8E01-D79C2E1A2CB6}" type="parTrans" cxnId="{9239BDBD-0788-455E-90FF-CFCE59C98C18}">
      <dgm:prSet/>
      <dgm:spPr/>
      <dgm:t>
        <a:bodyPr/>
        <a:lstStyle/>
        <a:p>
          <a:endParaRPr lang="en-US"/>
        </a:p>
      </dgm:t>
    </dgm:pt>
    <dgm:pt modelId="{FA15F840-A383-46ED-B87A-11EF0D2DE752}" type="sibTrans" cxnId="{9239BDBD-0788-455E-90FF-CFCE59C98C18}">
      <dgm:prSet/>
      <dgm:spPr/>
      <dgm:t>
        <a:bodyPr/>
        <a:lstStyle/>
        <a:p>
          <a:endParaRPr lang="en-US"/>
        </a:p>
      </dgm:t>
    </dgm:pt>
    <dgm:pt modelId="{2A018BD0-A8CD-4EEC-BC6C-02B6399514A6}" type="pres">
      <dgm:prSet presAssocID="{B9B9EE6C-A6B2-40DB-AEB5-543FA2D8BE1B}" presName="linear" presStyleCnt="0">
        <dgm:presLayoutVars>
          <dgm:dir/>
          <dgm:animLvl val="lvl"/>
          <dgm:resizeHandles val="exact"/>
        </dgm:presLayoutVars>
      </dgm:prSet>
      <dgm:spPr/>
    </dgm:pt>
    <dgm:pt modelId="{618A533C-72EF-4669-A8A2-49B89559A633}" type="pres">
      <dgm:prSet presAssocID="{501F25D8-A732-45ED-A2CD-FCD54F3B8DF0}" presName="parentLin" presStyleCnt="0"/>
      <dgm:spPr/>
    </dgm:pt>
    <dgm:pt modelId="{50C188D6-7A4C-4AF2-8DCC-0503AC28244C}" type="pres">
      <dgm:prSet presAssocID="{501F25D8-A732-45ED-A2CD-FCD54F3B8DF0}" presName="parentLeftMargin" presStyleLbl="node1" presStyleIdx="0" presStyleCnt="5"/>
      <dgm:spPr/>
    </dgm:pt>
    <dgm:pt modelId="{502929C3-073A-4F32-917A-B762828A87D6}" type="pres">
      <dgm:prSet presAssocID="{501F25D8-A732-45ED-A2CD-FCD54F3B8DF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A16FA7B-3BCF-4B36-8CF1-0157CED41A0F}" type="pres">
      <dgm:prSet presAssocID="{501F25D8-A732-45ED-A2CD-FCD54F3B8DF0}" presName="negativeSpace" presStyleCnt="0"/>
      <dgm:spPr/>
    </dgm:pt>
    <dgm:pt modelId="{BBED3D0A-0367-4CDC-8B6A-3E21E8C0CE4E}" type="pres">
      <dgm:prSet presAssocID="{501F25D8-A732-45ED-A2CD-FCD54F3B8DF0}" presName="childText" presStyleLbl="conFgAcc1" presStyleIdx="0" presStyleCnt="5">
        <dgm:presLayoutVars>
          <dgm:bulletEnabled val="1"/>
        </dgm:presLayoutVars>
      </dgm:prSet>
      <dgm:spPr/>
    </dgm:pt>
    <dgm:pt modelId="{ED8688D9-A096-4697-88F4-7FC0E98EB1B1}" type="pres">
      <dgm:prSet presAssocID="{62A598CE-AC8E-49E3-89CE-765ECB2B2537}" presName="spaceBetweenRectangles" presStyleCnt="0"/>
      <dgm:spPr/>
    </dgm:pt>
    <dgm:pt modelId="{E9946A46-2EFD-451A-8DA7-C6E4C94CB859}" type="pres">
      <dgm:prSet presAssocID="{19DA0E04-E1B3-452F-99B3-41A696D7AB92}" presName="parentLin" presStyleCnt="0"/>
      <dgm:spPr/>
    </dgm:pt>
    <dgm:pt modelId="{263C9A5E-70BB-4EB6-B614-108981F4CD18}" type="pres">
      <dgm:prSet presAssocID="{19DA0E04-E1B3-452F-99B3-41A696D7AB92}" presName="parentLeftMargin" presStyleLbl="node1" presStyleIdx="0" presStyleCnt="5"/>
      <dgm:spPr/>
    </dgm:pt>
    <dgm:pt modelId="{A3E3812C-8C26-4242-BA7C-E50ACBA94E9C}" type="pres">
      <dgm:prSet presAssocID="{19DA0E04-E1B3-452F-99B3-41A696D7AB9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D8C47F9-1F25-4A9D-B64D-E46CD5E68470}" type="pres">
      <dgm:prSet presAssocID="{19DA0E04-E1B3-452F-99B3-41A696D7AB92}" presName="negativeSpace" presStyleCnt="0"/>
      <dgm:spPr/>
    </dgm:pt>
    <dgm:pt modelId="{B574BD5F-CA17-494A-8092-5C17DE269BE6}" type="pres">
      <dgm:prSet presAssocID="{19DA0E04-E1B3-452F-99B3-41A696D7AB92}" presName="childText" presStyleLbl="conFgAcc1" presStyleIdx="1" presStyleCnt="5">
        <dgm:presLayoutVars>
          <dgm:bulletEnabled val="1"/>
        </dgm:presLayoutVars>
      </dgm:prSet>
      <dgm:spPr/>
    </dgm:pt>
    <dgm:pt modelId="{B1B2D094-14D3-4B06-B5FA-F8288E8ECB33}" type="pres">
      <dgm:prSet presAssocID="{10B97409-336C-432F-95F2-C4612ED9E23D}" presName="spaceBetweenRectangles" presStyleCnt="0"/>
      <dgm:spPr/>
    </dgm:pt>
    <dgm:pt modelId="{F9EBD257-F983-432A-9C7F-1251AED9A6A3}" type="pres">
      <dgm:prSet presAssocID="{DEC81C31-B4F8-48F9-948C-721466EB45B4}" presName="parentLin" presStyleCnt="0"/>
      <dgm:spPr/>
    </dgm:pt>
    <dgm:pt modelId="{3DC48A9C-D931-426C-817B-6711C4B7DB7F}" type="pres">
      <dgm:prSet presAssocID="{DEC81C31-B4F8-48F9-948C-721466EB45B4}" presName="parentLeftMargin" presStyleLbl="node1" presStyleIdx="1" presStyleCnt="5"/>
      <dgm:spPr/>
    </dgm:pt>
    <dgm:pt modelId="{16B01DDA-2833-44EE-9FE2-FB3A9DED709D}" type="pres">
      <dgm:prSet presAssocID="{DEC81C31-B4F8-48F9-948C-721466EB45B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3E12B39-B647-4E18-BEC1-3585A149CE94}" type="pres">
      <dgm:prSet presAssocID="{DEC81C31-B4F8-48F9-948C-721466EB45B4}" presName="negativeSpace" presStyleCnt="0"/>
      <dgm:spPr/>
    </dgm:pt>
    <dgm:pt modelId="{3693FA53-1446-451D-B3E4-A4BBF9223FD8}" type="pres">
      <dgm:prSet presAssocID="{DEC81C31-B4F8-48F9-948C-721466EB45B4}" presName="childText" presStyleLbl="conFgAcc1" presStyleIdx="2" presStyleCnt="5">
        <dgm:presLayoutVars>
          <dgm:bulletEnabled val="1"/>
        </dgm:presLayoutVars>
      </dgm:prSet>
      <dgm:spPr/>
    </dgm:pt>
    <dgm:pt modelId="{3DF10A1F-70AC-47B2-B5F3-EEB75CEBA15A}" type="pres">
      <dgm:prSet presAssocID="{02BD2037-C4A0-49C9-8C47-024B7D743CDA}" presName="spaceBetweenRectangles" presStyleCnt="0"/>
      <dgm:spPr/>
    </dgm:pt>
    <dgm:pt modelId="{999AD440-4C4A-4D40-A2D9-337D5951A000}" type="pres">
      <dgm:prSet presAssocID="{A842E88C-935E-4BB4-9AE4-8375F60B5B5B}" presName="parentLin" presStyleCnt="0"/>
      <dgm:spPr/>
    </dgm:pt>
    <dgm:pt modelId="{0387C25A-F290-40AD-AB73-EA6454BED609}" type="pres">
      <dgm:prSet presAssocID="{A842E88C-935E-4BB4-9AE4-8375F60B5B5B}" presName="parentLeftMargin" presStyleLbl="node1" presStyleIdx="2" presStyleCnt="5"/>
      <dgm:spPr/>
    </dgm:pt>
    <dgm:pt modelId="{446FB6EC-6E3D-45EF-8AC5-A4D53A49F6F4}" type="pres">
      <dgm:prSet presAssocID="{A842E88C-935E-4BB4-9AE4-8375F60B5B5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DBC0FFC-8541-43A2-B8C6-09BA8CDC4946}" type="pres">
      <dgm:prSet presAssocID="{A842E88C-935E-4BB4-9AE4-8375F60B5B5B}" presName="negativeSpace" presStyleCnt="0"/>
      <dgm:spPr/>
    </dgm:pt>
    <dgm:pt modelId="{40585B0B-7E98-47B5-A0EB-004C10515C02}" type="pres">
      <dgm:prSet presAssocID="{A842E88C-935E-4BB4-9AE4-8375F60B5B5B}" presName="childText" presStyleLbl="conFgAcc1" presStyleIdx="3" presStyleCnt="5">
        <dgm:presLayoutVars>
          <dgm:bulletEnabled val="1"/>
        </dgm:presLayoutVars>
      </dgm:prSet>
      <dgm:spPr/>
    </dgm:pt>
    <dgm:pt modelId="{BA4A9EE7-9958-4AD0-8DB6-B05FF615B55F}" type="pres">
      <dgm:prSet presAssocID="{2323D7B7-DDAE-42C0-93FF-A9732C16B1A4}" presName="spaceBetweenRectangles" presStyleCnt="0"/>
      <dgm:spPr/>
    </dgm:pt>
    <dgm:pt modelId="{A9165456-9D87-4BA5-A183-5BBDDAB37882}" type="pres">
      <dgm:prSet presAssocID="{B63E14B3-23B2-46E1-878A-2E514A36AADA}" presName="parentLin" presStyleCnt="0"/>
      <dgm:spPr/>
    </dgm:pt>
    <dgm:pt modelId="{D25A81EF-2C3A-4C49-9B6B-B1011F1F870F}" type="pres">
      <dgm:prSet presAssocID="{B63E14B3-23B2-46E1-878A-2E514A36AADA}" presName="parentLeftMargin" presStyleLbl="node1" presStyleIdx="3" presStyleCnt="5"/>
      <dgm:spPr/>
    </dgm:pt>
    <dgm:pt modelId="{C388850B-FD8C-446A-B762-A92914885E40}" type="pres">
      <dgm:prSet presAssocID="{B63E14B3-23B2-46E1-878A-2E514A36AAD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6EDF7AC-912B-4A85-A6F2-9B01F1F5BEAA}" type="pres">
      <dgm:prSet presAssocID="{B63E14B3-23B2-46E1-878A-2E514A36AADA}" presName="negativeSpace" presStyleCnt="0"/>
      <dgm:spPr/>
    </dgm:pt>
    <dgm:pt modelId="{0A4248E2-BD68-49A1-A81B-19A461FB20C9}" type="pres">
      <dgm:prSet presAssocID="{B63E14B3-23B2-46E1-878A-2E514A36AAD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234BD1E-9DE1-436D-8D7F-1B9D9E3B899B}" type="presOf" srcId="{A842E88C-935E-4BB4-9AE4-8375F60B5B5B}" destId="{446FB6EC-6E3D-45EF-8AC5-A4D53A49F6F4}" srcOrd="1" destOrd="0" presId="urn:microsoft.com/office/officeart/2005/8/layout/list1"/>
    <dgm:cxn modelId="{5C3EAC24-5D49-4F90-B759-852585E850AA}" srcId="{B9B9EE6C-A6B2-40DB-AEB5-543FA2D8BE1B}" destId="{DEC81C31-B4F8-48F9-948C-721466EB45B4}" srcOrd="2" destOrd="0" parTransId="{85CA40CE-BD29-4E7A-A142-B8847E660D8B}" sibTransId="{02BD2037-C4A0-49C9-8C47-024B7D743CDA}"/>
    <dgm:cxn modelId="{A7631725-A72D-4AFA-9523-31C6620B56C8}" type="presOf" srcId="{B63E14B3-23B2-46E1-878A-2E514A36AADA}" destId="{C388850B-FD8C-446A-B762-A92914885E40}" srcOrd="1" destOrd="0" presId="urn:microsoft.com/office/officeart/2005/8/layout/list1"/>
    <dgm:cxn modelId="{C819F344-0C32-4BBC-863F-5A66AE91CED2}" type="presOf" srcId="{DEC81C31-B4F8-48F9-948C-721466EB45B4}" destId="{3DC48A9C-D931-426C-817B-6711C4B7DB7F}" srcOrd="0" destOrd="0" presId="urn:microsoft.com/office/officeart/2005/8/layout/list1"/>
    <dgm:cxn modelId="{E3F86E49-886A-4C32-8538-2BD396CB58E5}" type="presOf" srcId="{501F25D8-A732-45ED-A2CD-FCD54F3B8DF0}" destId="{50C188D6-7A4C-4AF2-8DCC-0503AC28244C}" srcOrd="0" destOrd="0" presId="urn:microsoft.com/office/officeart/2005/8/layout/list1"/>
    <dgm:cxn modelId="{1F6C5682-4118-44AE-AA7D-D2E6F4441F10}" srcId="{B9B9EE6C-A6B2-40DB-AEB5-543FA2D8BE1B}" destId="{A842E88C-935E-4BB4-9AE4-8375F60B5B5B}" srcOrd="3" destOrd="0" parTransId="{439FDB51-CE20-4C9E-9075-008674B1F8F8}" sibTransId="{2323D7B7-DDAE-42C0-93FF-A9732C16B1A4}"/>
    <dgm:cxn modelId="{CAF1738B-74F8-4A04-8A17-8492D2B77794}" type="presOf" srcId="{19DA0E04-E1B3-452F-99B3-41A696D7AB92}" destId="{263C9A5E-70BB-4EB6-B614-108981F4CD18}" srcOrd="0" destOrd="0" presId="urn:microsoft.com/office/officeart/2005/8/layout/list1"/>
    <dgm:cxn modelId="{F3AC5A92-317C-4B04-B858-8ED9EDEDB9F0}" type="presOf" srcId="{B9B9EE6C-A6B2-40DB-AEB5-543FA2D8BE1B}" destId="{2A018BD0-A8CD-4EEC-BC6C-02B6399514A6}" srcOrd="0" destOrd="0" presId="urn:microsoft.com/office/officeart/2005/8/layout/list1"/>
    <dgm:cxn modelId="{82D944AA-9CD3-4962-AA56-0C9D01F0EDFA}" type="presOf" srcId="{B63E14B3-23B2-46E1-878A-2E514A36AADA}" destId="{D25A81EF-2C3A-4C49-9B6B-B1011F1F870F}" srcOrd="0" destOrd="0" presId="urn:microsoft.com/office/officeart/2005/8/layout/list1"/>
    <dgm:cxn modelId="{EC0CDBB1-6316-44E9-BD4B-ACBB8682A281}" srcId="{B9B9EE6C-A6B2-40DB-AEB5-543FA2D8BE1B}" destId="{501F25D8-A732-45ED-A2CD-FCD54F3B8DF0}" srcOrd="0" destOrd="0" parTransId="{15EB1F86-8700-4416-875C-C2C4182E458B}" sibTransId="{62A598CE-AC8E-49E3-89CE-765ECB2B2537}"/>
    <dgm:cxn modelId="{9239BDBD-0788-455E-90FF-CFCE59C98C18}" srcId="{B9B9EE6C-A6B2-40DB-AEB5-543FA2D8BE1B}" destId="{B63E14B3-23B2-46E1-878A-2E514A36AADA}" srcOrd="4" destOrd="0" parTransId="{68DF4C8C-5A8D-426A-8E01-D79C2E1A2CB6}" sibTransId="{FA15F840-A383-46ED-B87A-11EF0D2DE752}"/>
    <dgm:cxn modelId="{FEE479BE-8C6D-4875-AC48-85DBA9216CF9}" srcId="{B9B9EE6C-A6B2-40DB-AEB5-543FA2D8BE1B}" destId="{19DA0E04-E1B3-452F-99B3-41A696D7AB92}" srcOrd="1" destOrd="0" parTransId="{3EF60F1C-F0B2-4210-993D-2DB740B78B68}" sibTransId="{10B97409-336C-432F-95F2-C4612ED9E23D}"/>
    <dgm:cxn modelId="{90A10FD1-7ADC-4DCF-AB6B-9D49518C01AF}" type="presOf" srcId="{DEC81C31-B4F8-48F9-948C-721466EB45B4}" destId="{16B01DDA-2833-44EE-9FE2-FB3A9DED709D}" srcOrd="1" destOrd="0" presId="urn:microsoft.com/office/officeart/2005/8/layout/list1"/>
    <dgm:cxn modelId="{A7F9ADD6-ACBA-4E12-A9C6-090ECFED1F7B}" type="presOf" srcId="{19DA0E04-E1B3-452F-99B3-41A696D7AB92}" destId="{A3E3812C-8C26-4242-BA7C-E50ACBA94E9C}" srcOrd="1" destOrd="0" presId="urn:microsoft.com/office/officeart/2005/8/layout/list1"/>
    <dgm:cxn modelId="{D83020EA-CEAB-46F6-80D4-4207574CFCB2}" type="presOf" srcId="{501F25D8-A732-45ED-A2CD-FCD54F3B8DF0}" destId="{502929C3-073A-4F32-917A-B762828A87D6}" srcOrd="1" destOrd="0" presId="urn:microsoft.com/office/officeart/2005/8/layout/list1"/>
    <dgm:cxn modelId="{9EC3EBF4-D5AC-477A-A416-E0C876993E31}" type="presOf" srcId="{A842E88C-935E-4BB4-9AE4-8375F60B5B5B}" destId="{0387C25A-F290-40AD-AB73-EA6454BED609}" srcOrd="0" destOrd="0" presId="urn:microsoft.com/office/officeart/2005/8/layout/list1"/>
    <dgm:cxn modelId="{FED102B7-DA52-46AC-A875-A76EFEE00385}" type="presParOf" srcId="{2A018BD0-A8CD-4EEC-BC6C-02B6399514A6}" destId="{618A533C-72EF-4669-A8A2-49B89559A633}" srcOrd="0" destOrd="0" presId="urn:microsoft.com/office/officeart/2005/8/layout/list1"/>
    <dgm:cxn modelId="{A5803166-4867-4053-893B-6C12E9186A4F}" type="presParOf" srcId="{618A533C-72EF-4669-A8A2-49B89559A633}" destId="{50C188D6-7A4C-4AF2-8DCC-0503AC28244C}" srcOrd="0" destOrd="0" presId="urn:microsoft.com/office/officeart/2005/8/layout/list1"/>
    <dgm:cxn modelId="{B4D30B91-A45C-4799-8D5B-627A941EC3AB}" type="presParOf" srcId="{618A533C-72EF-4669-A8A2-49B89559A633}" destId="{502929C3-073A-4F32-917A-B762828A87D6}" srcOrd="1" destOrd="0" presId="urn:microsoft.com/office/officeart/2005/8/layout/list1"/>
    <dgm:cxn modelId="{6DC3791B-CEFD-4F61-B523-3E9FF4FDD0F3}" type="presParOf" srcId="{2A018BD0-A8CD-4EEC-BC6C-02B6399514A6}" destId="{9A16FA7B-3BCF-4B36-8CF1-0157CED41A0F}" srcOrd="1" destOrd="0" presId="urn:microsoft.com/office/officeart/2005/8/layout/list1"/>
    <dgm:cxn modelId="{7A041F60-A767-478D-B9F5-A12C5AF1BE04}" type="presParOf" srcId="{2A018BD0-A8CD-4EEC-BC6C-02B6399514A6}" destId="{BBED3D0A-0367-4CDC-8B6A-3E21E8C0CE4E}" srcOrd="2" destOrd="0" presId="urn:microsoft.com/office/officeart/2005/8/layout/list1"/>
    <dgm:cxn modelId="{05BD4340-DA9E-40B2-84FD-EA4F4E5F0122}" type="presParOf" srcId="{2A018BD0-A8CD-4EEC-BC6C-02B6399514A6}" destId="{ED8688D9-A096-4697-88F4-7FC0E98EB1B1}" srcOrd="3" destOrd="0" presId="urn:microsoft.com/office/officeart/2005/8/layout/list1"/>
    <dgm:cxn modelId="{54FCF8FD-DDAA-4947-9B9D-53FAF344EBC2}" type="presParOf" srcId="{2A018BD0-A8CD-4EEC-BC6C-02B6399514A6}" destId="{E9946A46-2EFD-451A-8DA7-C6E4C94CB859}" srcOrd="4" destOrd="0" presId="urn:microsoft.com/office/officeart/2005/8/layout/list1"/>
    <dgm:cxn modelId="{D4AFE9F5-C5AE-40A0-88B4-635EC04BC6CC}" type="presParOf" srcId="{E9946A46-2EFD-451A-8DA7-C6E4C94CB859}" destId="{263C9A5E-70BB-4EB6-B614-108981F4CD18}" srcOrd="0" destOrd="0" presId="urn:microsoft.com/office/officeart/2005/8/layout/list1"/>
    <dgm:cxn modelId="{DD3C10CD-6BA1-4BA7-BC34-835F0240A808}" type="presParOf" srcId="{E9946A46-2EFD-451A-8DA7-C6E4C94CB859}" destId="{A3E3812C-8C26-4242-BA7C-E50ACBA94E9C}" srcOrd="1" destOrd="0" presId="urn:microsoft.com/office/officeart/2005/8/layout/list1"/>
    <dgm:cxn modelId="{D69D780F-72F1-4E7D-B707-D3A069E9E05F}" type="presParOf" srcId="{2A018BD0-A8CD-4EEC-BC6C-02B6399514A6}" destId="{9D8C47F9-1F25-4A9D-B64D-E46CD5E68470}" srcOrd="5" destOrd="0" presId="urn:microsoft.com/office/officeart/2005/8/layout/list1"/>
    <dgm:cxn modelId="{27DB83A8-5A16-4613-BD3D-04886CEADD9A}" type="presParOf" srcId="{2A018BD0-A8CD-4EEC-BC6C-02B6399514A6}" destId="{B574BD5F-CA17-494A-8092-5C17DE269BE6}" srcOrd="6" destOrd="0" presId="urn:microsoft.com/office/officeart/2005/8/layout/list1"/>
    <dgm:cxn modelId="{34393699-49FA-4466-A19A-B4EBBFD30096}" type="presParOf" srcId="{2A018BD0-A8CD-4EEC-BC6C-02B6399514A6}" destId="{B1B2D094-14D3-4B06-B5FA-F8288E8ECB33}" srcOrd="7" destOrd="0" presId="urn:microsoft.com/office/officeart/2005/8/layout/list1"/>
    <dgm:cxn modelId="{2119B197-7B37-4A6C-B2EC-65F94A2CAEDE}" type="presParOf" srcId="{2A018BD0-A8CD-4EEC-BC6C-02B6399514A6}" destId="{F9EBD257-F983-432A-9C7F-1251AED9A6A3}" srcOrd="8" destOrd="0" presId="urn:microsoft.com/office/officeart/2005/8/layout/list1"/>
    <dgm:cxn modelId="{921AC290-9F91-4B0F-A910-DA07979B8FAE}" type="presParOf" srcId="{F9EBD257-F983-432A-9C7F-1251AED9A6A3}" destId="{3DC48A9C-D931-426C-817B-6711C4B7DB7F}" srcOrd="0" destOrd="0" presId="urn:microsoft.com/office/officeart/2005/8/layout/list1"/>
    <dgm:cxn modelId="{94C422A3-DCE8-4D63-9801-F24FFBD198DD}" type="presParOf" srcId="{F9EBD257-F983-432A-9C7F-1251AED9A6A3}" destId="{16B01DDA-2833-44EE-9FE2-FB3A9DED709D}" srcOrd="1" destOrd="0" presId="urn:microsoft.com/office/officeart/2005/8/layout/list1"/>
    <dgm:cxn modelId="{20F36893-D711-4932-880B-C5955F838FDA}" type="presParOf" srcId="{2A018BD0-A8CD-4EEC-BC6C-02B6399514A6}" destId="{B3E12B39-B647-4E18-BEC1-3585A149CE94}" srcOrd="9" destOrd="0" presId="urn:microsoft.com/office/officeart/2005/8/layout/list1"/>
    <dgm:cxn modelId="{90AD4967-D477-483A-A134-20BC06AC0C9B}" type="presParOf" srcId="{2A018BD0-A8CD-4EEC-BC6C-02B6399514A6}" destId="{3693FA53-1446-451D-B3E4-A4BBF9223FD8}" srcOrd="10" destOrd="0" presId="urn:microsoft.com/office/officeart/2005/8/layout/list1"/>
    <dgm:cxn modelId="{47DE2D50-6084-4382-A56A-06C8A7580844}" type="presParOf" srcId="{2A018BD0-A8CD-4EEC-BC6C-02B6399514A6}" destId="{3DF10A1F-70AC-47B2-B5F3-EEB75CEBA15A}" srcOrd="11" destOrd="0" presId="urn:microsoft.com/office/officeart/2005/8/layout/list1"/>
    <dgm:cxn modelId="{DEA49B6F-BB9A-4A93-A503-400A1EB7C333}" type="presParOf" srcId="{2A018BD0-A8CD-4EEC-BC6C-02B6399514A6}" destId="{999AD440-4C4A-4D40-A2D9-337D5951A000}" srcOrd="12" destOrd="0" presId="urn:microsoft.com/office/officeart/2005/8/layout/list1"/>
    <dgm:cxn modelId="{8AB207BC-23D6-4630-9720-F7B28EF6AED1}" type="presParOf" srcId="{999AD440-4C4A-4D40-A2D9-337D5951A000}" destId="{0387C25A-F290-40AD-AB73-EA6454BED609}" srcOrd="0" destOrd="0" presId="urn:microsoft.com/office/officeart/2005/8/layout/list1"/>
    <dgm:cxn modelId="{8F29778C-DEF2-4A5C-A709-7451A2E7AD0F}" type="presParOf" srcId="{999AD440-4C4A-4D40-A2D9-337D5951A000}" destId="{446FB6EC-6E3D-45EF-8AC5-A4D53A49F6F4}" srcOrd="1" destOrd="0" presId="urn:microsoft.com/office/officeart/2005/8/layout/list1"/>
    <dgm:cxn modelId="{A053DAD8-122B-4FDA-AFA3-4E371D28A926}" type="presParOf" srcId="{2A018BD0-A8CD-4EEC-BC6C-02B6399514A6}" destId="{8DBC0FFC-8541-43A2-B8C6-09BA8CDC4946}" srcOrd="13" destOrd="0" presId="urn:microsoft.com/office/officeart/2005/8/layout/list1"/>
    <dgm:cxn modelId="{445ADCFB-58D0-43CF-8295-28DDF8A926E0}" type="presParOf" srcId="{2A018BD0-A8CD-4EEC-BC6C-02B6399514A6}" destId="{40585B0B-7E98-47B5-A0EB-004C10515C02}" srcOrd="14" destOrd="0" presId="urn:microsoft.com/office/officeart/2005/8/layout/list1"/>
    <dgm:cxn modelId="{9F171610-8561-4F65-A412-2174F029D77E}" type="presParOf" srcId="{2A018BD0-A8CD-4EEC-BC6C-02B6399514A6}" destId="{BA4A9EE7-9958-4AD0-8DB6-B05FF615B55F}" srcOrd="15" destOrd="0" presId="urn:microsoft.com/office/officeart/2005/8/layout/list1"/>
    <dgm:cxn modelId="{9F0B7242-F188-4D02-8ABA-620478EA402E}" type="presParOf" srcId="{2A018BD0-A8CD-4EEC-BC6C-02B6399514A6}" destId="{A9165456-9D87-4BA5-A183-5BBDDAB37882}" srcOrd="16" destOrd="0" presId="urn:microsoft.com/office/officeart/2005/8/layout/list1"/>
    <dgm:cxn modelId="{946C23D7-4A18-4010-986C-1BCB74252DB6}" type="presParOf" srcId="{A9165456-9D87-4BA5-A183-5BBDDAB37882}" destId="{D25A81EF-2C3A-4C49-9B6B-B1011F1F870F}" srcOrd="0" destOrd="0" presId="urn:microsoft.com/office/officeart/2005/8/layout/list1"/>
    <dgm:cxn modelId="{EB31B21B-67FE-45EA-9689-CA03F6F17ADD}" type="presParOf" srcId="{A9165456-9D87-4BA5-A183-5BBDDAB37882}" destId="{C388850B-FD8C-446A-B762-A92914885E40}" srcOrd="1" destOrd="0" presId="urn:microsoft.com/office/officeart/2005/8/layout/list1"/>
    <dgm:cxn modelId="{D5DCBCE2-1588-44EA-B389-7C685AA7A0DA}" type="presParOf" srcId="{2A018BD0-A8CD-4EEC-BC6C-02B6399514A6}" destId="{D6EDF7AC-912B-4A85-A6F2-9B01F1F5BEAA}" srcOrd="17" destOrd="0" presId="urn:microsoft.com/office/officeart/2005/8/layout/list1"/>
    <dgm:cxn modelId="{2E35291D-27AB-462E-ADF7-2F266CEBBA02}" type="presParOf" srcId="{2A018BD0-A8CD-4EEC-BC6C-02B6399514A6}" destId="{0A4248E2-BD68-49A1-A81B-19A461FB20C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D3D0A-0367-4CDC-8B6A-3E21E8C0CE4E}">
      <dsp:nvSpPr>
        <dsp:cNvPr id="0" name=""/>
        <dsp:cNvSpPr/>
      </dsp:nvSpPr>
      <dsp:spPr>
        <a:xfrm>
          <a:off x="0" y="346562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929C3-073A-4F32-917A-B762828A87D6}">
      <dsp:nvSpPr>
        <dsp:cNvPr id="0" name=""/>
        <dsp:cNvSpPr/>
      </dsp:nvSpPr>
      <dsp:spPr>
        <a:xfrm>
          <a:off x="411480" y="51362"/>
          <a:ext cx="5760719" cy="590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Bell Ringer </a:t>
          </a:r>
        </a:p>
      </dsp:txBody>
      <dsp:txXfrm>
        <a:off x="440301" y="80183"/>
        <a:ext cx="5703077" cy="532757"/>
      </dsp:txXfrm>
    </dsp:sp>
    <dsp:sp modelId="{B574BD5F-CA17-494A-8092-5C17DE269BE6}">
      <dsp:nvSpPr>
        <dsp:cNvPr id="0" name=""/>
        <dsp:cNvSpPr/>
      </dsp:nvSpPr>
      <dsp:spPr>
        <a:xfrm>
          <a:off x="0" y="1253762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3812C-8C26-4242-BA7C-E50ACBA94E9C}">
      <dsp:nvSpPr>
        <dsp:cNvPr id="0" name=""/>
        <dsp:cNvSpPr/>
      </dsp:nvSpPr>
      <dsp:spPr>
        <a:xfrm>
          <a:off x="411480" y="958562"/>
          <a:ext cx="5760719" cy="590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Video: After the Wildfires</a:t>
          </a:r>
        </a:p>
      </dsp:txBody>
      <dsp:txXfrm>
        <a:off x="440301" y="987383"/>
        <a:ext cx="5703077" cy="532757"/>
      </dsp:txXfrm>
    </dsp:sp>
    <dsp:sp modelId="{3693FA53-1446-451D-B3E4-A4BBF9223FD8}">
      <dsp:nvSpPr>
        <dsp:cNvPr id="0" name=""/>
        <dsp:cNvSpPr/>
      </dsp:nvSpPr>
      <dsp:spPr>
        <a:xfrm>
          <a:off x="0" y="2160962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01DDA-2833-44EE-9FE2-FB3A9DED709D}">
      <dsp:nvSpPr>
        <dsp:cNvPr id="0" name=""/>
        <dsp:cNvSpPr/>
      </dsp:nvSpPr>
      <dsp:spPr>
        <a:xfrm>
          <a:off x="411480" y="1865762"/>
          <a:ext cx="5760719" cy="590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Basic Facts of Forest Fires </a:t>
          </a:r>
        </a:p>
      </dsp:txBody>
      <dsp:txXfrm>
        <a:off x="440301" y="1894583"/>
        <a:ext cx="5703077" cy="532757"/>
      </dsp:txXfrm>
    </dsp:sp>
    <dsp:sp modelId="{40585B0B-7E98-47B5-A0EB-004C10515C02}">
      <dsp:nvSpPr>
        <dsp:cNvPr id="0" name=""/>
        <dsp:cNvSpPr/>
      </dsp:nvSpPr>
      <dsp:spPr>
        <a:xfrm>
          <a:off x="0" y="3068162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FB6EC-6E3D-45EF-8AC5-A4D53A49F6F4}">
      <dsp:nvSpPr>
        <dsp:cNvPr id="0" name=""/>
        <dsp:cNvSpPr/>
      </dsp:nvSpPr>
      <dsp:spPr>
        <a:xfrm>
          <a:off x="411480" y="2772962"/>
          <a:ext cx="5760719" cy="590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Video: Forests Under Siege Video </a:t>
          </a:r>
        </a:p>
      </dsp:txBody>
      <dsp:txXfrm>
        <a:off x="440301" y="2801783"/>
        <a:ext cx="5703077" cy="532757"/>
      </dsp:txXfrm>
    </dsp:sp>
    <dsp:sp modelId="{0A4248E2-BD68-49A1-A81B-19A461FB20C9}">
      <dsp:nvSpPr>
        <dsp:cNvPr id="0" name=""/>
        <dsp:cNvSpPr/>
      </dsp:nvSpPr>
      <dsp:spPr>
        <a:xfrm>
          <a:off x="0" y="3975362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8850B-FD8C-446A-B762-A92914885E40}">
      <dsp:nvSpPr>
        <dsp:cNvPr id="0" name=""/>
        <dsp:cNvSpPr/>
      </dsp:nvSpPr>
      <dsp:spPr>
        <a:xfrm>
          <a:off x="411480" y="3680162"/>
          <a:ext cx="5760719" cy="590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Earth </a:t>
          </a:r>
          <a:r>
            <a:rPr lang="en-US" sz="2000" kern="1200" dirty="0">
              <a:latin typeface="Garamond"/>
            </a:rPr>
            <a:t>System- 5</a:t>
          </a:r>
          <a:r>
            <a:rPr lang="en-US" sz="2000" kern="1200" dirty="0"/>
            <a:t> Questions </a:t>
          </a:r>
        </a:p>
      </dsp:txBody>
      <dsp:txXfrm>
        <a:off x="440301" y="3708983"/>
        <a:ext cx="5703077" cy="532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702C904-2408-007D-1D30-B78B92D6142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81E693F-90EB-18D6-D67A-249DE7FFEFB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BB64392D-EBBC-40B8-9B98-AA804678353D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1133E7ED-4B06-62D2-4E3F-F7236371889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C8EE5F14-2D4D-11C4-38B8-CE3387FB07B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F2296D49-7307-3AD8-3B3B-D40D66AF63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A3212D82-9041-B37C-74D2-F26411B13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1C8FD18-0CBA-4BB5-8B7C-A70D0AB88D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8OrmGAIqI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ontana.pbslearningmedia.org/resource/the-impact-of-wildfires-on-forests/our-land-video-gallery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8FD18-0CBA-4BB5-8B7C-A70D0AB88D41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90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D2CCD2E-C430-DA1F-6043-C9088249C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8412089-CEAE-2AF2-BC35-21097C65A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C1AA8A1-8885-5013-AF12-BB6F9C62D8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AAB5116-82A0-A74A-2069-A8CAFE245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BC479A9-76C9-75BE-5F6B-CFA145975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8939EE8-A4EA-8A0C-770C-EADAE546A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67CB495-605F-0DB0-AE49-091F85EA7A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1CB5DBC-2B71-4C61-98D4-92558C699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B90554D-625F-41B0-9F0B-E7E20A1B1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9B0487E-9D60-29D5-8397-9C4DF931F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5D5467D-FFCF-C538-837C-4F9F3AABE0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75E1028-C63B-2C0F-31D5-0ABDC9D85E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34399D7-4049-A95B-E1F5-59AEA8FF90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8F3C3C5-78B3-354D-2F09-B0734C08C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Calibri"/>
                <a:cs typeface="Calibri"/>
                <a:hlinkClick r:id="rId3"/>
              </a:rPr>
              <a:t>https://youtu.be/F8OrmGAIqI4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latin typeface="Calibri"/>
                <a:cs typeface="Calibri"/>
                <a:hlinkClick r:id="rId4"/>
              </a:rPr>
              <a:t>https://montana.pbslearningmedia.org/resource/the-impact-of-wildfires-on-forests/our-land-video-gallery/</a:t>
            </a:r>
          </a:p>
          <a:p>
            <a:endParaRPr lang="en-US" dirty="0">
              <a:cs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3AB8D238-CC3F-4C80-6072-943C349AC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CAACC606-777B-A47E-F865-72F788390F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670FB4-3E98-2C55-7EA9-02715F4450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F78435-B281-B7B4-D138-F2B156B3A2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950064-9B21-437C-A415-24F970765C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D0219-32A4-4A58-9C57-60349B034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11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DF3B16-641F-6F13-CC93-D3E062E10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57A4EC-A604-8C70-0D59-18EB1C750F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EA3E3E-EAD4-5CD4-4E5B-717B9786D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A10A3-74A8-4041-97E8-E156CD99B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5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EEAB5C-3D58-D7D7-1C42-9AE8E58BA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5401B-9FE5-1F9C-33FE-9AE498C73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7FF004-086C-2CBC-097A-AC83B4CB2A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E02E9-433D-4A9F-B4D9-178A035967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88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FA2ADB-D93D-84ED-9EA6-7F01930DF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542302-A864-C612-1DEB-7D895C103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CDB835-F670-70C4-3262-569939BC9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18AE2-8127-4E7D-9142-96A46E1E49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63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D322E0-F66A-C7D7-DD01-2AA3BED92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EA454F-69A3-6024-6DF2-0092861F37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70A191-24CF-E15C-C3CD-4E8169430E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5CA10-DC1F-4201-A24E-99ED9375B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85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7ED7E2-B164-08DA-65B6-4829201243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C08713-CA2E-A7C2-BF8C-A506D8B406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5A1BBB-3EEE-662F-A670-E7E9EE829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2E517-857C-4F62-8EEF-13C5D3125B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09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53AAE0-0890-8436-254F-A2F21D4B42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BCB705-6E33-1A1C-2C08-6FCDDE9DF3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BF4385-7473-BD1F-F7C9-C0B4B20AD9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5642B-0825-4222-A679-2ABC871C3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6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C339A6-6475-EF90-AAA4-373160D6E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4E5ACE-7E75-2725-E4B3-1AAEF1BF00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F01F03-E608-29DA-D361-09EA85501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DCD0D-2028-4125-8DCA-39FD3F0E93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25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B32180-3E0E-8C3A-1D11-559E47A79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385896-700C-0D04-F5CC-25BCFC423A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7E6C15D-EC57-C3F5-7C5E-B852F6BB45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CA4F5-A9BC-4FE5-BF51-92EB8CF96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93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CA317-3B00-C136-B89B-92153EDD7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5DCA24-5B1B-1A91-F940-4B33F673B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89288C-EBCF-FC97-B673-EF0DF6DA1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E2AB0-5B5C-4860-92ED-5DD6CE715C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58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D7CFCC-B4D5-FE94-FD2B-1B86282507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B9F6F5-4871-7122-BFCE-D9B1AD1A2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F3D3A3-DA10-91C8-7EAC-B34489BC3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6FACC-38C0-41DC-8A80-B6C531E02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19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A092CE-D024-A91F-3525-CE9AC1FCD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6FB4989-43C6-BADB-DF3E-C11B80A11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05596E8-92F9-6C79-AC8F-20EEA62EA3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70F2D50E-7170-2351-DE4D-878DE9AD91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EB3BF53D-C396-7908-727C-7A13806C3C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6975E3EC-6869-43E7-AED1-4090FEC171D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6C9185DF-FCD7-FC1B-C720-F12935C8C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280DE095-BCEB-66DF-8D96-C36904237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ntana.pbslearningmedia.org/resource/the-impact-of-wildfires-on-forests/our-land-video-gallery/?student=tru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ntana.pbslearningmedia.org/resource/the-impact-of-wildfires-on-forests/our-land-video-gallery/?student=tru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2F822AA-B86B-9D77-9AAF-9A1AE5C8C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t">
            <a:normAutofit/>
          </a:bodyPr>
          <a:lstStyle/>
          <a:p>
            <a:r>
              <a:rPr lang="en-US" altLang="en-US" b="1"/>
              <a:t>Bell Ringer </a:t>
            </a: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008FC8E-0604-1974-5EF6-7D4DA4600AA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958319"/>
            <a:ext cx="4038600" cy="5172606"/>
          </a:xfrm>
        </p:spPr>
        <p:txBody>
          <a:bodyPr wrap="square" anchor="t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 dirty="0"/>
              <a:t>Get your notebook from the crate. </a:t>
            </a:r>
            <a:endParaRPr lang="en-US" altLang="en-US" sz="2400" dirty="0"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/>
              <a:t>Turn to your Chapter 2 notes. Complete the 2 steps below on the left-hand page. </a:t>
            </a:r>
            <a:endParaRPr lang="en-US" altLang="en-US" sz="2400" dirty="0">
              <a:cs typeface="Arial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altLang="en-US" sz="2400" dirty="0"/>
              <a:t>Observe the photo and make two observations. Record these observations. </a:t>
            </a:r>
            <a:endParaRPr lang="en-US" altLang="en-US" sz="2400" dirty="0">
              <a:cs typeface="Arial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altLang="en-US" sz="2400" dirty="0"/>
              <a:t>Make a claim of what you think happened in this place to make it look this way. </a:t>
            </a:r>
            <a:endParaRPr lang="en-US" altLang="en-US" sz="2400" dirty="0">
              <a:cs typeface="Arial"/>
            </a:endParaRPr>
          </a:p>
        </p:txBody>
      </p:sp>
      <p:pic>
        <p:nvPicPr>
          <p:cNvPr id="2" name="Picture 2" descr="A picture containing grass, outdoor, field, tree&#10;&#10;Description automatically generated">
            <a:extLst>
              <a:ext uri="{FF2B5EF4-FFF2-40B4-BE49-F238E27FC236}">
                <a16:creationId xmlns:a16="http://schemas.microsoft.com/office/drawing/2014/main" id="{A73CDB3E-3ABA-39BE-4FFC-7F921BD72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9" r="24025" b="-3"/>
          <a:stretch/>
        </p:blipFill>
        <p:spPr>
          <a:xfrm>
            <a:off x="4569372" y="778141"/>
            <a:ext cx="4342649" cy="5003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CBB7DBE5-0859-E12E-FC19-FF3004F26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059363"/>
          </a:xfrm>
        </p:spPr>
        <p:txBody>
          <a:bodyPr/>
          <a:lstStyle/>
          <a:p>
            <a:pPr eaLnBrk="1" hangingPunct="1"/>
            <a:r>
              <a:rPr lang="en-US" altLang="en-US">
                <a:latin typeface="Bell MT" panose="02020503060305020303" pitchFamily="18" charset="0"/>
              </a:rPr>
              <a:t>Removes dead, weekend trees, and plants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latin typeface="Bell MT" panose="02020503060305020303" pitchFamily="18" charset="0"/>
            </a:endParaRPr>
          </a:p>
          <a:p>
            <a:pPr eaLnBrk="1" hangingPunct="1"/>
            <a:r>
              <a:rPr lang="en-US" altLang="en-US">
                <a:latin typeface="Bell MT" panose="02020503060305020303" pitchFamily="18" charset="0"/>
              </a:rPr>
              <a:t>Creates a more open forest floor which allows sunlight in for more growth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latin typeface="Bell MT" panose="02020503060305020303" pitchFamily="18" charset="0"/>
            </a:endParaRPr>
          </a:p>
          <a:p>
            <a:pPr eaLnBrk="1" hangingPunct="1"/>
            <a:r>
              <a:rPr lang="en-US" altLang="en-US">
                <a:latin typeface="Bell MT" panose="02020503060305020303" pitchFamily="18" charset="0"/>
              </a:rPr>
              <a:t>Ash left behind puts nutrients into the soil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latin typeface="Bell MT" panose="02020503060305020303" pitchFamily="18" charset="0"/>
            </a:endParaRPr>
          </a:p>
          <a:p>
            <a:pPr eaLnBrk="1" hangingPunct="1"/>
            <a:r>
              <a:rPr lang="en-US" altLang="en-US">
                <a:latin typeface="Bell MT" panose="02020503060305020303" pitchFamily="18" charset="0"/>
              </a:rPr>
              <a:t>Kills off invasive species allowing native species to regain territory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9AFBA15-EB8E-1D4D-CF14-B2776296D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600" b="1" i="1">
                <a:latin typeface="Bell MT" panose="02020503060305020303" pitchFamily="18" charset="0"/>
              </a:rPr>
              <a:t>Disadvantages of Forest Fires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801691A-307A-0F7C-D071-08F128C5E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Bell MT" panose="02020503060305020303" pitchFamily="18" charset="0"/>
              </a:rPr>
              <a:t>Loss of habitat for animals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latin typeface="Bell MT" panose="02020503060305020303" pitchFamily="18" charset="0"/>
            </a:endParaRPr>
          </a:p>
          <a:p>
            <a:pPr eaLnBrk="1" hangingPunct="1"/>
            <a:r>
              <a:rPr lang="en-US" altLang="en-US">
                <a:latin typeface="Bell MT" panose="02020503060305020303" pitchFamily="18" charset="0"/>
              </a:rPr>
              <a:t>Soil damage which can result in erosion (rare)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latin typeface="Bell MT" panose="02020503060305020303" pitchFamily="18" charset="0"/>
            </a:endParaRPr>
          </a:p>
          <a:p>
            <a:pPr eaLnBrk="1" hangingPunct="1"/>
            <a:r>
              <a:rPr lang="en-US" altLang="en-US">
                <a:latin typeface="Bell MT" panose="02020503060305020303" pitchFamily="18" charset="0"/>
              </a:rPr>
              <a:t>Uncontrolled burns can result in millions of dollars worth of property damage to homes or timber</a:t>
            </a:r>
            <a:endParaRPr lang="en-US" altLang="en-US" sz="3400">
              <a:latin typeface="Bell MT" panose="02020503060305020303" pitchFamily="18" charset="0"/>
            </a:endParaRPr>
          </a:p>
          <a:p>
            <a:pPr eaLnBrk="1" hangingPunct="1"/>
            <a:endParaRPr lang="en-US" altLang="en-US" sz="3400">
              <a:latin typeface="Bell MT" panose="02020503060305020303" pitchFamily="18" charset="0"/>
            </a:endParaRP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moke, train, outdoor, grass&#10;&#10;Description automatically generated">
            <a:extLst>
              <a:ext uri="{FF2B5EF4-FFF2-40B4-BE49-F238E27FC236}">
                <a16:creationId xmlns:a16="http://schemas.microsoft.com/office/drawing/2014/main" id="{4F1B46FD-103A-90EE-ADD5-F865D4C71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63" y="1885254"/>
            <a:ext cx="6172200" cy="378099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F66751-33D7-90BE-40E3-4D5039703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Fires, the Land and the People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E9286-86E7-2B3B-35C9-B1BECA95D67C}"/>
              </a:ext>
            </a:extLst>
          </p:cNvPr>
          <p:cNvSpPr txBox="1"/>
          <p:nvPr/>
        </p:nvSpPr>
        <p:spPr>
          <a:xfrm>
            <a:off x="7012111" y="2542853"/>
            <a:ext cx="138701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Arial"/>
                <a:cs typeface="Arial"/>
                <a:hlinkClick r:id="rId4"/>
              </a:rPr>
              <a:t>Video: Forests Under Siege</a:t>
            </a:r>
            <a:endParaRPr lang="en-US" sz="3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74E8-4B0B-9D65-5AD8-3037FD5E9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Earth System - 4 Questions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9D8F1-29B1-0DD2-DDA8-607E9B410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Go back to the page in your notebook where you completed your Bell Ringer. </a:t>
            </a:r>
          </a:p>
          <a:p>
            <a:r>
              <a:rPr lang="en-US" dirty="0">
                <a:cs typeface="Arial"/>
              </a:rPr>
              <a:t>Use the text we read to answer the 5 questions about the Yellowstone Fire of 1988. </a:t>
            </a:r>
          </a:p>
          <a:p>
            <a:r>
              <a:rPr lang="en-US" dirty="0">
                <a:cs typeface="Arial"/>
              </a:rPr>
              <a:t>Your answers need to be written in complete sentences. </a:t>
            </a:r>
          </a:p>
          <a:p>
            <a:r>
              <a:rPr lang="en-US" dirty="0">
                <a:cs typeface="Arial"/>
              </a:rPr>
              <a:t>We will go over the answers in about 15 minutes. </a:t>
            </a:r>
          </a:p>
        </p:txBody>
      </p:sp>
    </p:spTree>
    <p:extLst>
      <p:ext uri="{BB962C8B-B14F-4D97-AF65-F5344CB8AC3E}">
        <p14:creationId xmlns:p14="http://schemas.microsoft.com/office/powerpoint/2010/main" val="118860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0498E-F8FA-1DAF-41F3-DA090463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Agenda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4ABB23-92A6-20F4-BD47-30962029A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465010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718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22A0-A81B-480D-EC91-71B9D40B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F28BA-A317-0688-3684-BAF1BD6FB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560" y="1561672"/>
            <a:ext cx="6649949" cy="284833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4000" dirty="0">
                <a:cs typeface="Arial"/>
              </a:rPr>
              <a:t>I can identify ways in which the fours spheres of the Earth system are affected by wildfires. </a:t>
            </a:r>
          </a:p>
        </p:txBody>
      </p:sp>
    </p:spTree>
    <p:extLst>
      <p:ext uri="{BB962C8B-B14F-4D97-AF65-F5344CB8AC3E}">
        <p14:creationId xmlns:p14="http://schemas.microsoft.com/office/powerpoint/2010/main" val="1229855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4526-2E44-3962-45BA-A4556997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2011 Los Conchas fire in New Mexico burned over 150,000 acres. </a:t>
            </a:r>
          </a:p>
        </p:txBody>
      </p:sp>
      <p:pic>
        <p:nvPicPr>
          <p:cNvPr id="4" name="Picture 4" descr="A picture containing smoke, outdoor, fire, weapon&#10;&#10;Description automatically generated">
            <a:extLst>
              <a:ext uri="{FF2B5EF4-FFF2-40B4-BE49-F238E27FC236}">
                <a16:creationId xmlns:a16="http://schemas.microsoft.com/office/drawing/2014/main" id="{8AA92DF4-0C85-7999-F0F9-F81887D1E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578" y="1856506"/>
            <a:ext cx="5849787" cy="390309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9938B5-84B0-BCA9-B499-E8B01D2E6CF1}"/>
              </a:ext>
            </a:extLst>
          </p:cNvPr>
          <p:cNvSpPr txBox="1"/>
          <p:nvPr/>
        </p:nvSpPr>
        <p:spPr>
          <a:xfrm>
            <a:off x="7013863" y="2872344"/>
            <a:ext cx="191489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Arial"/>
                <a:cs typeface="Arial"/>
                <a:hlinkClick r:id="rId4"/>
              </a:rPr>
              <a:t>Video: After the Wildfires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996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3479BAC-1DAA-A02E-931A-2B555F3886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latin typeface="Bell MT"/>
              </a:rPr>
              <a:t>Components of Fire</a:t>
            </a:r>
            <a:endParaRPr lang="en-US" altLang="en-US" b="1" i="1" dirty="0">
              <a:latin typeface="Bell MT" panose="02020503060305020303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21996D6-3D31-0D09-AA82-573AF3AEE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2209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Bell MT" panose="02020503060305020303" pitchFamily="18" charset="0"/>
              </a:rPr>
              <a:t>Fuel- material being burned </a:t>
            </a:r>
          </a:p>
          <a:p>
            <a:pPr eaLnBrk="1" hangingPunct="1"/>
            <a:r>
              <a:rPr lang="en-US" altLang="en-US">
                <a:latin typeface="Bell MT" panose="02020503060305020303" pitchFamily="18" charset="0"/>
              </a:rPr>
              <a:t>Oxygen- needed for chemical reaction</a:t>
            </a:r>
          </a:p>
          <a:p>
            <a:pPr eaLnBrk="1" hangingPunct="1"/>
            <a:r>
              <a:rPr lang="en-US" altLang="en-US">
                <a:latin typeface="Bell MT" panose="02020503060305020303" pitchFamily="18" charset="0"/>
              </a:rPr>
              <a:t>Heat- can be from lightning or human activity </a:t>
            </a:r>
          </a:p>
        </p:txBody>
      </p:sp>
      <p:pic>
        <p:nvPicPr>
          <p:cNvPr id="6148" name="Picture 5" descr="II-10">
            <a:extLst>
              <a:ext uri="{FF2B5EF4-FFF2-40B4-BE49-F238E27FC236}">
                <a16:creationId xmlns:a16="http://schemas.microsoft.com/office/drawing/2014/main" id="{CE284461-F97A-E4E2-CD20-3B3D6921F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80772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D299412-F3C7-1D39-CFF0-A904F3CD3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600" b="1" i="1">
                <a:latin typeface="Bell MT" panose="02020503060305020303" pitchFamily="18" charset="0"/>
              </a:rPr>
              <a:t>Causes of Forest Fires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F23E5AD-38E5-B5E0-7D08-9E6079A72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Bell MT" panose="02020503060305020303" pitchFamily="18" charset="0"/>
              </a:rPr>
              <a:t>Lightning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>
              <a:latin typeface="Bell MT" panose="0202050306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Bell MT" panose="02020503060305020303" pitchFamily="18" charset="0"/>
              </a:rPr>
              <a:t>Human carelessness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>
              <a:latin typeface="Bell MT" panose="0202050306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Bell MT" panose="02020503060305020303" pitchFamily="18" charset="0"/>
              </a:rPr>
              <a:t>Volcano eruptions and heat waves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>
              <a:latin typeface="Bell MT" panose="0202050306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Bell MT" panose="02020503060305020303" pitchFamily="18" charset="0"/>
              </a:rPr>
              <a:t>Droughts and cyclical climate changes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>
              <a:latin typeface="Bell MT" panose="0202050306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Bell MT" panose="02020503060305020303" pitchFamily="18" charset="0"/>
              </a:rPr>
              <a:t>Commonly occur during years of drought and on days of strong winds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0A72629-880B-06B7-72B8-A3CBA630C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>
                <a:latin typeface="Bell MT" panose="02020503060305020303" pitchFamily="18" charset="0"/>
              </a:rPr>
              <a:t>Environments for Forest Fires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2226A09-DDA8-646C-4971-B9C0FE2CA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Bell MT"/>
              </a:rPr>
              <a:t>Forest fires are found in many various places </a:t>
            </a:r>
            <a:endParaRPr lang="en-US" altLang="en-US" sz="3200" dirty="0">
              <a:latin typeface="Bell MT" panose="02020503060305020303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dirty="0">
              <a:latin typeface="Bell MT" panose="0202050306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Bell MT"/>
              </a:rPr>
              <a:t>Moist areas allowing the growth of trees, but also feature extended dry, hot periods.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3200" dirty="0">
              <a:latin typeface="Bell MT" panose="0202050306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Bell MT"/>
              </a:rPr>
              <a:t>Temperature in summer and fall create dryer conditions, as well as during droughts when branches and leaves dry out and become highly flammable. </a:t>
            </a:r>
            <a:endParaRPr lang="en-US" altLang="en-US" sz="3200" dirty="0">
              <a:latin typeface="Bell MT" panose="02020503060305020303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2600" dirty="0">
              <a:latin typeface="Bell MT" panose="02020503060305020303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CEA5C013-11D1-85FE-53AE-E51A42CA9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3" y="377796"/>
            <a:ext cx="6265652" cy="5742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545F39-D0F9-A9F3-C5E8-547B904CEFA6}"/>
              </a:ext>
            </a:extLst>
          </p:cNvPr>
          <p:cNvSpPr txBox="1"/>
          <p:nvPr/>
        </p:nvSpPr>
        <p:spPr>
          <a:xfrm>
            <a:off x="6947205" y="1225670"/>
            <a:ext cx="2113237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This map shows all current large forest fires in the US.  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1F78A0F-5960-F2B2-6C2F-78D5EBE78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600" b="1" i="1">
                <a:latin typeface="Bell MT" panose="02020503060305020303" pitchFamily="18" charset="0"/>
              </a:rPr>
              <a:t>Benefits of Forest Fires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2C48116-BC9B-C94C-A247-89A0EC604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Bell MT" panose="02020503060305020303" pitchFamily="18" charset="0"/>
              </a:rPr>
              <a:t>Forest fires are a natural part of Earth’s ecosystem and are mandatory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latin typeface="Bell MT" panose="02020503060305020303" pitchFamily="18" charset="0"/>
            </a:endParaRPr>
          </a:p>
          <a:p>
            <a:pPr eaLnBrk="1" hangingPunct="1"/>
            <a:r>
              <a:rPr lang="en-US" altLang="en-US">
                <a:latin typeface="Bell MT" panose="02020503060305020303" pitchFamily="18" charset="0"/>
              </a:rPr>
              <a:t>Fires allow for regeneration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latin typeface="Bell MT" panose="02020503060305020303" pitchFamily="18" charset="0"/>
            </a:endParaRPr>
          </a:p>
          <a:p>
            <a:pPr eaLnBrk="1" hangingPunct="1"/>
            <a:r>
              <a:rPr lang="en-US" altLang="en-US">
                <a:latin typeface="Bell MT" panose="02020503060305020303" pitchFamily="18" charset="0"/>
              </a:rPr>
              <a:t>Fires promote biological diversity and healthy ecosystems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658</Words>
  <Application>Microsoft Office PowerPoint</Application>
  <PresentationFormat>On-screen Show (4:3)</PresentationFormat>
  <Paragraphs>94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Edge</vt:lpstr>
      <vt:lpstr>Bell Ringer </vt:lpstr>
      <vt:lpstr>Agenda </vt:lpstr>
      <vt:lpstr>Learning Target </vt:lpstr>
      <vt:lpstr>2011 Los Conchas fire in New Mexico burned over 150,000 acres. </vt:lpstr>
      <vt:lpstr>Components of Fire</vt:lpstr>
      <vt:lpstr>Causes of Forest Fires</vt:lpstr>
      <vt:lpstr>Environments for Forest Fires</vt:lpstr>
      <vt:lpstr>PowerPoint Presentation</vt:lpstr>
      <vt:lpstr>Benefits of Forest Fires</vt:lpstr>
      <vt:lpstr>PowerPoint Presentation</vt:lpstr>
      <vt:lpstr>Disadvantages of Forest Fires</vt:lpstr>
      <vt:lpstr>Forest Fires, the Land and the People</vt:lpstr>
      <vt:lpstr>The Earth System - 4 Questions </vt:lpstr>
    </vt:vector>
  </TitlesOfParts>
  <Company>Plattsburgh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Fires</dc:title>
  <dc:creator>mcgoveam</dc:creator>
  <cp:lastModifiedBy>Burke - Katie</cp:lastModifiedBy>
  <cp:revision>169</cp:revision>
  <cp:lastPrinted>2011-09-11T18:42:47Z</cp:lastPrinted>
  <dcterms:created xsi:type="dcterms:W3CDTF">2008-12-01T23:21:53Z</dcterms:created>
  <dcterms:modified xsi:type="dcterms:W3CDTF">2022-09-21T21:31:34Z</dcterms:modified>
</cp:coreProperties>
</file>