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12" r:id="rId2"/>
    <p:sldMasterId id="2147483852" r:id="rId3"/>
  </p:sldMasterIdLst>
  <p:notesMasterIdLst>
    <p:notesMasterId r:id="rId16"/>
  </p:notesMasterIdLst>
  <p:sldIdLst>
    <p:sldId id="256" r:id="rId4"/>
    <p:sldId id="263" r:id="rId5"/>
    <p:sldId id="274" r:id="rId6"/>
    <p:sldId id="259" r:id="rId7"/>
    <p:sldId id="277" r:id="rId8"/>
    <p:sldId id="262" r:id="rId9"/>
    <p:sldId id="276" r:id="rId10"/>
    <p:sldId id="278" r:id="rId11"/>
    <p:sldId id="279" r:id="rId12"/>
    <p:sldId id="280" r:id="rId13"/>
    <p:sldId id="261"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97A19-ADFA-7B87-823C-CD2AF138435E}" v="833" dt="2024-03-17T20:05:44.306"/>
    <p1510:client id="{F56BA01D-16D3-1876-8421-995CA9648167}" v="150" dt="2024-03-15T22:02:41.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e, Katie" userId="S::kburke@helenaschools.org::38f90fc9-fc25-443e-8abb-f476c6693b5d" providerId="AD" clId="Web-{5E5294F0-9388-A95C-4ED2-E79009E83094}"/>
    <pc:docChg chg="addSld delSld modSld">
      <pc:chgData name="Burke, Katie" userId="S::kburke@helenaschools.org::38f90fc9-fc25-443e-8abb-f476c6693b5d" providerId="AD" clId="Web-{5E5294F0-9388-A95C-4ED2-E79009E83094}" dt="2023-04-07T15:29:47.727" v="424" actId="20577"/>
      <pc:docMkLst>
        <pc:docMk/>
      </pc:docMkLst>
      <pc:sldChg chg="del">
        <pc:chgData name="Burke, Katie" userId="S::kburke@helenaschools.org::38f90fc9-fc25-443e-8abb-f476c6693b5d" providerId="AD" clId="Web-{5E5294F0-9388-A95C-4ED2-E79009E83094}" dt="2023-04-07T15:24:53.093" v="90"/>
        <pc:sldMkLst>
          <pc:docMk/>
          <pc:sldMk cId="3084717340" sldId="258"/>
        </pc:sldMkLst>
      </pc:sldChg>
      <pc:sldChg chg="modSp">
        <pc:chgData name="Burke, Katie" userId="S::kburke@helenaschools.org::38f90fc9-fc25-443e-8abb-f476c6693b5d" providerId="AD" clId="Web-{5E5294F0-9388-A95C-4ED2-E79009E83094}" dt="2023-04-07T15:26:33.268" v="239" actId="20577"/>
        <pc:sldMkLst>
          <pc:docMk/>
          <pc:sldMk cId="3732385992" sldId="259"/>
        </pc:sldMkLst>
        <pc:graphicFrameChg chg="modGraphic">
          <ac:chgData name="Burke, Katie" userId="S::kburke@helenaschools.org::38f90fc9-fc25-443e-8abb-f476c6693b5d" providerId="AD" clId="Web-{5E5294F0-9388-A95C-4ED2-E79009E83094}" dt="2023-04-07T15:26:33.268" v="239" actId="20577"/>
          <ac:graphicFrameMkLst>
            <pc:docMk/>
            <pc:sldMk cId="3732385992" sldId="259"/>
            <ac:graphicFrameMk id="16" creationId="{A5690204-1141-44CF-A8C5-638E98A04B76}"/>
          </ac:graphicFrameMkLst>
        </pc:graphicFrameChg>
      </pc:sldChg>
      <pc:sldChg chg="mod modShow">
        <pc:chgData name="Burke, Katie" userId="S::kburke@helenaschools.org::38f90fc9-fc25-443e-8abb-f476c6693b5d" providerId="AD" clId="Web-{5E5294F0-9388-A95C-4ED2-E79009E83094}" dt="2023-04-07T15:26:46.581" v="242"/>
        <pc:sldMkLst>
          <pc:docMk/>
          <pc:sldMk cId="1956874039" sldId="261"/>
        </pc:sldMkLst>
      </pc:sldChg>
      <pc:sldChg chg="mod modShow">
        <pc:chgData name="Burke, Katie" userId="S::kburke@helenaschools.org::38f90fc9-fc25-443e-8abb-f476c6693b5d" providerId="AD" clId="Web-{5E5294F0-9388-A95C-4ED2-E79009E83094}" dt="2023-04-07T15:26:43.440" v="241"/>
        <pc:sldMkLst>
          <pc:docMk/>
          <pc:sldMk cId="357736695" sldId="262"/>
        </pc:sldMkLst>
      </pc:sldChg>
      <pc:sldChg chg="mod modShow">
        <pc:chgData name="Burke, Katie" userId="S::kburke@helenaschools.org::38f90fc9-fc25-443e-8abb-f476c6693b5d" providerId="AD" clId="Web-{5E5294F0-9388-A95C-4ED2-E79009E83094}" dt="2023-04-07T15:24:46.234" v="88"/>
        <pc:sldMkLst>
          <pc:docMk/>
          <pc:sldMk cId="40816213" sldId="264"/>
        </pc:sldMkLst>
      </pc:sldChg>
      <pc:sldChg chg="mod modShow">
        <pc:chgData name="Burke, Katie" userId="S::kburke@helenaschools.org::38f90fc9-fc25-443e-8abb-f476c6693b5d" providerId="AD" clId="Web-{5E5294F0-9388-A95C-4ED2-E79009E83094}" dt="2023-04-07T15:26:40.206" v="240"/>
        <pc:sldMkLst>
          <pc:docMk/>
          <pc:sldMk cId="1528841182" sldId="265"/>
        </pc:sldMkLst>
      </pc:sldChg>
      <pc:sldChg chg="mod modShow">
        <pc:chgData name="Burke, Katie" userId="S::kburke@helenaschools.org::38f90fc9-fc25-443e-8abb-f476c6693b5d" providerId="AD" clId="Web-{5E5294F0-9388-A95C-4ED2-E79009E83094}" dt="2023-04-07T15:26:50.956" v="243"/>
        <pc:sldMkLst>
          <pc:docMk/>
          <pc:sldMk cId="357373253" sldId="271"/>
        </pc:sldMkLst>
      </pc:sldChg>
      <pc:sldChg chg="modSp add replId">
        <pc:chgData name="Burke, Katie" userId="S::kburke@helenaschools.org::38f90fc9-fc25-443e-8abb-f476c6693b5d" providerId="AD" clId="Web-{5E5294F0-9388-A95C-4ED2-E79009E83094}" dt="2023-04-07T15:24:40.999" v="87" actId="20577"/>
        <pc:sldMkLst>
          <pc:docMk/>
          <pc:sldMk cId="2036175799" sldId="273"/>
        </pc:sldMkLst>
        <pc:graphicFrameChg chg="modGraphic">
          <ac:chgData name="Burke, Katie" userId="S::kburke@helenaschools.org::38f90fc9-fc25-443e-8abb-f476c6693b5d" providerId="AD" clId="Web-{5E5294F0-9388-A95C-4ED2-E79009E83094}" dt="2023-04-07T15:24:40.999" v="87" actId="20577"/>
          <ac:graphicFrameMkLst>
            <pc:docMk/>
            <pc:sldMk cId="2036175799" sldId="273"/>
            <ac:graphicFrameMk id="5" creationId="{6AB82B37-A884-4C3A-9E3B-952FDCC77528}"/>
          </ac:graphicFrameMkLst>
        </pc:graphicFrameChg>
      </pc:sldChg>
      <pc:sldChg chg="modSp add replId">
        <pc:chgData name="Burke, Katie" userId="S::kburke@helenaschools.org::38f90fc9-fc25-443e-8abb-f476c6693b5d" providerId="AD" clId="Web-{5E5294F0-9388-A95C-4ED2-E79009E83094}" dt="2023-04-07T15:25:50.189" v="199" actId="20577"/>
        <pc:sldMkLst>
          <pc:docMk/>
          <pc:sldMk cId="3028823992" sldId="274"/>
        </pc:sldMkLst>
        <pc:spChg chg="mod">
          <ac:chgData name="Burke, Katie" userId="S::kburke@helenaschools.org::38f90fc9-fc25-443e-8abb-f476c6693b5d" providerId="AD" clId="Web-{5E5294F0-9388-A95C-4ED2-E79009E83094}" dt="2023-04-07T15:25:50.189" v="199" actId="20577"/>
          <ac:spMkLst>
            <pc:docMk/>
            <pc:sldMk cId="3028823992" sldId="274"/>
            <ac:spMk id="3" creationId="{3F6190F6-8EF5-4591-BE90-B73982D6A18F}"/>
          </ac:spMkLst>
        </pc:spChg>
      </pc:sldChg>
      <pc:sldChg chg="addSp modSp new mod setBg">
        <pc:chgData name="Burke, Katie" userId="S::kburke@helenaschools.org::38f90fc9-fc25-443e-8abb-f476c6693b5d" providerId="AD" clId="Web-{5E5294F0-9388-A95C-4ED2-E79009E83094}" dt="2023-04-07T15:29:47.727" v="424" actId="20577"/>
        <pc:sldMkLst>
          <pc:docMk/>
          <pc:sldMk cId="2027819185" sldId="275"/>
        </pc:sldMkLst>
        <pc:spChg chg="mod">
          <ac:chgData name="Burke, Katie" userId="S::kburke@helenaschools.org::38f90fc9-fc25-443e-8abb-f476c6693b5d" providerId="AD" clId="Web-{5E5294F0-9388-A95C-4ED2-E79009E83094}" dt="2023-04-07T15:29:13.007" v="416"/>
          <ac:spMkLst>
            <pc:docMk/>
            <pc:sldMk cId="2027819185" sldId="275"/>
            <ac:spMk id="2" creationId="{5790FEB1-621C-7ED6-2A64-D1E2E33DFBDC}"/>
          </ac:spMkLst>
        </pc:spChg>
        <pc:spChg chg="mod">
          <ac:chgData name="Burke, Katie" userId="S::kburke@helenaschools.org::38f90fc9-fc25-443e-8abb-f476c6693b5d" providerId="AD" clId="Web-{5E5294F0-9388-A95C-4ED2-E79009E83094}" dt="2023-04-07T15:29:47.727" v="424" actId="20577"/>
          <ac:spMkLst>
            <pc:docMk/>
            <pc:sldMk cId="2027819185" sldId="275"/>
            <ac:spMk id="3" creationId="{11470E1C-50AB-F59A-BFED-7FD15D8639AB}"/>
          </ac:spMkLst>
        </pc:spChg>
        <pc:spChg chg="add">
          <ac:chgData name="Burke, Katie" userId="S::kburke@helenaschools.org::38f90fc9-fc25-443e-8abb-f476c6693b5d" providerId="AD" clId="Web-{5E5294F0-9388-A95C-4ED2-E79009E83094}" dt="2023-04-07T15:29:13.007" v="416"/>
          <ac:spMkLst>
            <pc:docMk/>
            <pc:sldMk cId="2027819185" sldId="275"/>
            <ac:spMk id="8" creationId="{43A9B7B3-F171-4C25-99FC-C54250F0649B}"/>
          </ac:spMkLst>
        </pc:spChg>
        <pc:spChg chg="add">
          <ac:chgData name="Burke, Katie" userId="S::kburke@helenaschools.org::38f90fc9-fc25-443e-8abb-f476c6693b5d" providerId="AD" clId="Web-{5E5294F0-9388-A95C-4ED2-E79009E83094}" dt="2023-04-07T15:29:13.007" v="416"/>
          <ac:spMkLst>
            <pc:docMk/>
            <pc:sldMk cId="2027819185" sldId="275"/>
            <ac:spMk id="10" creationId="{D2D5C7C5-9C27-4A61-9F57-1857D45320FD}"/>
          </ac:spMkLst>
        </pc:spChg>
        <pc:spChg chg="add">
          <ac:chgData name="Burke, Katie" userId="S::kburke@helenaschools.org::38f90fc9-fc25-443e-8abb-f476c6693b5d" providerId="AD" clId="Web-{5E5294F0-9388-A95C-4ED2-E79009E83094}" dt="2023-04-07T15:29:13.007" v="416"/>
          <ac:spMkLst>
            <pc:docMk/>
            <pc:sldMk cId="2027819185" sldId="275"/>
            <ac:spMk id="12" creationId="{84B9546E-20BE-462C-8BE8-4EBDB46F8651}"/>
          </ac:spMkLst>
        </pc:spChg>
        <pc:spChg chg="add">
          <ac:chgData name="Burke, Katie" userId="S::kburke@helenaschools.org::38f90fc9-fc25-443e-8abb-f476c6693b5d" providerId="AD" clId="Web-{5E5294F0-9388-A95C-4ED2-E79009E83094}" dt="2023-04-07T15:29:13.007" v="416"/>
          <ac:spMkLst>
            <pc:docMk/>
            <pc:sldMk cId="2027819185" sldId="275"/>
            <ac:spMk id="14" creationId="{DFE5D2E8-C366-48AC-97AE-18C67E4EF969}"/>
          </ac:spMkLst>
        </pc:spChg>
      </pc:sldChg>
    </pc:docChg>
  </pc:docChgLst>
  <pc:docChgLst>
    <pc:chgData name="Burke, Katie" userId="S::kburke@helenaschools.org::38f90fc9-fc25-443e-8abb-f476c6693b5d" providerId="AD" clId="Web-{E7D97A19-ADFA-7B87-823C-CD2AF138435E}"/>
    <pc:docChg chg="addSld delSld modSld sldOrd">
      <pc:chgData name="Burke, Katie" userId="S::kburke@helenaschools.org::38f90fc9-fc25-443e-8abb-f476c6693b5d" providerId="AD" clId="Web-{E7D97A19-ADFA-7B87-823C-CD2AF138435E}" dt="2024-03-17T20:05:43.853" v="709" actId="20577"/>
      <pc:docMkLst>
        <pc:docMk/>
      </pc:docMkLst>
      <pc:sldChg chg="modSp">
        <pc:chgData name="Burke, Katie" userId="S::kburke@helenaschools.org::38f90fc9-fc25-443e-8abb-f476c6693b5d" providerId="AD" clId="Web-{E7D97A19-ADFA-7B87-823C-CD2AF138435E}" dt="2024-03-17T20:04:10.538" v="668" actId="20577"/>
        <pc:sldMkLst>
          <pc:docMk/>
          <pc:sldMk cId="1956874039" sldId="261"/>
        </pc:sldMkLst>
        <pc:spChg chg="mod">
          <ac:chgData name="Burke, Katie" userId="S::kburke@helenaschools.org::38f90fc9-fc25-443e-8abb-f476c6693b5d" providerId="AD" clId="Web-{E7D97A19-ADFA-7B87-823C-CD2AF138435E}" dt="2024-03-17T20:04:10.538" v="668" actId="20577"/>
          <ac:spMkLst>
            <pc:docMk/>
            <pc:sldMk cId="1956874039" sldId="261"/>
            <ac:spMk id="6" creationId="{A46D3165-8B01-0243-BE0F-373D459C7389}"/>
          </ac:spMkLst>
        </pc:spChg>
      </pc:sldChg>
      <pc:sldChg chg="modSp mod ord modClrScheme chgLayout">
        <pc:chgData name="Burke, Katie" userId="S::kburke@helenaschools.org::38f90fc9-fc25-443e-8abb-f476c6693b5d" providerId="AD" clId="Web-{E7D97A19-ADFA-7B87-823C-CD2AF138435E}" dt="2024-03-17T20:00:37.159" v="442"/>
        <pc:sldMkLst>
          <pc:docMk/>
          <pc:sldMk cId="357736695" sldId="262"/>
        </pc:sldMkLst>
        <pc:spChg chg="mod ord">
          <ac:chgData name="Burke, Katie" userId="S::kburke@helenaschools.org::38f90fc9-fc25-443e-8abb-f476c6693b5d" providerId="AD" clId="Web-{E7D97A19-ADFA-7B87-823C-CD2AF138435E}" dt="2024-03-17T19:48:18.486" v="14"/>
          <ac:spMkLst>
            <pc:docMk/>
            <pc:sldMk cId="357736695" sldId="262"/>
            <ac:spMk id="561" creationId="{00000000-0000-0000-0000-000000000000}"/>
          </ac:spMkLst>
        </pc:spChg>
        <pc:spChg chg="mod ord">
          <ac:chgData name="Burke, Katie" userId="S::kburke@helenaschools.org::38f90fc9-fc25-443e-8abb-f476c6693b5d" providerId="AD" clId="Web-{E7D97A19-ADFA-7B87-823C-CD2AF138435E}" dt="2024-03-17T19:48:18.486" v="14"/>
          <ac:spMkLst>
            <pc:docMk/>
            <pc:sldMk cId="357736695" sldId="262"/>
            <ac:spMk id="562" creationId="{00000000-0000-0000-0000-000000000000}"/>
          </ac:spMkLst>
        </pc:spChg>
        <pc:spChg chg="mod ord">
          <ac:chgData name="Burke, Katie" userId="S::kburke@helenaschools.org::38f90fc9-fc25-443e-8abb-f476c6693b5d" providerId="AD" clId="Web-{E7D97A19-ADFA-7B87-823C-CD2AF138435E}" dt="2024-03-17T20:00:28.440" v="439" actId="20577"/>
          <ac:spMkLst>
            <pc:docMk/>
            <pc:sldMk cId="357736695" sldId="262"/>
            <ac:spMk id="563" creationId="{00000000-0000-0000-0000-000000000000}"/>
          </ac:spMkLst>
        </pc:spChg>
      </pc:sldChg>
      <pc:sldChg chg="modSp">
        <pc:chgData name="Burke, Katie" userId="S::kburke@helenaschools.org::38f90fc9-fc25-443e-8abb-f476c6693b5d" providerId="AD" clId="Web-{E7D97A19-ADFA-7B87-823C-CD2AF138435E}" dt="2024-03-17T19:47:25.938" v="10" actId="20577"/>
        <pc:sldMkLst>
          <pc:docMk/>
          <pc:sldMk cId="3776471690" sldId="263"/>
        </pc:sldMkLst>
        <pc:graphicFrameChg chg="modGraphic">
          <ac:chgData name="Burke, Katie" userId="S::kburke@helenaschools.org::38f90fc9-fc25-443e-8abb-f476c6693b5d" providerId="AD" clId="Web-{E7D97A19-ADFA-7B87-823C-CD2AF138435E}" dt="2024-03-17T19:47:25.938" v="10" actId="20577"/>
          <ac:graphicFrameMkLst>
            <pc:docMk/>
            <pc:sldMk cId="3776471690" sldId="263"/>
            <ac:graphicFrameMk id="5" creationId="{6AB82B37-A884-4C3A-9E3B-952FDCC77528}"/>
          </ac:graphicFrameMkLst>
        </pc:graphicFrameChg>
      </pc:sldChg>
      <pc:sldChg chg="modSp">
        <pc:chgData name="Burke, Katie" userId="S::kburke@helenaschools.org::38f90fc9-fc25-443e-8abb-f476c6693b5d" providerId="AD" clId="Web-{E7D97A19-ADFA-7B87-823C-CD2AF138435E}" dt="2024-03-17T20:05:43.853" v="709" actId="20577"/>
        <pc:sldMkLst>
          <pc:docMk/>
          <pc:sldMk cId="2027819185" sldId="275"/>
        </pc:sldMkLst>
        <pc:spChg chg="mod">
          <ac:chgData name="Burke, Katie" userId="S::kburke@helenaschools.org::38f90fc9-fc25-443e-8abb-f476c6693b5d" providerId="AD" clId="Web-{E7D97A19-ADFA-7B87-823C-CD2AF138435E}" dt="2024-03-17T20:05:43.853" v="709" actId="20577"/>
          <ac:spMkLst>
            <pc:docMk/>
            <pc:sldMk cId="2027819185" sldId="275"/>
            <ac:spMk id="3" creationId="{11470E1C-50AB-F59A-BFED-7FD15D8639AB}"/>
          </ac:spMkLst>
        </pc:spChg>
      </pc:sldChg>
      <pc:sldChg chg="new del">
        <pc:chgData name="Burke, Katie" userId="S::kburke@helenaschools.org::38f90fc9-fc25-443e-8abb-f476c6693b5d" providerId="AD" clId="Web-{E7D97A19-ADFA-7B87-823C-CD2AF138435E}" dt="2024-03-17T19:47:51.048" v="12"/>
        <pc:sldMkLst>
          <pc:docMk/>
          <pc:sldMk cId="1461453308" sldId="276"/>
        </pc:sldMkLst>
      </pc:sldChg>
      <pc:sldChg chg="addSp modSp new ord">
        <pc:chgData name="Burke, Katie" userId="S::kburke@helenaschools.org::38f90fc9-fc25-443e-8abb-f476c6693b5d" providerId="AD" clId="Web-{E7D97A19-ADFA-7B87-823C-CD2AF138435E}" dt="2024-03-17T19:53:57.291" v="261" actId="1076"/>
        <pc:sldMkLst>
          <pc:docMk/>
          <pc:sldMk cId="2857698055" sldId="276"/>
        </pc:sldMkLst>
        <pc:spChg chg="mod">
          <ac:chgData name="Burke, Katie" userId="S::kburke@helenaschools.org::38f90fc9-fc25-443e-8abb-f476c6693b5d" providerId="AD" clId="Web-{E7D97A19-ADFA-7B87-823C-CD2AF138435E}" dt="2024-03-17T19:51:18.459" v="182" actId="20577"/>
          <ac:spMkLst>
            <pc:docMk/>
            <pc:sldMk cId="2857698055" sldId="276"/>
            <ac:spMk id="2" creationId="{1A0F85D4-489C-A524-DF17-BA21716FF03B}"/>
          </ac:spMkLst>
        </pc:spChg>
        <pc:spChg chg="add mod">
          <ac:chgData name="Burke, Katie" userId="S::kburke@helenaschools.org::38f90fc9-fc25-443e-8abb-f476c6693b5d" providerId="AD" clId="Web-{E7D97A19-ADFA-7B87-823C-CD2AF138435E}" dt="2024-03-17T19:53:57.291" v="261" actId="1076"/>
          <ac:spMkLst>
            <pc:docMk/>
            <pc:sldMk cId="2857698055" sldId="276"/>
            <ac:spMk id="4" creationId="{A441F35A-EC76-7508-22B7-3A4D6EAD4EE2}"/>
          </ac:spMkLst>
        </pc:spChg>
        <pc:picChg chg="add mod modCrop">
          <ac:chgData name="Burke, Katie" userId="S::kburke@helenaschools.org::38f90fc9-fc25-443e-8abb-f476c6693b5d" providerId="AD" clId="Web-{E7D97A19-ADFA-7B87-823C-CD2AF138435E}" dt="2024-03-17T19:50:20.755" v="96" actId="1076"/>
          <ac:picMkLst>
            <pc:docMk/>
            <pc:sldMk cId="2857698055" sldId="276"/>
            <ac:picMk id="3" creationId="{EE80A78F-035B-B6C2-779C-96BE7DD3CEDE}"/>
          </ac:picMkLst>
        </pc:picChg>
      </pc:sldChg>
      <pc:sldChg chg="modSp new">
        <pc:chgData name="Burke, Katie" userId="S::kburke@helenaschools.org::38f90fc9-fc25-443e-8abb-f476c6693b5d" providerId="AD" clId="Web-{E7D97A19-ADFA-7B87-823C-CD2AF138435E}" dt="2024-03-17T19:49:50.817" v="78" actId="20577"/>
        <pc:sldMkLst>
          <pc:docMk/>
          <pc:sldMk cId="2325149535" sldId="277"/>
        </pc:sldMkLst>
        <pc:spChg chg="mod">
          <ac:chgData name="Burke, Katie" userId="S::kburke@helenaschools.org::38f90fc9-fc25-443e-8abb-f476c6693b5d" providerId="AD" clId="Web-{E7D97A19-ADFA-7B87-823C-CD2AF138435E}" dt="2024-03-17T19:49:32.676" v="50" actId="20577"/>
          <ac:spMkLst>
            <pc:docMk/>
            <pc:sldMk cId="2325149535" sldId="277"/>
            <ac:spMk id="2" creationId="{75BE9A46-B2A8-A720-660F-BB5700B518B1}"/>
          </ac:spMkLst>
        </pc:spChg>
        <pc:spChg chg="mod">
          <ac:chgData name="Burke, Katie" userId="S::kburke@helenaschools.org::38f90fc9-fc25-443e-8abb-f476c6693b5d" providerId="AD" clId="Web-{E7D97A19-ADFA-7B87-823C-CD2AF138435E}" dt="2024-03-17T19:49:50.817" v="78" actId="20577"/>
          <ac:spMkLst>
            <pc:docMk/>
            <pc:sldMk cId="2325149535" sldId="277"/>
            <ac:spMk id="3" creationId="{1C1D6156-F73F-ABB4-464D-0C26986EFEC5}"/>
          </ac:spMkLst>
        </pc:spChg>
      </pc:sldChg>
      <pc:sldChg chg="addSp modSp new">
        <pc:chgData name="Burke, Katie" userId="S::kburke@helenaschools.org::38f90fc9-fc25-443e-8abb-f476c6693b5d" providerId="AD" clId="Web-{E7D97A19-ADFA-7B87-823C-CD2AF138435E}" dt="2024-03-17T19:53:36.665" v="253"/>
        <pc:sldMkLst>
          <pc:docMk/>
          <pc:sldMk cId="135258010" sldId="278"/>
        </pc:sldMkLst>
        <pc:spChg chg="mod">
          <ac:chgData name="Burke, Katie" userId="S::kburke@helenaschools.org::38f90fc9-fc25-443e-8abb-f476c6693b5d" providerId="AD" clId="Web-{E7D97A19-ADFA-7B87-823C-CD2AF138435E}" dt="2024-03-17T19:52:40.148" v="213" actId="1076"/>
          <ac:spMkLst>
            <pc:docMk/>
            <pc:sldMk cId="135258010" sldId="278"/>
            <ac:spMk id="2" creationId="{A44BE807-3A83-BC0C-4EBA-BBB4C0C37F6C}"/>
          </ac:spMkLst>
        </pc:spChg>
        <pc:spChg chg="add mod">
          <ac:chgData name="Burke, Katie" userId="S::kburke@helenaschools.org::38f90fc9-fc25-443e-8abb-f476c6693b5d" providerId="AD" clId="Web-{E7D97A19-ADFA-7B87-823C-CD2AF138435E}" dt="2024-03-17T19:52:57.602" v="217" actId="1076"/>
          <ac:spMkLst>
            <pc:docMk/>
            <pc:sldMk cId="135258010" sldId="278"/>
            <ac:spMk id="3" creationId="{AAFB03F4-B146-15FC-B7B3-232586D2A4AF}"/>
          </ac:spMkLst>
        </pc:spChg>
        <pc:spChg chg="add mod">
          <ac:chgData name="Burke, Katie" userId="S::kburke@helenaschools.org::38f90fc9-fc25-443e-8abb-f476c6693b5d" providerId="AD" clId="Web-{E7D97A19-ADFA-7B87-823C-CD2AF138435E}" dt="2024-03-17T19:53:36.665" v="253"/>
          <ac:spMkLst>
            <pc:docMk/>
            <pc:sldMk cId="135258010" sldId="278"/>
            <ac:spMk id="4" creationId="{AB58C94E-3D4F-D1DC-DDBB-289C470E64D2}"/>
          </ac:spMkLst>
        </pc:spChg>
      </pc:sldChg>
      <pc:sldChg chg="addSp delSp modSp new">
        <pc:chgData name="Burke, Katie" userId="S::kburke@helenaschools.org::38f90fc9-fc25-443e-8abb-f476c6693b5d" providerId="AD" clId="Web-{E7D97A19-ADFA-7B87-823C-CD2AF138435E}" dt="2024-03-17T19:58:16.671" v="399"/>
        <pc:sldMkLst>
          <pc:docMk/>
          <pc:sldMk cId="2584536793" sldId="279"/>
        </pc:sldMkLst>
        <pc:spChg chg="mod">
          <ac:chgData name="Burke, Katie" userId="S::kburke@helenaschools.org::38f90fc9-fc25-443e-8abb-f476c6693b5d" providerId="AD" clId="Web-{E7D97A19-ADFA-7B87-823C-CD2AF138435E}" dt="2024-03-17T19:58:09.281" v="397" actId="1076"/>
          <ac:spMkLst>
            <pc:docMk/>
            <pc:sldMk cId="2584536793" sldId="279"/>
            <ac:spMk id="2" creationId="{23F46C5B-03D4-8ED9-98C0-C9AE0B269AA1}"/>
          </ac:spMkLst>
        </pc:spChg>
        <pc:spChg chg="add del mod">
          <ac:chgData name="Burke, Katie" userId="S::kburke@helenaschools.org::38f90fc9-fc25-443e-8abb-f476c6693b5d" providerId="AD" clId="Web-{E7D97A19-ADFA-7B87-823C-CD2AF138435E}" dt="2024-03-17T19:57:00.326" v="329"/>
          <ac:spMkLst>
            <pc:docMk/>
            <pc:sldMk cId="2584536793" sldId="279"/>
            <ac:spMk id="3" creationId="{AF5FD4B1-8723-04FB-B4AE-2EEE0150CB20}"/>
          </ac:spMkLst>
        </pc:spChg>
        <pc:graphicFrameChg chg="add mod modGraphic">
          <ac:chgData name="Burke, Katie" userId="S::kburke@helenaschools.org::38f90fc9-fc25-443e-8abb-f476c6693b5d" providerId="AD" clId="Web-{E7D97A19-ADFA-7B87-823C-CD2AF138435E}" dt="2024-03-17T19:58:16.671" v="399"/>
          <ac:graphicFrameMkLst>
            <pc:docMk/>
            <pc:sldMk cId="2584536793" sldId="279"/>
            <ac:graphicFrameMk id="4" creationId="{506D7AD4-CDC4-0FC3-1869-E6BF979B6CC0}"/>
          </ac:graphicFrameMkLst>
        </pc:graphicFrameChg>
      </pc:sldChg>
      <pc:sldChg chg="addSp delSp modSp new">
        <pc:chgData name="Burke, Katie" userId="S::kburke@helenaschools.org::38f90fc9-fc25-443e-8abb-f476c6693b5d" providerId="AD" clId="Web-{E7D97A19-ADFA-7B87-823C-CD2AF138435E}" dt="2024-03-17T20:03:39.085" v="652" actId="20577"/>
        <pc:sldMkLst>
          <pc:docMk/>
          <pc:sldMk cId="2520674512" sldId="280"/>
        </pc:sldMkLst>
        <pc:spChg chg="del mod">
          <ac:chgData name="Burke, Katie" userId="S::kburke@helenaschools.org::38f90fc9-fc25-443e-8abb-f476c6693b5d" providerId="AD" clId="Web-{E7D97A19-ADFA-7B87-823C-CD2AF138435E}" dt="2024-03-17T20:03:11.193" v="644"/>
          <ac:spMkLst>
            <pc:docMk/>
            <pc:sldMk cId="2520674512" sldId="280"/>
            <ac:spMk id="2" creationId="{5B05E05E-00D4-1546-0687-8A99D574A436}"/>
          </ac:spMkLst>
        </pc:spChg>
        <pc:spChg chg="mod">
          <ac:chgData name="Burke, Katie" userId="S::kburke@helenaschools.org::38f90fc9-fc25-443e-8abb-f476c6693b5d" providerId="AD" clId="Web-{E7D97A19-ADFA-7B87-823C-CD2AF138435E}" dt="2024-03-17T20:03:39.085" v="652" actId="20577"/>
          <ac:spMkLst>
            <pc:docMk/>
            <pc:sldMk cId="2520674512" sldId="280"/>
            <ac:spMk id="3" creationId="{1BB4CC00-411A-7D45-1975-651D5400DEFF}"/>
          </ac:spMkLst>
        </pc:spChg>
        <pc:spChg chg="add del mod">
          <ac:chgData name="Burke, Katie" userId="S::kburke@helenaschools.org::38f90fc9-fc25-443e-8abb-f476c6693b5d" providerId="AD" clId="Web-{E7D97A19-ADFA-7B87-823C-CD2AF138435E}" dt="2024-03-17T20:03:16.647" v="646"/>
          <ac:spMkLst>
            <pc:docMk/>
            <pc:sldMk cId="2520674512" sldId="280"/>
            <ac:spMk id="6" creationId="{B9214F3D-C7FF-B3D3-11EC-66CF66727D07}"/>
          </ac:spMkLst>
        </pc:spChg>
        <pc:picChg chg="add mod">
          <ac:chgData name="Burke, Katie" userId="S::kburke@helenaschools.org::38f90fc9-fc25-443e-8abb-f476c6693b5d" providerId="AD" clId="Web-{E7D97A19-ADFA-7B87-823C-CD2AF138435E}" dt="2024-03-17T20:03:29.694" v="650" actId="1076"/>
          <ac:picMkLst>
            <pc:docMk/>
            <pc:sldMk cId="2520674512" sldId="280"/>
            <ac:picMk id="4" creationId="{AA46F540-E399-B572-9ABC-CC030C6AF3CA}"/>
          </ac:picMkLst>
        </pc:picChg>
      </pc:sldChg>
    </pc:docChg>
  </pc:docChgLst>
  <pc:docChgLst>
    <pc:chgData name="Burke, Katie" userId="38f90fc9-fc25-443e-8abb-f476c6693b5d" providerId="ADAL" clId="{90A49EB1-19DE-4E97-A6FA-237DDFF02E45}"/>
    <pc:docChg chg="undo custSel addSld modSld">
      <pc:chgData name="Burke, Katie" userId="38f90fc9-fc25-443e-8abb-f476c6693b5d" providerId="ADAL" clId="{90A49EB1-19DE-4E97-A6FA-237DDFF02E45}" dt="2023-04-06T16:51:08.335" v="628" actId="729"/>
      <pc:docMkLst>
        <pc:docMk/>
      </pc:docMkLst>
      <pc:sldChg chg="modSp">
        <pc:chgData name="Burke, Katie" userId="38f90fc9-fc25-443e-8abb-f476c6693b5d" providerId="ADAL" clId="{90A49EB1-19DE-4E97-A6FA-237DDFF02E45}" dt="2023-04-06T16:50:55.677" v="626" actId="20577"/>
        <pc:sldMkLst>
          <pc:docMk/>
          <pc:sldMk cId="3732385992" sldId="259"/>
        </pc:sldMkLst>
        <pc:graphicFrameChg chg="mod">
          <ac:chgData name="Burke, Katie" userId="38f90fc9-fc25-443e-8abb-f476c6693b5d" providerId="ADAL" clId="{90A49EB1-19DE-4E97-A6FA-237DDFF02E45}" dt="2023-04-06T16:50:55.677" v="626" actId="20577"/>
          <ac:graphicFrameMkLst>
            <pc:docMk/>
            <pc:sldMk cId="3732385992" sldId="259"/>
            <ac:graphicFrameMk id="16" creationId="{A5690204-1141-44CF-A8C5-638E98A04B76}"/>
          </ac:graphicFrameMkLst>
        </pc:graphicFrameChg>
      </pc:sldChg>
      <pc:sldChg chg="mod modShow">
        <pc:chgData name="Burke, Katie" userId="38f90fc9-fc25-443e-8abb-f476c6693b5d" providerId="ADAL" clId="{90A49EB1-19DE-4E97-A6FA-237DDFF02E45}" dt="2023-04-06T16:51:08.335" v="628" actId="729"/>
        <pc:sldMkLst>
          <pc:docMk/>
          <pc:sldMk cId="1956874039" sldId="261"/>
        </pc:sldMkLst>
      </pc:sldChg>
      <pc:sldChg chg="mod modShow">
        <pc:chgData name="Burke, Katie" userId="38f90fc9-fc25-443e-8abb-f476c6693b5d" providerId="ADAL" clId="{90A49EB1-19DE-4E97-A6FA-237DDFF02E45}" dt="2023-04-06T16:51:06.744" v="627" actId="729"/>
        <pc:sldMkLst>
          <pc:docMk/>
          <pc:sldMk cId="357736695" sldId="262"/>
        </pc:sldMkLst>
      </pc:sldChg>
      <pc:sldChg chg="modSp new mod">
        <pc:chgData name="Burke, Katie" userId="38f90fc9-fc25-443e-8abb-f476c6693b5d" providerId="ADAL" clId="{90A49EB1-19DE-4E97-A6FA-237DDFF02E45}" dt="2023-04-06T14:54:03.087" v="238" actId="20577"/>
        <pc:sldMkLst>
          <pc:docMk/>
          <pc:sldMk cId="357373253" sldId="271"/>
        </pc:sldMkLst>
        <pc:spChg chg="mod">
          <ac:chgData name="Burke, Katie" userId="38f90fc9-fc25-443e-8abb-f476c6693b5d" providerId="ADAL" clId="{90A49EB1-19DE-4E97-A6FA-237DDFF02E45}" dt="2023-04-06T14:53:33.690" v="24" actId="20577"/>
          <ac:spMkLst>
            <pc:docMk/>
            <pc:sldMk cId="357373253" sldId="271"/>
            <ac:spMk id="2" creationId="{9A8FA415-7FB8-9E77-78B7-74450D4D2D88}"/>
          </ac:spMkLst>
        </pc:spChg>
        <pc:spChg chg="mod">
          <ac:chgData name="Burke, Katie" userId="38f90fc9-fc25-443e-8abb-f476c6693b5d" providerId="ADAL" clId="{90A49EB1-19DE-4E97-A6FA-237DDFF02E45}" dt="2023-04-06T14:54:03.087" v="238" actId="20577"/>
          <ac:spMkLst>
            <pc:docMk/>
            <pc:sldMk cId="357373253" sldId="271"/>
            <ac:spMk id="3" creationId="{A8962871-2B25-4618-03D8-EB3958010394}"/>
          </ac:spMkLst>
        </pc:spChg>
      </pc:sldChg>
      <pc:sldChg chg="modSp new mod">
        <pc:chgData name="Burke, Katie" userId="38f90fc9-fc25-443e-8abb-f476c6693b5d" providerId="ADAL" clId="{90A49EB1-19DE-4E97-A6FA-237DDFF02E45}" dt="2023-04-06T16:50:46.484" v="625" actId="20577"/>
        <pc:sldMkLst>
          <pc:docMk/>
          <pc:sldMk cId="2439357589" sldId="272"/>
        </pc:sldMkLst>
        <pc:spChg chg="mod">
          <ac:chgData name="Burke, Katie" userId="38f90fc9-fc25-443e-8abb-f476c6693b5d" providerId="ADAL" clId="{90A49EB1-19DE-4E97-A6FA-237DDFF02E45}" dt="2023-04-06T14:54:20.841" v="251" actId="20577"/>
          <ac:spMkLst>
            <pc:docMk/>
            <pc:sldMk cId="2439357589" sldId="272"/>
            <ac:spMk id="2" creationId="{8F661DED-10DF-EB92-6EE9-3B2371864FDA}"/>
          </ac:spMkLst>
        </pc:spChg>
        <pc:spChg chg="mod">
          <ac:chgData name="Burke, Katie" userId="38f90fc9-fc25-443e-8abb-f476c6693b5d" providerId="ADAL" clId="{90A49EB1-19DE-4E97-A6FA-237DDFF02E45}" dt="2023-04-06T16:50:46.484" v="625" actId="20577"/>
          <ac:spMkLst>
            <pc:docMk/>
            <pc:sldMk cId="2439357589" sldId="272"/>
            <ac:spMk id="3" creationId="{FC23E0B0-8710-690F-C2BE-617FB7F2439C}"/>
          </ac:spMkLst>
        </pc:spChg>
      </pc:sldChg>
    </pc:docChg>
  </pc:docChgLst>
  <pc:docChgLst>
    <pc:chgData name="Berry, Kristin" userId="S::kberry@helenaschools.org::639c7e5b-360d-4ea3-b622-19263495496b" providerId="AD" clId="Web-{90B03868-8A70-4609-ADEC-B2F105E87D40}"/>
    <pc:docChg chg="addSld modSld addMainMaster delMainMaster modMainMaster">
      <pc:chgData name="Berry, Kristin" userId="S::kberry@helenaschools.org::639c7e5b-360d-4ea3-b622-19263495496b" providerId="AD" clId="Web-{90B03868-8A70-4609-ADEC-B2F105E87D40}" dt="2022-02-01T17:42:03.234" v="295"/>
      <pc:docMkLst>
        <pc:docMk/>
      </pc:docMkLst>
      <pc:sldChg chg="addSp modSp mod setBg modClrScheme addAnim chgLayout">
        <pc:chgData name="Berry, Kristin" userId="S::kberry@helenaschools.org::639c7e5b-360d-4ea3-b622-19263495496b" providerId="AD" clId="Web-{90B03868-8A70-4609-ADEC-B2F105E87D40}" dt="2022-01-31T16:33:57.493" v="17"/>
        <pc:sldMkLst>
          <pc:docMk/>
          <pc:sldMk cId="109857222" sldId="256"/>
        </pc:sldMkLst>
        <pc:spChg chg="mod">
          <ac:chgData name="Berry, Kristin" userId="S::kberry@helenaschools.org::639c7e5b-360d-4ea3-b622-19263495496b" providerId="AD" clId="Web-{90B03868-8A70-4609-ADEC-B2F105E87D40}" dt="2022-01-31T16:33:57.493" v="15"/>
          <ac:spMkLst>
            <pc:docMk/>
            <pc:sldMk cId="109857222" sldId="256"/>
            <ac:spMk id="2" creationId="{00000000-0000-0000-0000-000000000000}"/>
          </ac:spMkLst>
        </pc:spChg>
        <pc:spChg chg="mod">
          <ac:chgData name="Berry, Kristin" userId="S::kberry@helenaschools.org::639c7e5b-360d-4ea3-b622-19263495496b" providerId="AD" clId="Web-{90B03868-8A70-4609-ADEC-B2F105E87D40}" dt="2022-01-31T16:33:57.493" v="15"/>
          <ac:spMkLst>
            <pc:docMk/>
            <pc:sldMk cId="109857222" sldId="256"/>
            <ac:spMk id="3" creationId="{00000000-0000-0000-0000-000000000000}"/>
          </ac:spMkLst>
        </pc:spChg>
        <pc:spChg chg="add">
          <ac:chgData name="Berry, Kristin" userId="S::kberry@helenaschools.org::639c7e5b-360d-4ea3-b622-19263495496b" providerId="AD" clId="Web-{90B03868-8A70-4609-ADEC-B2F105E87D40}" dt="2022-01-31T16:33:57.493" v="15"/>
          <ac:spMkLst>
            <pc:docMk/>
            <pc:sldMk cId="109857222" sldId="256"/>
            <ac:spMk id="9" creationId="{1E644DE9-8D09-43E2-BA69-F57482CFC93A}"/>
          </ac:spMkLst>
        </pc:spChg>
        <pc:spChg chg="add">
          <ac:chgData name="Berry, Kristin" userId="S::kberry@helenaschools.org::639c7e5b-360d-4ea3-b622-19263495496b" providerId="AD" clId="Web-{90B03868-8A70-4609-ADEC-B2F105E87D40}" dt="2022-01-31T16:33:57.493" v="15"/>
          <ac:spMkLst>
            <pc:docMk/>
            <pc:sldMk cId="109857222" sldId="256"/>
            <ac:spMk id="11" creationId="{6C23C919-B32E-40FF-B3D8-631316E84E3E}"/>
          </ac:spMkLst>
        </pc:spChg>
        <pc:spChg chg="add">
          <ac:chgData name="Berry, Kristin" userId="S::kberry@helenaschools.org::639c7e5b-360d-4ea3-b622-19263495496b" providerId="AD" clId="Web-{90B03868-8A70-4609-ADEC-B2F105E87D40}" dt="2022-01-31T16:33:57.493" v="15"/>
          <ac:spMkLst>
            <pc:docMk/>
            <pc:sldMk cId="109857222" sldId="256"/>
            <ac:spMk id="13" creationId="{61B17B84-F8A7-4053-9C9D-91E3CA7FFEFA}"/>
          </ac:spMkLst>
        </pc:spChg>
        <pc:picChg chg="add">
          <ac:chgData name="Berry, Kristin" userId="S::kberry@helenaschools.org::639c7e5b-360d-4ea3-b622-19263495496b" providerId="AD" clId="Web-{90B03868-8A70-4609-ADEC-B2F105E87D40}" dt="2022-01-31T16:33:57.493" v="15"/>
          <ac:picMkLst>
            <pc:docMk/>
            <pc:sldMk cId="109857222" sldId="256"/>
            <ac:picMk id="4" creationId="{9D8A2708-24A3-4BEF-93BC-64C5B3724DB0}"/>
          </ac:picMkLst>
        </pc:picChg>
      </pc:sldChg>
      <pc:sldChg chg="addSp delSp modSp new mod setBg">
        <pc:chgData name="Berry, Kristin" userId="S::kberry@helenaschools.org::639c7e5b-360d-4ea3-b622-19263495496b" providerId="AD" clId="Web-{90B03868-8A70-4609-ADEC-B2F105E87D40}" dt="2022-01-31T22:37:26.827" v="226"/>
        <pc:sldMkLst>
          <pc:docMk/>
          <pc:sldMk cId="3820511125" sldId="257"/>
        </pc:sldMkLst>
        <pc:spChg chg="mod">
          <ac:chgData name="Berry, Kristin" userId="S::kberry@helenaschools.org::639c7e5b-360d-4ea3-b622-19263495496b" providerId="AD" clId="Web-{90B03868-8A70-4609-ADEC-B2F105E87D40}" dt="2022-01-31T22:37:26.827" v="226"/>
          <ac:spMkLst>
            <pc:docMk/>
            <pc:sldMk cId="3820511125" sldId="257"/>
            <ac:spMk id="2" creationId="{23F8EF4F-E7F6-47AC-AB33-AC5C12BF9BC2}"/>
          </ac:spMkLst>
        </pc:spChg>
        <pc:spChg chg="mod">
          <ac:chgData name="Berry, Kristin" userId="S::kberry@helenaschools.org::639c7e5b-360d-4ea3-b622-19263495496b" providerId="AD" clId="Web-{90B03868-8A70-4609-ADEC-B2F105E87D40}" dt="2022-01-31T22:37:26.827" v="226"/>
          <ac:spMkLst>
            <pc:docMk/>
            <pc:sldMk cId="3820511125" sldId="257"/>
            <ac:spMk id="3" creationId="{EA10BCAD-D732-4F2C-B54A-38CD23D8E65B}"/>
          </ac:spMkLst>
        </pc:spChg>
        <pc:spChg chg="add del">
          <ac:chgData name="Berry, Kristin" userId="S::kberry@helenaschools.org::639c7e5b-360d-4ea3-b622-19263495496b" providerId="AD" clId="Web-{90B03868-8A70-4609-ADEC-B2F105E87D40}" dt="2022-01-31T16:34:06.759" v="20"/>
          <ac:spMkLst>
            <pc:docMk/>
            <pc:sldMk cId="3820511125" sldId="257"/>
            <ac:spMk id="8" creationId="{43A9B7B3-F171-4C25-99FC-C54250F0649B}"/>
          </ac:spMkLst>
        </pc:spChg>
        <pc:spChg chg="add del">
          <ac:chgData name="Berry, Kristin" userId="S::kberry@helenaschools.org::639c7e5b-360d-4ea3-b622-19263495496b" providerId="AD" clId="Web-{90B03868-8A70-4609-ADEC-B2F105E87D40}" dt="2022-01-31T16:34:06.759" v="20"/>
          <ac:spMkLst>
            <pc:docMk/>
            <pc:sldMk cId="3820511125" sldId="257"/>
            <ac:spMk id="10" creationId="{D2D5C7C5-9C27-4A61-9F57-1857D45320FD}"/>
          </ac:spMkLst>
        </pc:spChg>
        <pc:spChg chg="add del">
          <ac:chgData name="Berry, Kristin" userId="S::kberry@helenaschools.org::639c7e5b-360d-4ea3-b622-19263495496b" providerId="AD" clId="Web-{90B03868-8A70-4609-ADEC-B2F105E87D40}" dt="2022-01-31T16:34:06.759" v="20"/>
          <ac:spMkLst>
            <pc:docMk/>
            <pc:sldMk cId="3820511125" sldId="257"/>
            <ac:spMk id="12" creationId="{84B9546E-20BE-462C-8BE8-4EBDB46F8651}"/>
          </ac:spMkLst>
        </pc:spChg>
        <pc:spChg chg="add del">
          <ac:chgData name="Berry, Kristin" userId="S::kberry@helenaschools.org::639c7e5b-360d-4ea3-b622-19263495496b" providerId="AD" clId="Web-{90B03868-8A70-4609-ADEC-B2F105E87D40}" dt="2022-01-31T16:34:06.759" v="20"/>
          <ac:spMkLst>
            <pc:docMk/>
            <pc:sldMk cId="3820511125" sldId="257"/>
            <ac:spMk id="14" creationId="{DFE5D2E8-C366-48AC-97AE-18C67E4EF969}"/>
          </ac:spMkLst>
        </pc:spChg>
        <pc:spChg chg="add del">
          <ac:chgData name="Berry, Kristin" userId="S::kberry@helenaschools.org::639c7e5b-360d-4ea3-b622-19263495496b" providerId="AD" clId="Web-{90B03868-8A70-4609-ADEC-B2F105E87D40}" dt="2022-01-31T22:37:26.827" v="226"/>
          <ac:spMkLst>
            <pc:docMk/>
            <pc:sldMk cId="3820511125" sldId="257"/>
            <ac:spMk id="16" creationId="{8651CFA9-6065-4243-AC48-858E359780B1}"/>
          </ac:spMkLst>
        </pc:spChg>
        <pc:spChg chg="add del">
          <ac:chgData name="Berry, Kristin" userId="S::kberry@helenaschools.org::639c7e5b-360d-4ea3-b622-19263495496b" providerId="AD" clId="Web-{90B03868-8A70-4609-ADEC-B2F105E87D40}" dt="2022-01-31T22:37:26.827" v="226"/>
          <ac:spMkLst>
            <pc:docMk/>
            <pc:sldMk cId="3820511125" sldId="257"/>
            <ac:spMk id="17" creationId="{37962AE0-6A1C-4B76-9D52-10E5E6D7D3BB}"/>
          </ac:spMkLst>
        </pc:spChg>
        <pc:spChg chg="add">
          <ac:chgData name="Berry, Kristin" userId="S::kberry@helenaschools.org::639c7e5b-360d-4ea3-b622-19263495496b" providerId="AD" clId="Web-{90B03868-8A70-4609-ADEC-B2F105E87D40}" dt="2022-01-31T22:37:26.827" v="226"/>
          <ac:spMkLst>
            <pc:docMk/>
            <pc:sldMk cId="3820511125" sldId="257"/>
            <ac:spMk id="26" creationId="{8651CFA9-6065-4243-AC48-858E359780B1}"/>
          </ac:spMkLst>
        </pc:spChg>
        <pc:spChg chg="add">
          <ac:chgData name="Berry, Kristin" userId="S::kberry@helenaschools.org::639c7e5b-360d-4ea3-b622-19263495496b" providerId="AD" clId="Web-{90B03868-8A70-4609-ADEC-B2F105E87D40}" dt="2022-01-31T22:37:26.827" v="226"/>
          <ac:spMkLst>
            <pc:docMk/>
            <pc:sldMk cId="3820511125" sldId="257"/>
            <ac:spMk id="28" creationId="{FBC8BBE5-981E-4B0B-9654-32B5668BFF31}"/>
          </ac:spMkLst>
        </pc:spChg>
        <pc:spChg chg="add">
          <ac:chgData name="Berry, Kristin" userId="S::kberry@helenaschools.org::639c7e5b-360d-4ea3-b622-19263495496b" providerId="AD" clId="Web-{90B03868-8A70-4609-ADEC-B2F105E87D40}" dt="2022-01-31T22:37:26.827" v="226"/>
          <ac:spMkLst>
            <pc:docMk/>
            <pc:sldMk cId="3820511125" sldId="257"/>
            <ac:spMk id="30" creationId="{592DB257-3E16-4A3C-9E28-4682828127AD}"/>
          </ac:spMkLst>
        </pc:spChg>
        <pc:spChg chg="add">
          <ac:chgData name="Berry, Kristin" userId="S::kberry@helenaschools.org::639c7e5b-360d-4ea3-b622-19263495496b" providerId="AD" clId="Web-{90B03868-8A70-4609-ADEC-B2F105E87D40}" dt="2022-01-31T22:37:26.827" v="226"/>
          <ac:spMkLst>
            <pc:docMk/>
            <pc:sldMk cId="3820511125" sldId="257"/>
            <ac:spMk id="32" creationId="{487685E6-1160-459B-8C70-301404C06C23}"/>
          </ac:spMkLst>
        </pc:spChg>
        <pc:spChg chg="add">
          <ac:chgData name="Berry, Kristin" userId="S::kberry@helenaschools.org::639c7e5b-360d-4ea3-b622-19263495496b" providerId="AD" clId="Web-{90B03868-8A70-4609-ADEC-B2F105E87D40}" dt="2022-01-31T22:37:26.827" v="226"/>
          <ac:spMkLst>
            <pc:docMk/>
            <pc:sldMk cId="3820511125" sldId="257"/>
            <ac:spMk id="34" creationId="{094C9708-F6A4-4956-B261-A4A2C4DFEBF7}"/>
          </ac:spMkLst>
        </pc:spChg>
        <pc:picChg chg="add del">
          <ac:chgData name="Berry, Kristin" userId="S::kberry@helenaschools.org::639c7e5b-360d-4ea3-b622-19263495496b" providerId="AD" clId="Web-{90B03868-8A70-4609-ADEC-B2F105E87D40}" dt="2022-01-31T22:37:26.827" v="226"/>
          <ac:picMkLst>
            <pc:docMk/>
            <pc:sldMk cId="3820511125" sldId="257"/>
            <ac:picMk id="18" creationId="{A72D06A1-BA08-4820-BBC8-B24DDB32A376}"/>
          </ac:picMkLst>
        </pc:picChg>
        <pc:picChg chg="add del">
          <ac:chgData name="Berry, Kristin" userId="S::kberry@helenaschools.org::639c7e5b-360d-4ea3-b622-19263495496b" providerId="AD" clId="Web-{90B03868-8A70-4609-ADEC-B2F105E87D40}" dt="2022-01-31T22:37:26.827" v="226"/>
          <ac:picMkLst>
            <pc:docMk/>
            <pc:sldMk cId="3820511125" sldId="257"/>
            <ac:picMk id="19" creationId="{1295E665-0408-4072-94B3-49BA5ACBCBD3}"/>
          </ac:picMkLst>
        </pc:picChg>
        <pc:picChg chg="add">
          <ac:chgData name="Berry, Kristin" userId="S::kberry@helenaschools.org::639c7e5b-360d-4ea3-b622-19263495496b" providerId="AD" clId="Web-{90B03868-8A70-4609-ADEC-B2F105E87D40}" dt="2022-01-31T22:37:26.827" v="226"/>
          <ac:picMkLst>
            <pc:docMk/>
            <pc:sldMk cId="3820511125" sldId="257"/>
            <ac:picMk id="23" creationId="{F6C261B5-D701-46C8-8FF1-D2043B35A539}"/>
          </ac:picMkLst>
        </pc:picChg>
      </pc:sldChg>
      <pc:sldChg chg="addSp delSp modSp new mod setBg">
        <pc:chgData name="Berry, Kristin" userId="S::kberry@helenaschools.org::639c7e5b-360d-4ea3-b622-19263495496b" providerId="AD" clId="Web-{90B03868-8A70-4609-ADEC-B2F105E87D40}" dt="2022-01-31T17:16:44.135" v="223"/>
        <pc:sldMkLst>
          <pc:docMk/>
          <pc:sldMk cId="3084717340" sldId="258"/>
        </pc:sldMkLst>
        <pc:spChg chg="mod">
          <ac:chgData name="Berry, Kristin" userId="S::kberry@helenaschools.org::639c7e5b-360d-4ea3-b622-19263495496b" providerId="AD" clId="Web-{90B03868-8A70-4609-ADEC-B2F105E87D40}" dt="2022-01-31T17:16:44.135" v="223"/>
          <ac:spMkLst>
            <pc:docMk/>
            <pc:sldMk cId="3084717340" sldId="258"/>
            <ac:spMk id="2" creationId="{29681745-A859-41FA-8ED8-47F3B1874861}"/>
          </ac:spMkLst>
        </pc:spChg>
        <pc:spChg chg="mod">
          <ac:chgData name="Berry, Kristin" userId="S::kberry@helenaschools.org::639c7e5b-360d-4ea3-b622-19263495496b" providerId="AD" clId="Web-{90B03868-8A70-4609-ADEC-B2F105E87D40}" dt="2022-01-31T17:16:44.135" v="223"/>
          <ac:spMkLst>
            <pc:docMk/>
            <pc:sldMk cId="3084717340" sldId="258"/>
            <ac:spMk id="3" creationId="{3F6190F6-8EF5-4591-BE90-B73982D6A18F}"/>
          </ac:spMkLst>
        </pc:spChg>
        <pc:spChg chg="add del">
          <ac:chgData name="Berry, Kristin" userId="S::kberry@helenaschools.org::639c7e5b-360d-4ea3-b622-19263495496b" providerId="AD" clId="Web-{90B03868-8A70-4609-ADEC-B2F105E87D40}" dt="2022-01-31T17:16:44.135" v="223"/>
          <ac:spMkLst>
            <pc:docMk/>
            <pc:sldMk cId="3084717340" sldId="258"/>
            <ac:spMk id="8" creationId="{43A9B7B3-F171-4C25-99FC-C54250F0649B}"/>
          </ac:spMkLst>
        </pc:spChg>
        <pc:spChg chg="add del">
          <ac:chgData name="Berry, Kristin" userId="S::kberry@helenaschools.org::639c7e5b-360d-4ea3-b622-19263495496b" providerId="AD" clId="Web-{90B03868-8A70-4609-ADEC-B2F105E87D40}" dt="2022-01-31T17:16:44.135" v="223"/>
          <ac:spMkLst>
            <pc:docMk/>
            <pc:sldMk cId="3084717340" sldId="258"/>
            <ac:spMk id="10" creationId="{D2D5C7C5-9C27-4A61-9F57-1857D45320FD}"/>
          </ac:spMkLst>
        </pc:spChg>
        <pc:spChg chg="add del">
          <ac:chgData name="Berry, Kristin" userId="S::kberry@helenaschools.org::639c7e5b-360d-4ea3-b622-19263495496b" providerId="AD" clId="Web-{90B03868-8A70-4609-ADEC-B2F105E87D40}" dt="2022-01-31T17:16:44.135" v="223"/>
          <ac:spMkLst>
            <pc:docMk/>
            <pc:sldMk cId="3084717340" sldId="258"/>
            <ac:spMk id="12" creationId="{84B9546E-20BE-462C-8BE8-4EBDB46F8651}"/>
          </ac:spMkLst>
        </pc:spChg>
        <pc:spChg chg="add del">
          <ac:chgData name="Berry, Kristin" userId="S::kberry@helenaschools.org::639c7e5b-360d-4ea3-b622-19263495496b" providerId="AD" clId="Web-{90B03868-8A70-4609-ADEC-B2F105E87D40}" dt="2022-01-31T17:16:44.135" v="223"/>
          <ac:spMkLst>
            <pc:docMk/>
            <pc:sldMk cId="3084717340" sldId="258"/>
            <ac:spMk id="14" creationId="{DFE5D2E8-C366-48AC-97AE-18C67E4EF969}"/>
          </ac:spMkLst>
        </pc:spChg>
        <pc:spChg chg="add">
          <ac:chgData name="Berry, Kristin" userId="S::kberry@helenaschools.org::639c7e5b-360d-4ea3-b622-19263495496b" providerId="AD" clId="Web-{90B03868-8A70-4609-ADEC-B2F105E87D40}" dt="2022-01-31T17:16:44.135" v="223"/>
          <ac:spMkLst>
            <pc:docMk/>
            <pc:sldMk cId="3084717340" sldId="258"/>
            <ac:spMk id="19" creationId="{0BABF38A-8A0D-492E-BD20-6CF4D46B50BD}"/>
          </ac:spMkLst>
        </pc:spChg>
        <pc:spChg chg="add">
          <ac:chgData name="Berry, Kristin" userId="S::kberry@helenaschools.org::639c7e5b-360d-4ea3-b622-19263495496b" providerId="AD" clId="Web-{90B03868-8A70-4609-ADEC-B2F105E87D40}" dt="2022-01-31T17:16:44.135" v="223"/>
          <ac:spMkLst>
            <pc:docMk/>
            <pc:sldMk cId="3084717340" sldId="258"/>
            <ac:spMk id="23" creationId="{2D924463-4DB7-437D-85B1-7EE5042DE522}"/>
          </ac:spMkLst>
        </pc:spChg>
        <pc:spChg chg="add">
          <ac:chgData name="Berry, Kristin" userId="S::kberry@helenaschools.org::639c7e5b-360d-4ea3-b622-19263495496b" providerId="AD" clId="Web-{90B03868-8A70-4609-ADEC-B2F105E87D40}" dt="2022-01-31T17:16:44.135" v="223"/>
          <ac:spMkLst>
            <pc:docMk/>
            <pc:sldMk cId="3084717340" sldId="258"/>
            <ac:spMk id="25" creationId="{9F108545-2EA9-4B3E-915B-295949608005}"/>
          </ac:spMkLst>
        </pc:spChg>
        <pc:spChg chg="add">
          <ac:chgData name="Berry, Kristin" userId="S::kberry@helenaschools.org::639c7e5b-360d-4ea3-b622-19263495496b" providerId="AD" clId="Web-{90B03868-8A70-4609-ADEC-B2F105E87D40}" dt="2022-01-31T17:16:44.135" v="223"/>
          <ac:spMkLst>
            <pc:docMk/>
            <pc:sldMk cId="3084717340" sldId="258"/>
            <ac:spMk id="27" creationId="{A232D1C9-8AD3-453F-948D-966B7A11B77A}"/>
          </ac:spMkLst>
        </pc:spChg>
        <pc:spChg chg="add">
          <ac:chgData name="Berry, Kristin" userId="S::kberry@helenaschools.org::639c7e5b-360d-4ea3-b622-19263495496b" providerId="AD" clId="Web-{90B03868-8A70-4609-ADEC-B2F105E87D40}" dt="2022-01-31T17:16:44.135" v="223"/>
          <ac:spMkLst>
            <pc:docMk/>
            <pc:sldMk cId="3084717340" sldId="258"/>
            <ac:spMk id="29" creationId="{F4ACD4D7-3FA3-4106-AFB4-55B58A02ED08}"/>
          </ac:spMkLst>
        </pc:spChg>
        <pc:picChg chg="add">
          <ac:chgData name="Berry, Kristin" userId="S::kberry@helenaschools.org::639c7e5b-360d-4ea3-b622-19263495496b" providerId="AD" clId="Web-{90B03868-8A70-4609-ADEC-B2F105E87D40}" dt="2022-01-31T17:16:44.135" v="223"/>
          <ac:picMkLst>
            <pc:docMk/>
            <pc:sldMk cId="3084717340" sldId="258"/>
            <ac:picMk id="21" creationId="{1CB7E8AE-A3AC-4BB7-A5C6-F00EC697B265}"/>
          </ac:picMkLst>
        </pc:picChg>
      </pc:sldChg>
      <pc:sldChg chg="addSp delSp modSp new mod setBg">
        <pc:chgData name="Berry, Kristin" userId="S::kberry@helenaschools.org::639c7e5b-360d-4ea3-b622-19263495496b" providerId="AD" clId="Web-{90B03868-8A70-4609-ADEC-B2F105E87D40}" dt="2022-01-31T17:16:06.165" v="159"/>
        <pc:sldMkLst>
          <pc:docMk/>
          <pc:sldMk cId="3732385992" sldId="259"/>
        </pc:sldMkLst>
        <pc:spChg chg="mod">
          <ac:chgData name="Berry, Kristin" userId="S::kberry@helenaschools.org::639c7e5b-360d-4ea3-b622-19263495496b" providerId="AD" clId="Web-{90B03868-8A70-4609-ADEC-B2F105E87D40}" dt="2022-01-31T17:16:06.165" v="159"/>
          <ac:spMkLst>
            <pc:docMk/>
            <pc:sldMk cId="3732385992" sldId="259"/>
            <ac:spMk id="2" creationId="{E17B5C4C-90DE-4FAF-B478-04C8CE73FE07}"/>
          </ac:spMkLst>
        </pc:spChg>
        <pc:spChg chg="del mod">
          <ac:chgData name="Berry, Kristin" userId="S::kberry@helenaschools.org::639c7e5b-360d-4ea3-b622-19263495496b" providerId="AD" clId="Web-{90B03868-8A70-4609-ADEC-B2F105E87D40}" dt="2022-01-31T17:16:06.165" v="159"/>
          <ac:spMkLst>
            <pc:docMk/>
            <pc:sldMk cId="3732385992" sldId="259"/>
            <ac:spMk id="3" creationId="{C2740E64-B07D-409C-B4E8-E13CF62D6622}"/>
          </ac:spMkLst>
        </pc:spChg>
        <pc:spChg chg="add del">
          <ac:chgData name="Berry, Kristin" userId="S::kberry@helenaschools.org::639c7e5b-360d-4ea3-b622-19263495496b" providerId="AD" clId="Web-{90B03868-8A70-4609-ADEC-B2F105E87D40}" dt="2022-01-31T17:16:06.165" v="159"/>
          <ac:spMkLst>
            <pc:docMk/>
            <pc:sldMk cId="3732385992" sldId="259"/>
            <ac:spMk id="8" creationId="{8651CFA9-6065-4243-AC48-858E359780B1}"/>
          </ac:spMkLst>
        </pc:spChg>
        <pc:spChg chg="add del">
          <ac:chgData name="Berry, Kristin" userId="S::kberry@helenaschools.org::639c7e5b-360d-4ea3-b622-19263495496b" providerId="AD" clId="Web-{90B03868-8A70-4609-ADEC-B2F105E87D40}" dt="2022-01-31T17:16:06.165" v="159"/>
          <ac:spMkLst>
            <pc:docMk/>
            <pc:sldMk cId="3732385992" sldId="259"/>
            <ac:spMk id="10" creationId="{1DA57B7B-30D9-4515-9542-FFA699A3C8E8}"/>
          </ac:spMkLst>
        </pc:spChg>
        <pc:spChg chg="add del">
          <ac:chgData name="Berry, Kristin" userId="S::kberry@helenaschools.org::639c7e5b-360d-4ea3-b622-19263495496b" providerId="AD" clId="Web-{90B03868-8A70-4609-ADEC-B2F105E87D40}" dt="2022-01-31T17:16:06.165" v="159"/>
          <ac:spMkLst>
            <pc:docMk/>
            <pc:sldMk cId="3732385992" sldId="259"/>
            <ac:spMk id="12" creationId="{9729F241-2B1B-40E9-A72C-63955DFFF74B}"/>
          </ac:spMkLst>
        </pc:spChg>
        <pc:spChg chg="add del">
          <ac:chgData name="Berry, Kristin" userId="S::kberry@helenaschools.org::639c7e5b-360d-4ea3-b622-19263495496b" providerId="AD" clId="Web-{90B03868-8A70-4609-ADEC-B2F105E87D40}" dt="2022-01-31T17:16:06.165" v="159"/>
          <ac:spMkLst>
            <pc:docMk/>
            <pc:sldMk cId="3732385992" sldId="259"/>
            <ac:spMk id="14" creationId="{52B4B9D7-F359-44A2-87B4-EAFA68AA9781}"/>
          </ac:spMkLst>
        </pc:spChg>
        <pc:spChg chg="add">
          <ac:chgData name="Berry, Kristin" userId="S::kberry@helenaschools.org::639c7e5b-360d-4ea3-b622-19263495496b" providerId="AD" clId="Web-{90B03868-8A70-4609-ADEC-B2F105E87D40}" dt="2022-01-31T17:16:06.165" v="159"/>
          <ac:spMkLst>
            <pc:docMk/>
            <pc:sldMk cId="3732385992" sldId="259"/>
            <ac:spMk id="20" creationId="{43A9B7B3-F171-4C25-99FC-C54250F0649B}"/>
          </ac:spMkLst>
        </pc:spChg>
        <pc:spChg chg="add">
          <ac:chgData name="Berry, Kristin" userId="S::kberry@helenaschools.org::639c7e5b-360d-4ea3-b622-19263495496b" providerId="AD" clId="Web-{90B03868-8A70-4609-ADEC-B2F105E87D40}" dt="2022-01-31T17:16:06.165" v="159"/>
          <ac:spMkLst>
            <pc:docMk/>
            <pc:sldMk cId="3732385992" sldId="259"/>
            <ac:spMk id="22" creationId="{D2D5C7C5-9C27-4A61-9F57-1857D45320FD}"/>
          </ac:spMkLst>
        </pc:spChg>
        <pc:spChg chg="add">
          <ac:chgData name="Berry, Kristin" userId="S::kberry@helenaschools.org::639c7e5b-360d-4ea3-b622-19263495496b" providerId="AD" clId="Web-{90B03868-8A70-4609-ADEC-B2F105E87D40}" dt="2022-01-31T17:16:06.165" v="159"/>
          <ac:spMkLst>
            <pc:docMk/>
            <pc:sldMk cId="3732385992" sldId="259"/>
            <ac:spMk id="24" creationId="{84B9546E-20BE-462C-8BE8-4EBDB46F8651}"/>
          </ac:spMkLst>
        </pc:spChg>
        <pc:spChg chg="add">
          <ac:chgData name="Berry, Kristin" userId="S::kberry@helenaschools.org::639c7e5b-360d-4ea3-b622-19263495496b" providerId="AD" clId="Web-{90B03868-8A70-4609-ADEC-B2F105E87D40}" dt="2022-01-31T17:16:06.165" v="159"/>
          <ac:spMkLst>
            <pc:docMk/>
            <pc:sldMk cId="3732385992" sldId="259"/>
            <ac:spMk id="26" creationId="{DFE5D2E8-C366-48AC-97AE-18C67E4EF969}"/>
          </ac:spMkLst>
        </pc:spChg>
        <pc:graphicFrameChg chg="add">
          <ac:chgData name="Berry, Kristin" userId="S::kberry@helenaschools.org::639c7e5b-360d-4ea3-b622-19263495496b" providerId="AD" clId="Web-{90B03868-8A70-4609-ADEC-B2F105E87D40}" dt="2022-01-31T17:16:06.165" v="159"/>
          <ac:graphicFrameMkLst>
            <pc:docMk/>
            <pc:sldMk cId="3732385992" sldId="259"/>
            <ac:graphicFrameMk id="16" creationId="{A5690204-1141-44CF-A8C5-638E98A04B76}"/>
          </ac:graphicFrameMkLst>
        </pc:graphicFrameChg>
      </pc:sldChg>
      <pc:sldChg chg="modSp add">
        <pc:chgData name="Berry, Kristin" userId="S::kberry@helenaschools.org::639c7e5b-360d-4ea3-b622-19263495496b" providerId="AD" clId="Web-{90B03868-8A70-4609-ADEC-B2F105E87D40}" dt="2022-01-31T17:15:56.900" v="158" actId="20577"/>
        <pc:sldMkLst>
          <pc:docMk/>
          <pc:sldMk cId="397362304" sldId="260"/>
        </pc:sldMkLst>
        <pc:spChg chg="mod">
          <ac:chgData name="Berry, Kristin" userId="S::kberry@helenaschools.org::639c7e5b-360d-4ea3-b622-19263495496b" providerId="AD" clId="Web-{90B03868-8A70-4609-ADEC-B2F105E87D40}" dt="2022-01-31T17:15:56.900" v="158" actId="20577"/>
          <ac:spMkLst>
            <pc:docMk/>
            <pc:sldMk cId="397362304" sldId="260"/>
            <ac:spMk id="860" creationId="{00000000-0000-0000-0000-000000000000}"/>
          </ac:spMkLst>
        </pc:spChg>
      </pc:sldChg>
      <pc:sldChg chg="modSp add">
        <pc:chgData name="Berry, Kristin" userId="S::kberry@helenaschools.org::639c7e5b-360d-4ea3-b622-19263495496b" providerId="AD" clId="Web-{90B03868-8A70-4609-ADEC-B2F105E87D40}" dt="2022-01-31T17:14:10.086" v="155" actId="20577"/>
        <pc:sldMkLst>
          <pc:docMk/>
          <pc:sldMk cId="1956874039" sldId="261"/>
        </pc:sldMkLst>
        <pc:spChg chg="mod">
          <ac:chgData name="Berry, Kristin" userId="S::kberry@helenaschools.org::639c7e5b-360d-4ea3-b622-19263495496b" providerId="AD" clId="Web-{90B03868-8A70-4609-ADEC-B2F105E87D40}" dt="2022-01-31T17:13:59.226" v="142" actId="20577"/>
          <ac:spMkLst>
            <pc:docMk/>
            <pc:sldMk cId="1956874039" sldId="261"/>
            <ac:spMk id="3" creationId="{F3AF3674-2BF1-0045-B5B2-5B5A7201A551}"/>
          </ac:spMkLst>
        </pc:spChg>
        <pc:spChg chg="mod">
          <ac:chgData name="Berry, Kristin" userId="S::kberry@helenaschools.org::639c7e5b-360d-4ea3-b622-19263495496b" providerId="AD" clId="Web-{90B03868-8A70-4609-ADEC-B2F105E87D40}" dt="2022-01-31T17:14:10.086" v="155" actId="20577"/>
          <ac:spMkLst>
            <pc:docMk/>
            <pc:sldMk cId="1956874039" sldId="261"/>
            <ac:spMk id="6" creationId="{A46D3165-8B01-0243-BE0F-373D459C7389}"/>
          </ac:spMkLst>
        </pc:spChg>
      </pc:sldChg>
      <pc:sldChg chg="add">
        <pc:chgData name="Berry, Kristin" userId="S::kberry@helenaschools.org::639c7e5b-360d-4ea3-b622-19263495496b" providerId="AD" clId="Web-{90B03868-8A70-4609-ADEC-B2F105E87D40}" dt="2022-01-31T17:12:10.412" v="109"/>
        <pc:sldMkLst>
          <pc:docMk/>
          <pc:sldMk cId="357736695" sldId="262"/>
        </pc:sldMkLst>
      </pc:sldChg>
      <pc:sldChg chg="addSp delSp modSp new mod setBg">
        <pc:chgData name="Berry, Kristin" userId="S::kberry@helenaschools.org::639c7e5b-360d-4ea3-b622-19263495496b" providerId="AD" clId="Web-{90B03868-8A70-4609-ADEC-B2F105E87D40}" dt="2022-02-01T17:42:03.234" v="295"/>
        <pc:sldMkLst>
          <pc:docMk/>
          <pc:sldMk cId="3776471690" sldId="263"/>
        </pc:sldMkLst>
        <pc:spChg chg="mod">
          <ac:chgData name="Berry, Kristin" userId="S::kberry@helenaschools.org::639c7e5b-360d-4ea3-b622-19263495496b" providerId="AD" clId="Web-{90B03868-8A70-4609-ADEC-B2F105E87D40}" dt="2022-02-01T17:42:03.234" v="295"/>
          <ac:spMkLst>
            <pc:docMk/>
            <pc:sldMk cId="3776471690" sldId="263"/>
            <ac:spMk id="2" creationId="{CAAD33FD-CE82-42B5-BAE8-1DC467E3DCF8}"/>
          </ac:spMkLst>
        </pc:spChg>
        <pc:spChg chg="del mod">
          <ac:chgData name="Berry, Kristin" userId="S::kberry@helenaschools.org::639c7e5b-360d-4ea3-b622-19263495496b" providerId="AD" clId="Web-{90B03868-8A70-4609-ADEC-B2F105E87D40}" dt="2022-02-01T17:42:03.234" v="295"/>
          <ac:spMkLst>
            <pc:docMk/>
            <pc:sldMk cId="3776471690" sldId="263"/>
            <ac:spMk id="3" creationId="{018F8FFB-64A5-488C-B4B9-9D8E49BDA795}"/>
          </ac:spMkLst>
        </pc:spChg>
        <pc:spChg chg="add">
          <ac:chgData name="Berry, Kristin" userId="S::kberry@helenaschools.org::639c7e5b-360d-4ea3-b622-19263495496b" providerId="AD" clId="Web-{90B03868-8A70-4609-ADEC-B2F105E87D40}" dt="2022-02-01T17:42:03.234" v="295"/>
          <ac:spMkLst>
            <pc:docMk/>
            <pc:sldMk cId="3776471690" sldId="263"/>
            <ac:spMk id="9" creationId="{8651CFA9-6065-4243-AC48-858E359780B1}"/>
          </ac:spMkLst>
        </pc:spChg>
        <pc:spChg chg="add">
          <ac:chgData name="Berry, Kristin" userId="S::kberry@helenaschools.org::639c7e5b-360d-4ea3-b622-19263495496b" providerId="AD" clId="Web-{90B03868-8A70-4609-ADEC-B2F105E87D40}" dt="2022-02-01T17:42:03.234" v="295"/>
          <ac:spMkLst>
            <pc:docMk/>
            <pc:sldMk cId="3776471690" sldId="263"/>
            <ac:spMk id="11" creationId="{37962AE0-6A1C-4B76-9D52-10E5E6D7D3BB}"/>
          </ac:spMkLst>
        </pc:spChg>
        <pc:spChg chg="add">
          <ac:chgData name="Berry, Kristin" userId="S::kberry@helenaschools.org::639c7e5b-360d-4ea3-b622-19263495496b" providerId="AD" clId="Web-{90B03868-8A70-4609-ADEC-B2F105E87D40}" dt="2022-02-01T17:42:03.234" v="295"/>
          <ac:spMkLst>
            <pc:docMk/>
            <pc:sldMk cId="3776471690" sldId="263"/>
            <ac:spMk id="13" creationId="{027CAEDE-D92D-4745-8749-71019415A797}"/>
          </ac:spMkLst>
        </pc:spChg>
        <pc:spChg chg="add">
          <ac:chgData name="Berry, Kristin" userId="S::kberry@helenaschools.org::639c7e5b-360d-4ea3-b622-19263495496b" providerId="AD" clId="Web-{90B03868-8A70-4609-ADEC-B2F105E87D40}" dt="2022-02-01T17:42:03.234" v="295"/>
          <ac:spMkLst>
            <pc:docMk/>
            <pc:sldMk cId="3776471690" sldId="263"/>
            <ac:spMk id="15" creationId="{00C96CB6-3880-40E6-A4BF-F64E7D1E4295}"/>
          </ac:spMkLst>
        </pc:spChg>
        <pc:graphicFrameChg chg="add">
          <ac:chgData name="Berry, Kristin" userId="S::kberry@helenaschools.org::639c7e5b-360d-4ea3-b622-19263495496b" providerId="AD" clId="Web-{90B03868-8A70-4609-ADEC-B2F105E87D40}" dt="2022-02-01T17:42:03.234" v="295"/>
          <ac:graphicFrameMkLst>
            <pc:docMk/>
            <pc:sldMk cId="3776471690" sldId="263"/>
            <ac:graphicFrameMk id="5" creationId="{6AB82B37-A884-4C3A-9E3B-952FDCC77528}"/>
          </ac:graphicFrameMkLst>
        </pc:graphicFrameChg>
      </pc:sldChg>
      <pc:sldMasterChg chg="del delSldLayout">
        <pc:chgData name="Berry, Kristin" userId="S::kberry@helenaschools.org::639c7e5b-360d-4ea3-b622-19263495496b" providerId="AD" clId="Web-{90B03868-8A70-4609-ADEC-B2F105E87D40}" dt="2022-01-31T16:33:57.493" v="15"/>
        <pc:sldMasterMkLst>
          <pc:docMk/>
          <pc:sldMasterMk cId="2460954070" sldId="2147483660"/>
        </pc:sldMasterMkLst>
        <pc:sldLayoutChg chg="del">
          <pc:chgData name="Berry, Kristin" userId="S::kberry@helenaschools.org::639c7e5b-360d-4ea3-b622-19263495496b" providerId="AD" clId="Web-{90B03868-8A70-4609-ADEC-B2F105E87D40}" dt="2022-01-31T16:33:57.493" v="15"/>
          <pc:sldLayoutMkLst>
            <pc:docMk/>
            <pc:sldMasterMk cId="2460954070" sldId="2147483660"/>
            <pc:sldLayoutMk cId="2385387890" sldId="2147483661"/>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949138452" sldId="2147483662"/>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2591524520" sldId="2147483663"/>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1203092039" sldId="2147483664"/>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3733172339" sldId="2147483665"/>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3210312558" sldId="2147483666"/>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3146388984" sldId="2147483667"/>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3171841454" sldId="2147483668"/>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1718958274" sldId="2147483669"/>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2202905451" sldId="2147483670"/>
          </pc:sldLayoutMkLst>
        </pc:sldLayoutChg>
        <pc:sldLayoutChg chg="del">
          <pc:chgData name="Berry, Kristin" userId="S::kberry@helenaschools.org::639c7e5b-360d-4ea3-b622-19263495496b" providerId="AD" clId="Web-{90B03868-8A70-4609-ADEC-B2F105E87D40}" dt="2022-01-31T16:33:57.493" v="15"/>
          <pc:sldLayoutMkLst>
            <pc:docMk/>
            <pc:sldMasterMk cId="2460954070" sldId="2147483660"/>
            <pc:sldLayoutMk cId="3479445657" sldId="2147483671"/>
          </pc:sldLayoutMkLst>
        </pc:sldLayoutChg>
      </pc:sldMasterChg>
      <pc:sldMasterChg chg="add addSldLayout">
        <pc:chgData name="Berry, Kristin" userId="S::kberry@helenaschools.org::639c7e5b-360d-4ea3-b622-19263495496b" providerId="AD" clId="Web-{90B03868-8A70-4609-ADEC-B2F105E87D40}" dt="2022-01-31T17:12:10.100" v="107"/>
        <pc:sldMasterMkLst>
          <pc:docMk/>
          <pc:sldMasterMk cId="0" sldId="2147483712"/>
        </pc:sldMasterMkLst>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4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4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5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6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7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8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69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2"/>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3"/>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4"/>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5"/>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6"/>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7"/>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8"/>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09"/>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10"/>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0" sldId="2147483711"/>
          </pc:sldLayoutMkLst>
        </pc:sldLayoutChg>
        <pc:sldLayoutChg chg="add">
          <pc:chgData name="Berry, Kristin" userId="S::kberry@helenaschools.org::639c7e5b-360d-4ea3-b622-19263495496b" providerId="AD" clId="Web-{90B03868-8A70-4609-ADEC-B2F105E87D40}" dt="2022-01-31T17:12:10.100" v="107"/>
          <pc:sldLayoutMkLst>
            <pc:docMk/>
            <pc:sldMasterMk cId="0" sldId="2147483712"/>
            <pc:sldLayoutMk cId="487539738" sldId="2147483725"/>
          </pc:sldLayoutMkLst>
        </pc:sldLayoutChg>
      </pc:sldMasterChg>
      <pc:sldMasterChg chg="add replId addSldLayout modSldLayout">
        <pc:chgData name="Berry, Kristin" userId="S::kberry@helenaschools.org::639c7e5b-360d-4ea3-b622-19263495496b" providerId="AD" clId="Web-{90B03868-8A70-4609-ADEC-B2F105E87D40}" dt="2022-01-31T17:12:10.100" v="107"/>
        <pc:sldMasterMkLst>
          <pc:docMk/>
          <pc:sldMasterMk cId="1253811000" sldId="2147483737"/>
        </pc:sldMasterMkLst>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2208635159" sldId="2147483726"/>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1813934223" sldId="2147483727"/>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1865005183" sldId="2147483728"/>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146839882" sldId="2147483729"/>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601260142" sldId="2147483730"/>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1532603939" sldId="2147483731"/>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3142302105" sldId="2147483732"/>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962139575" sldId="2147483733"/>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296704080" sldId="2147483734"/>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3650596735" sldId="2147483735"/>
          </pc:sldLayoutMkLst>
        </pc:sldLayoutChg>
        <pc:sldLayoutChg chg="add replId">
          <pc:chgData name="Berry, Kristin" userId="S::kberry@helenaschools.org::639c7e5b-360d-4ea3-b622-19263495496b" providerId="AD" clId="Web-{90B03868-8A70-4609-ADEC-B2F105E87D40}" dt="2022-01-31T17:12:10.100" v="107"/>
          <pc:sldLayoutMkLst>
            <pc:docMk/>
            <pc:sldMasterMk cId="1253811000" sldId="2147483737"/>
            <pc:sldLayoutMk cId="1276926441" sldId="2147483736"/>
          </pc:sldLayoutMkLst>
        </pc:sldLayoutChg>
      </pc:sldMasterChg>
    </pc:docChg>
  </pc:docChgLst>
  <pc:docChgLst>
    <pc:chgData name="Burke, Katie" userId="S::kburke@helenaschools.org::38f90fc9-fc25-443e-8abb-f476c6693b5d" providerId="AD" clId="Web-{9928A9BC-C10A-F313-3991-7289774FC00B}"/>
    <pc:docChg chg="addSld delSld">
      <pc:chgData name="Burke, Katie" userId="S::kburke@helenaschools.org::38f90fc9-fc25-443e-8abb-f476c6693b5d" providerId="AD" clId="Web-{9928A9BC-C10A-F313-3991-7289774FC00B}" dt="2023-04-05T13:46:12.712" v="6"/>
      <pc:docMkLst>
        <pc:docMk/>
      </pc:docMkLst>
      <pc:sldChg chg="del">
        <pc:chgData name="Burke, Katie" userId="S::kburke@helenaschools.org::38f90fc9-fc25-443e-8abb-f476c6693b5d" providerId="AD" clId="Web-{9928A9BC-C10A-F313-3991-7289774FC00B}" dt="2023-04-05T13:46:12.712" v="6"/>
        <pc:sldMkLst>
          <pc:docMk/>
          <pc:sldMk cId="397362304" sldId="260"/>
        </pc:sldMkLst>
      </pc:sldChg>
      <pc:sldChg chg="add del">
        <pc:chgData name="Burke, Katie" userId="S::kburke@helenaschools.org::38f90fc9-fc25-443e-8abb-f476c6693b5d" providerId="AD" clId="Web-{9928A9BC-C10A-F313-3991-7289774FC00B}" dt="2023-04-05T13:45:57.259" v="5"/>
        <pc:sldMkLst>
          <pc:docMk/>
          <pc:sldMk cId="3937839309" sldId="266"/>
        </pc:sldMkLst>
      </pc:sldChg>
      <pc:sldChg chg="add">
        <pc:chgData name="Burke, Katie" userId="S::kburke@helenaschools.org::38f90fc9-fc25-443e-8abb-f476c6693b5d" providerId="AD" clId="Web-{9928A9BC-C10A-F313-3991-7289774FC00B}" dt="2023-04-05T13:45:52.321" v="1"/>
        <pc:sldMkLst>
          <pc:docMk/>
          <pc:sldMk cId="1633029476" sldId="267"/>
        </pc:sldMkLst>
      </pc:sldChg>
      <pc:sldChg chg="add">
        <pc:chgData name="Burke, Katie" userId="S::kburke@helenaschools.org::38f90fc9-fc25-443e-8abb-f476c6693b5d" providerId="AD" clId="Web-{9928A9BC-C10A-F313-3991-7289774FC00B}" dt="2023-04-05T13:45:52.493" v="2"/>
        <pc:sldMkLst>
          <pc:docMk/>
          <pc:sldMk cId="138351511" sldId="268"/>
        </pc:sldMkLst>
      </pc:sldChg>
      <pc:sldChg chg="add">
        <pc:chgData name="Burke, Katie" userId="S::kburke@helenaschools.org::38f90fc9-fc25-443e-8abb-f476c6693b5d" providerId="AD" clId="Web-{9928A9BC-C10A-F313-3991-7289774FC00B}" dt="2023-04-05T13:45:52.602" v="3"/>
        <pc:sldMkLst>
          <pc:docMk/>
          <pc:sldMk cId="3524397099" sldId="269"/>
        </pc:sldMkLst>
      </pc:sldChg>
      <pc:sldChg chg="add">
        <pc:chgData name="Burke, Katie" userId="S::kburke@helenaschools.org::38f90fc9-fc25-443e-8abb-f476c6693b5d" providerId="AD" clId="Web-{9928A9BC-C10A-F313-3991-7289774FC00B}" dt="2023-04-05T13:45:52.696" v="4"/>
        <pc:sldMkLst>
          <pc:docMk/>
          <pc:sldMk cId="1719084477" sldId="270"/>
        </pc:sldMkLst>
      </pc:sldChg>
    </pc:docChg>
  </pc:docChgLst>
  <pc:docChgLst>
    <pc:chgData name="Burke, Katie" userId="S::kburke@helenaschools.org::38f90fc9-fc25-443e-8abb-f476c6693b5d" providerId="AD" clId="Web-{8704C922-6359-C64A-6348-3C1C7BE4952C}"/>
    <pc:docChg chg="modSld">
      <pc:chgData name="Burke, Katie" userId="S::kburke@helenaschools.org::38f90fc9-fc25-443e-8abb-f476c6693b5d" providerId="AD" clId="Web-{8704C922-6359-C64A-6348-3C1C7BE4952C}" dt="2022-02-02T16:32:03.183" v="8" actId="20577"/>
      <pc:docMkLst>
        <pc:docMk/>
      </pc:docMkLst>
      <pc:sldChg chg="modSp">
        <pc:chgData name="Burke, Katie" userId="S::kburke@helenaschools.org::38f90fc9-fc25-443e-8abb-f476c6693b5d" providerId="AD" clId="Web-{8704C922-6359-C64A-6348-3C1C7BE4952C}" dt="2022-02-02T16:32:03.183" v="8" actId="20577"/>
        <pc:sldMkLst>
          <pc:docMk/>
          <pc:sldMk cId="397362304" sldId="260"/>
        </pc:sldMkLst>
        <pc:spChg chg="mod">
          <ac:chgData name="Burke, Katie" userId="S::kburke@helenaschools.org::38f90fc9-fc25-443e-8abb-f476c6693b5d" providerId="AD" clId="Web-{8704C922-6359-C64A-6348-3C1C7BE4952C}" dt="2022-02-02T16:32:03.183" v="8" actId="20577"/>
          <ac:spMkLst>
            <pc:docMk/>
            <pc:sldMk cId="397362304" sldId="260"/>
            <ac:spMk id="860" creationId="{00000000-0000-0000-0000-000000000000}"/>
          </ac:spMkLst>
        </pc:spChg>
      </pc:sldChg>
    </pc:docChg>
  </pc:docChgLst>
  <pc:docChgLst>
    <pc:chgData name="Burke, Katie" userId="S::kburke@helenaschools.org::38f90fc9-fc25-443e-8abb-f476c6693b5d" providerId="AD" clId="Web-{F56BA01D-16D3-1876-8421-995CA9648167}"/>
    <pc:docChg chg="delSld modSld">
      <pc:chgData name="Burke, Katie" userId="S::kburke@helenaschools.org::38f90fc9-fc25-443e-8abb-f476c6693b5d" providerId="AD" clId="Web-{F56BA01D-16D3-1876-8421-995CA9648167}" dt="2024-03-15T22:02:36.078" v="164"/>
      <pc:docMkLst>
        <pc:docMk/>
      </pc:docMkLst>
      <pc:sldChg chg="addSp delSp modSp">
        <pc:chgData name="Burke, Katie" userId="S::kburke@helenaschools.org::38f90fc9-fc25-443e-8abb-f476c6693b5d" providerId="AD" clId="Web-{F56BA01D-16D3-1876-8421-995CA9648167}" dt="2024-03-15T21:59:07.808" v="45"/>
        <pc:sldMkLst>
          <pc:docMk/>
          <pc:sldMk cId="3732385992" sldId="259"/>
        </pc:sldMkLst>
        <pc:spChg chg="mod">
          <ac:chgData name="Burke, Katie" userId="S::kburke@helenaschools.org::38f90fc9-fc25-443e-8abb-f476c6693b5d" providerId="AD" clId="Web-{F56BA01D-16D3-1876-8421-995CA9648167}" dt="2024-03-15T21:59:07.808" v="45"/>
          <ac:spMkLst>
            <pc:docMk/>
            <pc:sldMk cId="3732385992" sldId="259"/>
            <ac:spMk id="2" creationId="{E17B5C4C-90DE-4FAF-B478-04C8CE73FE07}"/>
          </ac:spMkLst>
        </pc:spChg>
        <pc:spChg chg="del">
          <ac:chgData name="Burke, Katie" userId="S::kburke@helenaschools.org::38f90fc9-fc25-443e-8abb-f476c6693b5d" providerId="AD" clId="Web-{F56BA01D-16D3-1876-8421-995CA9648167}" dt="2024-03-15T21:59:07.808" v="45"/>
          <ac:spMkLst>
            <pc:docMk/>
            <pc:sldMk cId="3732385992" sldId="259"/>
            <ac:spMk id="50" creationId="{8651CFA9-6065-4243-AC48-858E359780B1}"/>
          </ac:spMkLst>
        </pc:spChg>
        <pc:spChg chg="del">
          <ac:chgData name="Burke, Katie" userId="S::kburke@helenaschools.org::38f90fc9-fc25-443e-8abb-f476c6693b5d" providerId="AD" clId="Web-{F56BA01D-16D3-1876-8421-995CA9648167}" dt="2024-03-15T21:59:07.808" v="45"/>
          <ac:spMkLst>
            <pc:docMk/>
            <pc:sldMk cId="3732385992" sldId="259"/>
            <ac:spMk id="51" creationId="{37962AE0-6A1C-4B76-9D52-10E5E6D7D3BB}"/>
          </ac:spMkLst>
        </pc:spChg>
        <pc:spChg chg="add">
          <ac:chgData name="Burke, Katie" userId="S::kburke@helenaschools.org::38f90fc9-fc25-443e-8abb-f476c6693b5d" providerId="AD" clId="Web-{F56BA01D-16D3-1876-8421-995CA9648167}" dt="2024-03-15T21:59:07.808" v="45"/>
          <ac:spMkLst>
            <pc:docMk/>
            <pc:sldMk cId="3732385992" sldId="259"/>
            <ac:spMk id="58" creationId="{8651CFA9-6065-4243-AC48-858E359780B1}"/>
          </ac:spMkLst>
        </pc:spChg>
        <pc:spChg chg="add">
          <ac:chgData name="Burke, Katie" userId="S::kburke@helenaschools.org::38f90fc9-fc25-443e-8abb-f476c6693b5d" providerId="AD" clId="Web-{F56BA01D-16D3-1876-8421-995CA9648167}" dt="2024-03-15T21:59:07.808" v="45"/>
          <ac:spMkLst>
            <pc:docMk/>
            <pc:sldMk cId="3732385992" sldId="259"/>
            <ac:spMk id="60" creationId="{37962AE0-6A1C-4B76-9D52-10E5E6D7D3BB}"/>
          </ac:spMkLst>
        </pc:spChg>
        <pc:spChg chg="add">
          <ac:chgData name="Burke, Katie" userId="S::kburke@helenaschools.org::38f90fc9-fc25-443e-8abb-f476c6693b5d" providerId="AD" clId="Web-{F56BA01D-16D3-1876-8421-995CA9648167}" dt="2024-03-15T21:59:07.808" v="45"/>
          <ac:spMkLst>
            <pc:docMk/>
            <pc:sldMk cId="3732385992" sldId="259"/>
            <ac:spMk id="62" creationId="{027CAEDE-D92D-4745-8749-71019415A797}"/>
          </ac:spMkLst>
        </pc:spChg>
        <pc:spChg chg="add">
          <ac:chgData name="Burke, Katie" userId="S::kburke@helenaschools.org::38f90fc9-fc25-443e-8abb-f476c6693b5d" providerId="AD" clId="Web-{F56BA01D-16D3-1876-8421-995CA9648167}" dt="2024-03-15T21:59:07.808" v="45"/>
          <ac:spMkLst>
            <pc:docMk/>
            <pc:sldMk cId="3732385992" sldId="259"/>
            <ac:spMk id="64" creationId="{00C96CB6-3880-40E6-A4BF-F64E7D1E4295}"/>
          </ac:spMkLst>
        </pc:spChg>
        <pc:graphicFrameChg chg="mod modGraphic">
          <ac:chgData name="Burke, Katie" userId="S::kburke@helenaschools.org::38f90fc9-fc25-443e-8abb-f476c6693b5d" providerId="AD" clId="Web-{F56BA01D-16D3-1876-8421-995CA9648167}" dt="2024-03-15T21:59:07.808" v="45"/>
          <ac:graphicFrameMkLst>
            <pc:docMk/>
            <pc:sldMk cId="3732385992" sldId="259"/>
            <ac:graphicFrameMk id="16" creationId="{A5690204-1141-44CF-A8C5-638E98A04B76}"/>
          </ac:graphicFrameMkLst>
        </pc:graphicFrameChg>
        <pc:picChg chg="del">
          <ac:chgData name="Burke, Katie" userId="S::kburke@helenaschools.org::38f90fc9-fc25-443e-8abb-f476c6693b5d" providerId="AD" clId="Web-{F56BA01D-16D3-1876-8421-995CA9648167}" dt="2024-03-15T21:59:07.808" v="45"/>
          <ac:picMkLst>
            <pc:docMk/>
            <pc:sldMk cId="3732385992" sldId="259"/>
            <ac:picMk id="52" creationId="{A72D06A1-BA08-4820-BBC8-B24DDB32A376}"/>
          </ac:picMkLst>
        </pc:picChg>
        <pc:picChg chg="del">
          <ac:chgData name="Burke, Katie" userId="S::kburke@helenaschools.org::38f90fc9-fc25-443e-8abb-f476c6693b5d" providerId="AD" clId="Web-{F56BA01D-16D3-1876-8421-995CA9648167}" dt="2024-03-15T21:59:07.808" v="45"/>
          <ac:picMkLst>
            <pc:docMk/>
            <pc:sldMk cId="3732385992" sldId="259"/>
            <ac:picMk id="53" creationId="{1295E665-0408-4072-94B3-49BA5ACBCBD3}"/>
          </ac:picMkLst>
        </pc:picChg>
      </pc:sldChg>
      <pc:sldChg chg="modSp">
        <pc:chgData name="Burke, Katie" userId="S::kburke@helenaschools.org::38f90fc9-fc25-443e-8abb-f476c6693b5d" providerId="AD" clId="Web-{F56BA01D-16D3-1876-8421-995CA9648167}" dt="2024-03-15T22:01:14.311" v="114" actId="20577"/>
        <pc:sldMkLst>
          <pc:docMk/>
          <pc:sldMk cId="1956874039" sldId="261"/>
        </pc:sldMkLst>
        <pc:spChg chg="mod">
          <ac:chgData name="Burke, Katie" userId="S::kburke@helenaschools.org::38f90fc9-fc25-443e-8abb-f476c6693b5d" providerId="AD" clId="Web-{F56BA01D-16D3-1876-8421-995CA9648167}" dt="2024-03-15T22:00:04.528" v="75" actId="20577"/>
          <ac:spMkLst>
            <pc:docMk/>
            <pc:sldMk cId="1956874039" sldId="261"/>
            <ac:spMk id="2" creationId="{D563D5D1-51C4-2C45-B6D2-0E72FAB27C23}"/>
          </ac:spMkLst>
        </pc:spChg>
        <pc:spChg chg="mod">
          <ac:chgData name="Burke, Katie" userId="S::kburke@helenaschools.org::38f90fc9-fc25-443e-8abb-f476c6693b5d" providerId="AD" clId="Web-{F56BA01D-16D3-1876-8421-995CA9648167}" dt="2024-03-15T22:00:35.372" v="85" actId="1076"/>
          <ac:spMkLst>
            <pc:docMk/>
            <pc:sldMk cId="1956874039" sldId="261"/>
            <ac:spMk id="3" creationId="{F3AF3674-2BF1-0045-B5B2-5B5A7201A551}"/>
          </ac:spMkLst>
        </pc:spChg>
        <pc:spChg chg="mod">
          <ac:chgData name="Burke, Katie" userId="S::kburke@helenaschools.org::38f90fc9-fc25-443e-8abb-f476c6693b5d" providerId="AD" clId="Web-{F56BA01D-16D3-1876-8421-995CA9648167}" dt="2024-03-15T21:59:30.293" v="49" actId="1076"/>
          <ac:spMkLst>
            <pc:docMk/>
            <pc:sldMk cId="1956874039" sldId="261"/>
            <ac:spMk id="5" creationId="{92D80856-84D5-8146-BE97-7A7F2D0430D1}"/>
          </ac:spMkLst>
        </pc:spChg>
        <pc:spChg chg="mod">
          <ac:chgData name="Burke, Katie" userId="S::kburke@helenaschools.org::38f90fc9-fc25-443e-8abb-f476c6693b5d" providerId="AD" clId="Web-{F56BA01D-16D3-1876-8421-995CA9648167}" dt="2024-03-15T22:01:14.311" v="114" actId="20577"/>
          <ac:spMkLst>
            <pc:docMk/>
            <pc:sldMk cId="1956874039" sldId="261"/>
            <ac:spMk id="6" creationId="{A46D3165-8B01-0243-BE0F-373D459C7389}"/>
          </ac:spMkLst>
        </pc:spChg>
      </pc:sldChg>
      <pc:sldChg chg="del">
        <pc:chgData name="Burke, Katie" userId="S::kburke@helenaschools.org::38f90fc9-fc25-443e-8abb-f476c6693b5d" providerId="AD" clId="Web-{F56BA01D-16D3-1876-8421-995CA9648167}" dt="2024-03-15T21:56:57.461" v="1"/>
        <pc:sldMkLst>
          <pc:docMk/>
          <pc:sldMk cId="40816213" sldId="264"/>
        </pc:sldMkLst>
      </pc:sldChg>
      <pc:sldChg chg="del">
        <pc:chgData name="Burke, Katie" userId="S::kburke@helenaschools.org::38f90fc9-fc25-443e-8abb-f476c6693b5d" providerId="AD" clId="Web-{F56BA01D-16D3-1876-8421-995CA9648167}" dt="2024-03-15T21:57:31.540" v="3"/>
        <pc:sldMkLst>
          <pc:docMk/>
          <pc:sldMk cId="1528841182" sldId="265"/>
        </pc:sldMkLst>
      </pc:sldChg>
      <pc:sldChg chg="del">
        <pc:chgData name="Burke, Katie" userId="S::kburke@helenaschools.org::38f90fc9-fc25-443e-8abb-f476c6693b5d" providerId="AD" clId="Web-{F56BA01D-16D3-1876-8421-995CA9648167}" dt="2024-03-15T21:57:31.540" v="4"/>
        <pc:sldMkLst>
          <pc:docMk/>
          <pc:sldMk cId="1633029476" sldId="267"/>
        </pc:sldMkLst>
      </pc:sldChg>
      <pc:sldChg chg="del">
        <pc:chgData name="Burke, Katie" userId="S::kburke@helenaschools.org::38f90fc9-fc25-443e-8abb-f476c6693b5d" providerId="AD" clId="Web-{F56BA01D-16D3-1876-8421-995CA9648167}" dt="2024-03-15T21:57:31.540" v="5"/>
        <pc:sldMkLst>
          <pc:docMk/>
          <pc:sldMk cId="138351511" sldId="268"/>
        </pc:sldMkLst>
      </pc:sldChg>
      <pc:sldChg chg="del">
        <pc:chgData name="Burke, Katie" userId="S::kburke@helenaschools.org::38f90fc9-fc25-443e-8abb-f476c6693b5d" providerId="AD" clId="Web-{F56BA01D-16D3-1876-8421-995CA9648167}" dt="2024-03-15T21:57:31.540" v="6"/>
        <pc:sldMkLst>
          <pc:docMk/>
          <pc:sldMk cId="3524397099" sldId="269"/>
        </pc:sldMkLst>
      </pc:sldChg>
      <pc:sldChg chg="del">
        <pc:chgData name="Burke, Katie" userId="S::kburke@helenaschools.org::38f90fc9-fc25-443e-8abb-f476c6693b5d" providerId="AD" clId="Web-{F56BA01D-16D3-1876-8421-995CA9648167}" dt="2024-03-15T21:57:16.587" v="2"/>
        <pc:sldMkLst>
          <pc:docMk/>
          <pc:sldMk cId="1719084477" sldId="270"/>
        </pc:sldMkLst>
      </pc:sldChg>
      <pc:sldChg chg="del">
        <pc:chgData name="Burke, Katie" userId="S::kburke@helenaschools.org::38f90fc9-fc25-443e-8abb-f476c6693b5d" providerId="AD" clId="Web-{F56BA01D-16D3-1876-8421-995CA9648167}" dt="2024-03-15T21:57:37.400" v="7"/>
        <pc:sldMkLst>
          <pc:docMk/>
          <pc:sldMk cId="357373253" sldId="271"/>
        </pc:sldMkLst>
      </pc:sldChg>
      <pc:sldChg chg="del">
        <pc:chgData name="Burke, Katie" userId="S::kburke@helenaschools.org::38f90fc9-fc25-443e-8abb-f476c6693b5d" providerId="AD" clId="Web-{F56BA01D-16D3-1876-8421-995CA9648167}" dt="2024-03-15T21:57:40.181" v="8"/>
        <pc:sldMkLst>
          <pc:docMk/>
          <pc:sldMk cId="2439357589" sldId="272"/>
        </pc:sldMkLst>
      </pc:sldChg>
      <pc:sldChg chg="del">
        <pc:chgData name="Burke, Katie" userId="S::kburke@helenaschools.org::38f90fc9-fc25-443e-8abb-f476c6693b5d" providerId="AD" clId="Web-{F56BA01D-16D3-1876-8421-995CA9648167}" dt="2024-03-15T21:56:47.258" v="0"/>
        <pc:sldMkLst>
          <pc:docMk/>
          <pc:sldMk cId="2036175799" sldId="273"/>
        </pc:sldMkLst>
      </pc:sldChg>
      <pc:sldChg chg="modSp">
        <pc:chgData name="Burke, Katie" userId="S::kburke@helenaschools.org::38f90fc9-fc25-443e-8abb-f476c6693b5d" providerId="AD" clId="Web-{F56BA01D-16D3-1876-8421-995CA9648167}" dt="2024-03-15T22:02:36.078" v="164"/>
        <pc:sldMkLst>
          <pc:docMk/>
          <pc:sldMk cId="2027819185" sldId="275"/>
        </pc:sldMkLst>
        <pc:spChg chg="mod">
          <ac:chgData name="Burke, Katie" userId="S::kburke@helenaschools.org::38f90fc9-fc25-443e-8abb-f476c6693b5d" providerId="AD" clId="Web-{F56BA01D-16D3-1876-8421-995CA9648167}" dt="2024-03-15T22:01:28.155" v="119" actId="20577"/>
          <ac:spMkLst>
            <pc:docMk/>
            <pc:sldMk cId="2027819185" sldId="275"/>
            <ac:spMk id="2" creationId="{5790FEB1-621C-7ED6-2A64-D1E2E33DFBDC}"/>
          </ac:spMkLst>
        </pc:spChg>
        <pc:spChg chg="mod">
          <ac:chgData name="Burke, Katie" userId="S::kburke@helenaschools.org::38f90fc9-fc25-443e-8abb-f476c6693b5d" providerId="AD" clId="Web-{F56BA01D-16D3-1876-8421-995CA9648167}" dt="2024-03-15T22:02:36.078" v="164"/>
          <ac:spMkLst>
            <pc:docMk/>
            <pc:sldMk cId="2027819185" sldId="275"/>
            <ac:spMk id="3" creationId="{11470E1C-50AB-F59A-BFED-7FD15D8639AB}"/>
          </ac:spMkLst>
        </pc:spChg>
      </pc:sldChg>
    </pc:docChg>
  </pc:docChgLst>
  <pc:docChgLst>
    <pc:chgData name="Burke, Katie" userId="S::kburke@helenaschools.org::38f90fc9-fc25-443e-8abb-f476c6693b5d" providerId="AD" clId="Web-{BE9CC37E-E917-B8BE-116D-1DD67775807D}"/>
    <pc:docChg chg="modSld">
      <pc:chgData name="Burke, Katie" userId="S::kburke@helenaschools.org::38f90fc9-fc25-443e-8abb-f476c6693b5d" providerId="AD" clId="Web-{BE9CC37E-E917-B8BE-116D-1DD67775807D}" dt="2023-04-06T14:52:32.243" v="73" actId="20577"/>
      <pc:docMkLst>
        <pc:docMk/>
      </pc:docMkLst>
      <pc:sldChg chg="modSp">
        <pc:chgData name="Burke, Katie" userId="S::kburke@helenaschools.org::38f90fc9-fc25-443e-8abb-f476c6693b5d" providerId="AD" clId="Web-{BE9CC37E-E917-B8BE-116D-1DD67775807D}" dt="2023-04-06T14:48:57.425" v="25" actId="20577"/>
        <pc:sldMkLst>
          <pc:docMk/>
          <pc:sldMk cId="3084717340" sldId="258"/>
        </pc:sldMkLst>
        <pc:spChg chg="mod">
          <ac:chgData name="Burke, Katie" userId="S::kburke@helenaschools.org::38f90fc9-fc25-443e-8abb-f476c6693b5d" providerId="AD" clId="Web-{BE9CC37E-E917-B8BE-116D-1DD67775807D}" dt="2023-04-06T14:48:57.425" v="25" actId="20577"/>
          <ac:spMkLst>
            <pc:docMk/>
            <pc:sldMk cId="3084717340" sldId="258"/>
            <ac:spMk id="3" creationId="{3F6190F6-8EF5-4591-BE90-B73982D6A18F}"/>
          </ac:spMkLst>
        </pc:spChg>
      </pc:sldChg>
      <pc:sldChg chg="modSp">
        <pc:chgData name="Burke, Katie" userId="S::kburke@helenaschools.org::38f90fc9-fc25-443e-8abb-f476c6693b5d" providerId="AD" clId="Web-{BE9CC37E-E917-B8BE-116D-1DD67775807D}" dt="2023-04-06T14:49:37.520" v="59" actId="20577"/>
        <pc:sldMkLst>
          <pc:docMk/>
          <pc:sldMk cId="3732385992" sldId="259"/>
        </pc:sldMkLst>
        <pc:graphicFrameChg chg="modGraphic">
          <ac:chgData name="Burke, Katie" userId="S::kburke@helenaschools.org::38f90fc9-fc25-443e-8abb-f476c6693b5d" providerId="AD" clId="Web-{BE9CC37E-E917-B8BE-116D-1DD67775807D}" dt="2023-04-06T14:49:37.520" v="59" actId="20577"/>
          <ac:graphicFrameMkLst>
            <pc:docMk/>
            <pc:sldMk cId="3732385992" sldId="259"/>
            <ac:graphicFrameMk id="16" creationId="{A5690204-1141-44CF-A8C5-638E98A04B76}"/>
          </ac:graphicFrameMkLst>
        </pc:graphicFrameChg>
      </pc:sldChg>
      <pc:sldChg chg="modSp">
        <pc:chgData name="Burke, Katie" userId="S::kburke@helenaschools.org::38f90fc9-fc25-443e-8abb-f476c6693b5d" providerId="AD" clId="Web-{BE9CC37E-E917-B8BE-116D-1DD67775807D}" dt="2023-04-06T14:52:32.243" v="73" actId="20577"/>
        <pc:sldMkLst>
          <pc:docMk/>
          <pc:sldMk cId="1528841182" sldId="265"/>
        </pc:sldMkLst>
        <pc:spChg chg="mod">
          <ac:chgData name="Burke, Katie" userId="S::kburke@helenaschools.org::38f90fc9-fc25-443e-8abb-f476c6693b5d" providerId="AD" clId="Web-{BE9CC37E-E917-B8BE-116D-1DD67775807D}" dt="2023-04-06T14:52:32.243" v="73" actId="20577"/>
          <ac:spMkLst>
            <pc:docMk/>
            <pc:sldMk cId="1528841182" sldId="265"/>
            <ac:spMk id="2" creationId="{FFC307D0-9A1A-4E9C-B410-80E4DDFC14C9}"/>
          </ac:spMkLst>
        </pc:spChg>
        <pc:spChg chg="mod">
          <ac:chgData name="Burke, Katie" userId="S::kburke@helenaschools.org::38f90fc9-fc25-443e-8abb-f476c6693b5d" providerId="AD" clId="Web-{BE9CC37E-E917-B8BE-116D-1DD67775807D}" dt="2023-04-06T14:52:20.727" v="72"/>
          <ac:spMkLst>
            <pc:docMk/>
            <pc:sldMk cId="1528841182" sldId="265"/>
            <ac:spMk id="3" creationId="{053F058E-E088-4F07-A930-3149614C6987}"/>
          </ac:spMkLst>
        </pc:spChg>
      </pc:sldChg>
      <pc:sldChg chg="mod modShow">
        <pc:chgData name="Burke, Katie" userId="S::kburke@helenaschools.org::38f90fc9-fc25-443e-8abb-f476c6693b5d" providerId="AD" clId="Web-{BE9CC37E-E917-B8BE-116D-1DD67775807D}" dt="2023-04-06T14:49:49.598" v="63"/>
        <pc:sldMkLst>
          <pc:docMk/>
          <pc:sldMk cId="1633029476" sldId="267"/>
        </pc:sldMkLst>
      </pc:sldChg>
      <pc:sldChg chg="mod modShow">
        <pc:chgData name="Burke, Katie" userId="S::kburke@helenaschools.org::38f90fc9-fc25-443e-8abb-f476c6693b5d" providerId="AD" clId="Web-{BE9CC37E-E917-B8BE-116D-1DD67775807D}" dt="2023-04-06T14:49:48.348" v="62"/>
        <pc:sldMkLst>
          <pc:docMk/>
          <pc:sldMk cId="138351511" sldId="268"/>
        </pc:sldMkLst>
      </pc:sldChg>
      <pc:sldChg chg="mod modShow">
        <pc:chgData name="Burke, Katie" userId="S::kburke@helenaschools.org::38f90fc9-fc25-443e-8abb-f476c6693b5d" providerId="AD" clId="Web-{BE9CC37E-E917-B8BE-116D-1DD67775807D}" dt="2023-04-06T14:49:45.364" v="61"/>
        <pc:sldMkLst>
          <pc:docMk/>
          <pc:sldMk cId="3524397099" sldId="269"/>
        </pc:sldMkLst>
      </pc:sldChg>
      <pc:sldChg chg="mod modShow">
        <pc:chgData name="Burke, Katie" userId="S::kburke@helenaschools.org::38f90fc9-fc25-443e-8abb-f476c6693b5d" providerId="AD" clId="Web-{BE9CC37E-E917-B8BE-116D-1DD67775807D}" dt="2023-04-06T14:49:43.567" v="60"/>
        <pc:sldMkLst>
          <pc:docMk/>
          <pc:sldMk cId="1719084477" sldId="270"/>
        </pc:sldMkLst>
      </pc:sldChg>
    </pc:docChg>
  </pc:docChgLst>
  <pc:docChgLst>
    <pc:chgData name="Burke, Katie" userId="S::kburke@helenaschools.org::38f90fc9-fc25-443e-8abb-f476c6693b5d" providerId="AD" clId="Web-{D1DE09C3-39AF-FB83-6A31-B3290899D36A}"/>
    <pc:docChg chg="delSld modSld">
      <pc:chgData name="Burke, Katie" userId="S::kburke@helenaschools.org::38f90fc9-fc25-443e-8abb-f476c6693b5d" providerId="AD" clId="Web-{D1DE09C3-39AF-FB83-6A31-B3290899D36A}" dt="2023-03-24T16:21:11.709" v="3" actId="20577"/>
      <pc:docMkLst>
        <pc:docMk/>
      </pc:docMkLst>
      <pc:sldChg chg="del">
        <pc:chgData name="Burke, Katie" userId="S::kburke@helenaschools.org::38f90fc9-fc25-443e-8abb-f476c6693b5d" providerId="AD" clId="Web-{D1DE09C3-39AF-FB83-6A31-B3290899D36A}" dt="2023-03-24T16:21:06.725" v="0"/>
        <pc:sldMkLst>
          <pc:docMk/>
          <pc:sldMk cId="3820511125" sldId="257"/>
        </pc:sldMkLst>
      </pc:sldChg>
      <pc:sldChg chg="modSp">
        <pc:chgData name="Burke, Katie" userId="S::kburke@helenaschools.org::38f90fc9-fc25-443e-8abb-f476c6693b5d" providerId="AD" clId="Web-{D1DE09C3-39AF-FB83-6A31-B3290899D36A}" dt="2023-03-24T16:21:11.709" v="3" actId="20577"/>
        <pc:sldMkLst>
          <pc:docMk/>
          <pc:sldMk cId="3776471690" sldId="263"/>
        </pc:sldMkLst>
        <pc:spChg chg="mod">
          <ac:chgData name="Burke, Katie" userId="S::kburke@helenaschools.org::38f90fc9-fc25-443e-8abb-f476c6693b5d" providerId="AD" clId="Web-{D1DE09C3-39AF-FB83-6A31-B3290899D36A}" dt="2023-03-24T16:21:11.709" v="3" actId="20577"/>
          <ac:spMkLst>
            <pc:docMk/>
            <pc:sldMk cId="3776471690" sldId="263"/>
            <ac:spMk id="2" creationId="{CAAD33FD-CE82-42B5-BAE8-1DC467E3DCF8}"/>
          </ac:spMkLst>
        </pc:spChg>
      </pc:sldChg>
    </pc:docChg>
  </pc:docChgLst>
  <pc:docChgLst>
    <pc:chgData name="Katie Burke" userId="38f90fc9-fc25-443e-8abb-f476c6693b5d" providerId="ADAL" clId="{90A49EB1-19DE-4E97-A6FA-237DDFF02E45}"/>
    <pc:docChg chg="undo custSel modSld">
      <pc:chgData name="Katie Burke" userId="38f90fc9-fc25-443e-8abb-f476c6693b5d" providerId="ADAL" clId="{90A49EB1-19DE-4E97-A6FA-237DDFF02E45}" dt="2022-02-10T16:38:30.398" v="7" actId="26606"/>
      <pc:docMkLst>
        <pc:docMk/>
      </pc:docMkLst>
      <pc:sldChg chg="addSp delSp modSp mod">
        <pc:chgData name="Katie Burke" userId="38f90fc9-fc25-443e-8abb-f476c6693b5d" providerId="ADAL" clId="{90A49EB1-19DE-4E97-A6FA-237DDFF02E45}" dt="2022-02-10T16:38:30.398" v="7" actId="26606"/>
        <pc:sldMkLst>
          <pc:docMk/>
          <pc:sldMk cId="3732385992" sldId="259"/>
        </pc:sldMkLst>
        <pc:spChg chg="mod">
          <ac:chgData name="Katie Burke" userId="38f90fc9-fc25-443e-8abb-f476c6693b5d" providerId="ADAL" clId="{90A49EB1-19DE-4E97-A6FA-237DDFF02E45}" dt="2022-02-10T16:38:30.398" v="7" actId="26606"/>
          <ac:spMkLst>
            <pc:docMk/>
            <pc:sldMk cId="3732385992" sldId="259"/>
            <ac:spMk id="2" creationId="{E17B5C4C-90DE-4FAF-B478-04C8CE73FE07}"/>
          </ac:spMkLst>
        </pc:spChg>
        <pc:spChg chg="del">
          <ac:chgData name="Katie Burke" userId="38f90fc9-fc25-443e-8abb-f476c6693b5d" providerId="ADAL" clId="{90A49EB1-19DE-4E97-A6FA-237DDFF02E45}" dt="2022-02-10T16:38:16.639" v="3" actId="26606"/>
          <ac:spMkLst>
            <pc:docMk/>
            <pc:sldMk cId="3732385992" sldId="259"/>
            <ac:spMk id="20" creationId="{43A9B7B3-F171-4C25-99FC-C54250F0649B}"/>
          </ac:spMkLst>
        </pc:spChg>
        <pc:spChg chg="del">
          <ac:chgData name="Katie Burke" userId="38f90fc9-fc25-443e-8abb-f476c6693b5d" providerId="ADAL" clId="{90A49EB1-19DE-4E97-A6FA-237DDFF02E45}" dt="2022-02-10T16:38:16.639" v="3" actId="26606"/>
          <ac:spMkLst>
            <pc:docMk/>
            <pc:sldMk cId="3732385992" sldId="259"/>
            <ac:spMk id="22" creationId="{D2D5C7C5-9C27-4A61-9F57-1857D45320FD}"/>
          </ac:spMkLst>
        </pc:spChg>
        <pc:spChg chg="del">
          <ac:chgData name="Katie Burke" userId="38f90fc9-fc25-443e-8abb-f476c6693b5d" providerId="ADAL" clId="{90A49EB1-19DE-4E97-A6FA-237DDFF02E45}" dt="2022-02-10T16:38:16.639" v="3" actId="26606"/>
          <ac:spMkLst>
            <pc:docMk/>
            <pc:sldMk cId="3732385992" sldId="259"/>
            <ac:spMk id="24" creationId="{84B9546E-20BE-462C-8BE8-4EBDB46F8651}"/>
          </ac:spMkLst>
        </pc:spChg>
        <pc:spChg chg="del">
          <ac:chgData name="Katie Burke" userId="38f90fc9-fc25-443e-8abb-f476c6693b5d" providerId="ADAL" clId="{90A49EB1-19DE-4E97-A6FA-237DDFF02E45}" dt="2022-02-10T16:38:16.639" v="3" actId="26606"/>
          <ac:spMkLst>
            <pc:docMk/>
            <pc:sldMk cId="3732385992" sldId="259"/>
            <ac:spMk id="26" creationId="{DFE5D2E8-C366-48AC-97AE-18C67E4EF969}"/>
          </ac:spMkLst>
        </pc:spChg>
        <pc:spChg chg="add del">
          <ac:chgData name="Katie Burke" userId="38f90fc9-fc25-443e-8abb-f476c6693b5d" providerId="ADAL" clId="{90A49EB1-19DE-4E97-A6FA-237DDFF02E45}" dt="2022-02-10T16:38:30.398" v="7" actId="26606"/>
          <ac:spMkLst>
            <pc:docMk/>
            <pc:sldMk cId="3732385992" sldId="259"/>
            <ac:spMk id="31" creationId="{8651CFA9-6065-4243-AC48-858E359780B1}"/>
          </ac:spMkLst>
        </pc:spChg>
        <pc:spChg chg="add del">
          <ac:chgData name="Katie Burke" userId="38f90fc9-fc25-443e-8abb-f476c6693b5d" providerId="ADAL" clId="{90A49EB1-19DE-4E97-A6FA-237DDFF02E45}" dt="2022-02-10T16:38:30.398" v="7" actId="26606"/>
          <ac:spMkLst>
            <pc:docMk/>
            <pc:sldMk cId="3732385992" sldId="259"/>
            <ac:spMk id="33" creationId="{FBC8BBE5-981E-4B0B-9654-32B5668BFF31}"/>
          </ac:spMkLst>
        </pc:spChg>
        <pc:spChg chg="add del">
          <ac:chgData name="Katie Burke" userId="38f90fc9-fc25-443e-8abb-f476c6693b5d" providerId="ADAL" clId="{90A49EB1-19DE-4E97-A6FA-237DDFF02E45}" dt="2022-02-10T16:38:30.398" v="7" actId="26606"/>
          <ac:spMkLst>
            <pc:docMk/>
            <pc:sldMk cId="3732385992" sldId="259"/>
            <ac:spMk id="35" creationId="{3B6A4C79-62F0-4DFD-A156-0F1AB7D2687F}"/>
          </ac:spMkLst>
        </pc:spChg>
        <pc:spChg chg="add del">
          <ac:chgData name="Katie Burke" userId="38f90fc9-fc25-443e-8abb-f476c6693b5d" providerId="ADAL" clId="{90A49EB1-19DE-4E97-A6FA-237DDFF02E45}" dt="2022-02-10T16:38:30.398" v="7" actId="26606"/>
          <ac:spMkLst>
            <pc:docMk/>
            <pc:sldMk cId="3732385992" sldId="259"/>
            <ac:spMk id="37" creationId="{7F7FF257-5D01-4829-AD0B-B2D6076B349C}"/>
          </ac:spMkLst>
        </pc:spChg>
        <pc:spChg chg="add del">
          <ac:chgData name="Katie Burke" userId="38f90fc9-fc25-443e-8abb-f476c6693b5d" providerId="ADAL" clId="{90A49EB1-19DE-4E97-A6FA-237DDFF02E45}" dt="2022-02-10T16:38:30.354" v="6" actId="26606"/>
          <ac:spMkLst>
            <pc:docMk/>
            <pc:sldMk cId="3732385992" sldId="259"/>
            <ac:spMk id="42" creationId="{8651CFA9-6065-4243-AC48-858E359780B1}"/>
          </ac:spMkLst>
        </pc:spChg>
        <pc:spChg chg="add del">
          <ac:chgData name="Katie Burke" userId="38f90fc9-fc25-443e-8abb-f476c6693b5d" providerId="ADAL" clId="{90A49EB1-19DE-4E97-A6FA-237DDFF02E45}" dt="2022-02-10T16:38:30.354" v="6" actId="26606"/>
          <ac:spMkLst>
            <pc:docMk/>
            <pc:sldMk cId="3732385992" sldId="259"/>
            <ac:spMk id="44" creationId="{37962AE0-6A1C-4B76-9D52-10E5E6D7D3BB}"/>
          </ac:spMkLst>
        </pc:spChg>
        <pc:spChg chg="add">
          <ac:chgData name="Katie Burke" userId="38f90fc9-fc25-443e-8abb-f476c6693b5d" providerId="ADAL" clId="{90A49EB1-19DE-4E97-A6FA-237DDFF02E45}" dt="2022-02-10T16:38:30.398" v="7" actId="26606"/>
          <ac:spMkLst>
            <pc:docMk/>
            <pc:sldMk cId="3732385992" sldId="259"/>
            <ac:spMk id="50" creationId="{8651CFA9-6065-4243-AC48-858E359780B1}"/>
          </ac:spMkLst>
        </pc:spChg>
        <pc:spChg chg="add">
          <ac:chgData name="Katie Burke" userId="38f90fc9-fc25-443e-8abb-f476c6693b5d" providerId="ADAL" clId="{90A49EB1-19DE-4E97-A6FA-237DDFF02E45}" dt="2022-02-10T16:38:30.398" v="7" actId="26606"/>
          <ac:spMkLst>
            <pc:docMk/>
            <pc:sldMk cId="3732385992" sldId="259"/>
            <ac:spMk id="51" creationId="{37962AE0-6A1C-4B76-9D52-10E5E6D7D3BB}"/>
          </ac:spMkLst>
        </pc:spChg>
        <pc:graphicFrameChg chg="mod ord modGraphic">
          <ac:chgData name="Katie Burke" userId="38f90fc9-fc25-443e-8abb-f476c6693b5d" providerId="ADAL" clId="{90A49EB1-19DE-4E97-A6FA-237DDFF02E45}" dt="2022-02-10T16:38:30.398" v="7" actId="26606"/>
          <ac:graphicFrameMkLst>
            <pc:docMk/>
            <pc:sldMk cId="3732385992" sldId="259"/>
            <ac:graphicFrameMk id="16" creationId="{A5690204-1141-44CF-A8C5-638E98A04B76}"/>
          </ac:graphicFrameMkLst>
        </pc:graphicFrameChg>
        <pc:picChg chg="add del mod">
          <ac:chgData name="Katie Burke" userId="38f90fc9-fc25-443e-8abb-f476c6693b5d" providerId="ADAL" clId="{90A49EB1-19DE-4E97-A6FA-237DDFF02E45}" dt="2022-02-10T16:38:23.579" v="4" actId="478"/>
          <ac:picMkLst>
            <pc:docMk/>
            <pc:sldMk cId="3732385992" sldId="259"/>
            <ac:picMk id="4" creationId="{755A65CD-7EEE-4088-A799-C4E9D012E0CD}"/>
          </ac:picMkLst>
        </pc:picChg>
        <pc:picChg chg="add del">
          <ac:chgData name="Katie Burke" userId="38f90fc9-fc25-443e-8abb-f476c6693b5d" providerId="ADAL" clId="{90A49EB1-19DE-4E97-A6FA-237DDFF02E45}" dt="2022-02-10T16:38:30.354" v="6" actId="26606"/>
          <ac:picMkLst>
            <pc:docMk/>
            <pc:sldMk cId="3732385992" sldId="259"/>
            <ac:picMk id="46" creationId="{A72D06A1-BA08-4820-BBC8-B24DDB32A376}"/>
          </ac:picMkLst>
        </pc:picChg>
        <pc:picChg chg="add del">
          <ac:chgData name="Katie Burke" userId="38f90fc9-fc25-443e-8abb-f476c6693b5d" providerId="ADAL" clId="{90A49EB1-19DE-4E97-A6FA-237DDFF02E45}" dt="2022-02-10T16:38:30.354" v="6" actId="26606"/>
          <ac:picMkLst>
            <pc:docMk/>
            <pc:sldMk cId="3732385992" sldId="259"/>
            <ac:picMk id="48" creationId="{1295E665-0408-4072-94B3-49BA5ACBCBD3}"/>
          </ac:picMkLst>
        </pc:picChg>
        <pc:picChg chg="add">
          <ac:chgData name="Katie Burke" userId="38f90fc9-fc25-443e-8abb-f476c6693b5d" providerId="ADAL" clId="{90A49EB1-19DE-4E97-A6FA-237DDFF02E45}" dt="2022-02-10T16:38:30.398" v="7" actId="26606"/>
          <ac:picMkLst>
            <pc:docMk/>
            <pc:sldMk cId="3732385992" sldId="259"/>
            <ac:picMk id="52" creationId="{A72D06A1-BA08-4820-BBC8-B24DDB32A376}"/>
          </ac:picMkLst>
        </pc:picChg>
        <pc:picChg chg="add">
          <ac:chgData name="Katie Burke" userId="38f90fc9-fc25-443e-8abb-f476c6693b5d" providerId="ADAL" clId="{90A49EB1-19DE-4E97-A6FA-237DDFF02E45}" dt="2022-02-10T16:38:30.398" v="7" actId="26606"/>
          <ac:picMkLst>
            <pc:docMk/>
            <pc:sldMk cId="3732385992" sldId="259"/>
            <ac:picMk id="53" creationId="{1295E665-0408-4072-94B3-49BA5ACBCBD3}"/>
          </ac:picMkLst>
        </pc:picChg>
      </pc:sldChg>
    </pc:docChg>
  </pc:docChgLst>
  <pc:docChgLst>
    <pc:chgData name="Burke, Katie" userId="S::kburke@helenaschools.org::38f90fc9-fc25-443e-8abb-f476c6693b5d" providerId="AD" clId="Web-{455ADFB4-F4B1-39E3-4DD3-3D1FF8F2B8DC}"/>
    <pc:docChg chg="addSld modSld sldOrd addMainMaster">
      <pc:chgData name="Burke, Katie" userId="S::kburke@helenaschools.org::38f90fc9-fc25-443e-8abb-f476c6693b5d" providerId="AD" clId="Web-{455ADFB4-F4B1-39E3-4DD3-3D1FF8F2B8DC}" dt="2022-02-10T16:35:14.268" v="82" actId="20577"/>
      <pc:docMkLst>
        <pc:docMk/>
      </pc:docMkLst>
      <pc:sldChg chg="mod modShow">
        <pc:chgData name="Burke, Katie" userId="S::kburke@helenaschools.org::38f90fc9-fc25-443e-8abb-f476c6693b5d" providerId="AD" clId="Web-{455ADFB4-F4B1-39E3-4DD3-3D1FF8F2B8DC}" dt="2022-02-10T15:18:05.693" v="1"/>
        <pc:sldMkLst>
          <pc:docMk/>
          <pc:sldMk cId="3820511125" sldId="257"/>
        </pc:sldMkLst>
      </pc:sldChg>
      <pc:sldChg chg="modSp">
        <pc:chgData name="Burke, Katie" userId="S::kburke@helenaschools.org::38f90fc9-fc25-443e-8abb-f476c6693b5d" providerId="AD" clId="Web-{455ADFB4-F4B1-39E3-4DD3-3D1FF8F2B8DC}" dt="2022-02-10T16:35:14.268" v="82" actId="20577"/>
        <pc:sldMkLst>
          <pc:docMk/>
          <pc:sldMk cId="3732385992" sldId="259"/>
        </pc:sldMkLst>
        <pc:graphicFrameChg chg="modGraphic">
          <ac:chgData name="Burke, Katie" userId="S::kburke@helenaschools.org::38f90fc9-fc25-443e-8abb-f476c6693b5d" providerId="AD" clId="Web-{455ADFB4-F4B1-39E3-4DD3-3D1FF8F2B8DC}" dt="2022-02-10T16:35:14.268" v="82" actId="20577"/>
          <ac:graphicFrameMkLst>
            <pc:docMk/>
            <pc:sldMk cId="3732385992" sldId="259"/>
            <ac:graphicFrameMk id="16" creationId="{A5690204-1141-44CF-A8C5-638E98A04B76}"/>
          </ac:graphicFrameMkLst>
        </pc:graphicFrameChg>
      </pc:sldChg>
      <pc:sldChg chg="modSp">
        <pc:chgData name="Burke, Katie" userId="S::kburke@helenaschools.org::38f90fc9-fc25-443e-8abb-f476c6693b5d" providerId="AD" clId="Web-{455ADFB4-F4B1-39E3-4DD3-3D1FF8F2B8DC}" dt="2022-02-10T15:22:15.223" v="68" actId="20577"/>
        <pc:sldMkLst>
          <pc:docMk/>
          <pc:sldMk cId="397362304" sldId="260"/>
        </pc:sldMkLst>
        <pc:spChg chg="mod">
          <ac:chgData name="Burke, Katie" userId="S::kburke@helenaschools.org::38f90fc9-fc25-443e-8abb-f476c6693b5d" providerId="AD" clId="Web-{455ADFB4-F4B1-39E3-4DD3-3D1FF8F2B8DC}" dt="2022-02-10T15:22:15.223" v="68" actId="20577"/>
          <ac:spMkLst>
            <pc:docMk/>
            <pc:sldMk cId="397362304" sldId="260"/>
            <ac:spMk id="860" creationId="{00000000-0000-0000-0000-000000000000}"/>
          </ac:spMkLst>
        </pc:spChg>
      </pc:sldChg>
      <pc:sldChg chg="modSp">
        <pc:chgData name="Burke, Katie" userId="S::kburke@helenaschools.org::38f90fc9-fc25-443e-8abb-f476c6693b5d" providerId="AD" clId="Web-{455ADFB4-F4B1-39E3-4DD3-3D1FF8F2B8DC}" dt="2022-02-10T15:21:26.192" v="62"/>
        <pc:sldMkLst>
          <pc:docMk/>
          <pc:sldMk cId="1956874039" sldId="261"/>
        </pc:sldMkLst>
        <pc:spChg chg="mod">
          <ac:chgData name="Burke, Katie" userId="S::kburke@helenaschools.org::38f90fc9-fc25-443e-8abb-f476c6693b5d" providerId="AD" clId="Web-{455ADFB4-F4B1-39E3-4DD3-3D1FF8F2B8DC}" dt="2022-02-10T15:21:26.192" v="62"/>
          <ac:spMkLst>
            <pc:docMk/>
            <pc:sldMk cId="1956874039" sldId="261"/>
            <ac:spMk id="3" creationId="{F3AF3674-2BF1-0045-B5B2-5B5A7201A551}"/>
          </ac:spMkLst>
        </pc:spChg>
        <pc:spChg chg="mod">
          <ac:chgData name="Burke, Katie" userId="S::kburke@helenaschools.org::38f90fc9-fc25-443e-8abb-f476c6693b5d" providerId="AD" clId="Web-{455ADFB4-F4B1-39E3-4DD3-3D1FF8F2B8DC}" dt="2022-02-10T15:20:48.364" v="54" actId="20577"/>
          <ac:spMkLst>
            <pc:docMk/>
            <pc:sldMk cId="1956874039" sldId="261"/>
            <ac:spMk id="6" creationId="{A46D3165-8B01-0243-BE0F-373D459C7389}"/>
          </ac:spMkLst>
        </pc:spChg>
      </pc:sldChg>
      <pc:sldChg chg="modSp ord">
        <pc:chgData name="Burke, Katie" userId="S::kburke@helenaschools.org::38f90fc9-fc25-443e-8abb-f476c6693b5d" providerId="AD" clId="Web-{455ADFB4-F4B1-39E3-4DD3-3D1FF8F2B8DC}" dt="2022-02-10T15:18:27.161" v="13" actId="14100"/>
        <pc:sldMkLst>
          <pc:docMk/>
          <pc:sldMk cId="3776471690" sldId="263"/>
        </pc:sldMkLst>
        <pc:spChg chg="mod">
          <ac:chgData name="Burke, Katie" userId="S::kburke@helenaschools.org::38f90fc9-fc25-443e-8abb-f476c6693b5d" providerId="AD" clId="Web-{455ADFB4-F4B1-39E3-4DD3-3D1FF8F2B8DC}" dt="2022-02-10T15:18:27.161" v="13" actId="14100"/>
          <ac:spMkLst>
            <pc:docMk/>
            <pc:sldMk cId="3776471690" sldId="263"/>
            <ac:spMk id="2" creationId="{CAAD33FD-CE82-42B5-BAE8-1DC467E3DCF8}"/>
          </ac:spMkLst>
        </pc:spChg>
      </pc:sldChg>
      <pc:sldChg chg="addSp delSp modSp new mod setBg">
        <pc:chgData name="Burke, Katie" userId="S::kburke@helenaschools.org::38f90fc9-fc25-443e-8abb-f476c6693b5d" providerId="AD" clId="Web-{455ADFB4-F4B1-39E3-4DD3-3D1FF8F2B8DC}" dt="2022-02-10T15:20:00.598" v="43" actId="1076"/>
        <pc:sldMkLst>
          <pc:docMk/>
          <pc:sldMk cId="40816213" sldId="264"/>
        </pc:sldMkLst>
        <pc:spChg chg="mod">
          <ac:chgData name="Burke, Katie" userId="S::kburke@helenaschools.org::38f90fc9-fc25-443e-8abb-f476c6693b5d" providerId="AD" clId="Web-{455ADFB4-F4B1-39E3-4DD3-3D1FF8F2B8DC}" dt="2022-02-10T15:19:35.927" v="22"/>
          <ac:spMkLst>
            <pc:docMk/>
            <pc:sldMk cId="40816213" sldId="264"/>
            <ac:spMk id="2" creationId="{8FFE2B90-6236-43CA-ADE1-6A26E454463B}"/>
          </ac:spMkLst>
        </pc:spChg>
        <pc:spChg chg="del">
          <ac:chgData name="Burke, Katie" userId="S::kburke@helenaschools.org::38f90fc9-fc25-443e-8abb-f476c6693b5d" providerId="AD" clId="Web-{455ADFB4-F4B1-39E3-4DD3-3D1FF8F2B8DC}" dt="2022-02-10T15:19:31.364" v="21"/>
          <ac:spMkLst>
            <pc:docMk/>
            <pc:sldMk cId="40816213" sldId="264"/>
            <ac:spMk id="3" creationId="{FC01F7C1-7746-4A7A-8E11-F26FD7960F1F}"/>
          </ac:spMkLst>
        </pc:spChg>
        <pc:spChg chg="add mod">
          <ac:chgData name="Burke, Katie" userId="S::kburke@helenaschools.org::38f90fc9-fc25-443e-8abb-f476c6693b5d" providerId="AD" clId="Web-{455ADFB4-F4B1-39E3-4DD3-3D1FF8F2B8DC}" dt="2022-02-10T15:19:55.286" v="41"/>
          <ac:spMkLst>
            <pc:docMk/>
            <pc:sldMk cId="40816213" sldId="264"/>
            <ac:spMk id="8" creationId="{3DFCA0C2-C432-4E3A-B9FF-42928196E13D}"/>
          </ac:spMkLst>
        </pc:spChg>
        <pc:spChg chg="add">
          <ac:chgData name="Burke, Katie" userId="S::kburke@helenaschools.org::38f90fc9-fc25-443e-8abb-f476c6693b5d" providerId="AD" clId="Web-{455ADFB4-F4B1-39E3-4DD3-3D1FF8F2B8DC}" dt="2022-02-10T15:19:35.927" v="22"/>
          <ac:spMkLst>
            <pc:docMk/>
            <pc:sldMk cId="40816213" sldId="264"/>
            <ac:spMk id="11" creationId="{8651CFA9-6065-4243-AC48-858E359780B1}"/>
          </ac:spMkLst>
        </pc:spChg>
        <pc:spChg chg="add">
          <ac:chgData name="Burke, Katie" userId="S::kburke@helenaschools.org::38f90fc9-fc25-443e-8abb-f476c6693b5d" providerId="AD" clId="Web-{455ADFB4-F4B1-39E3-4DD3-3D1FF8F2B8DC}" dt="2022-02-10T15:19:35.927" v="22"/>
          <ac:spMkLst>
            <pc:docMk/>
            <pc:sldMk cId="40816213" sldId="264"/>
            <ac:spMk id="13" creationId="{5A8C81AE-8F0D-49F3-9FB4-334B0DCDF195}"/>
          </ac:spMkLst>
        </pc:spChg>
        <pc:picChg chg="add mod ord">
          <ac:chgData name="Burke, Katie" userId="S::kburke@helenaschools.org::38f90fc9-fc25-443e-8abb-f476c6693b5d" providerId="AD" clId="Web-{455ADFB4-F4B1-39E3-4DD3-3D1FF8F2B8DC}" dt="2022-02-10T15:20:00.598" v="43" actId="1076"/>
          <ac:picMkLst>
            <pc:docMk/>
            <pc:sldMk cId="40816213" sldId="264"/>
            <ac:picMk id="4" creationId="{49EBC5C4-0EF5-4A16-AEDA-157A5781E991}"/>
          </ac:picMkLst>
        </pc:picChg>
        <pc:picChg chg="add">
          <ac:chgData name="Burke, Katie" userId="S::kburke@helenaschools.org::38f90fc9-fc25-443e-8abb-f476c6693b5d" providerId="AD" clId="Web-{455ADFB4-F4B1-39E3-4DD3-3D1FF8F2B8DC}" dt="2022-02-10T15:19:35.927" v="22"/>
          <ac:picMkLst>
            <pc:docMk/>
            <pc:sldMk cId="40816213" sldId="264"/>
            <ac:picMk id="15" creationId="{29DA4B2B-B54E-43B4-A1A4-EB704F7F3D41}"/>
          </ac:picMkLst>
        </pc:picChg>
        <pc:picChg chg="add">
          <ac:chgData name="Burke, Katie" userId="S::kburke@helenaschools.org::38f90fc9-fc25-443e-8abb-f476c6693b5d" providerId="AD" clId="Web-{455ADFB4-F4B1-39E3-4DD3-3D1FF8F2B8DC}" dt="2022-02-10T15:19:35.927" v="22"/>
          <ac:picMkLst>
            <pc:docMk/>
            <pc:sldMk cId="40816213" sldId="264"/>
            <ac:picMk id="17" creationId="{1C32610F-5445-4E12-87F6-F0591ABE7AD1}"/>
          </ac:picMkLst>
        </pc:picChg>
      </pc:sldChg>
      <pc:sldChg chg="add">
        <pc:chgData name="Burke, Katie" userId="S::kburke@helenaschools.org::38f90fc9-fc25-443e-8abb-f476c6693b5d" providerId="AD" clId="Web-{455ADFB4-F4B1-39E3-4DD3-3D1FF8F2B8DC}" dt="2022-02-10T16:34:56.097" v="69"/>
        <pc:sldMkLst>
          <pc:docMk/>
          <pc:sldMk cId="1528841182" sldId="265"/>
        </pc:sldMkLst>
      </pc:sldChg>
      <pc:sldMasterChg chg="add addSldLayout">
        <pc:chgData name="Burke, Katie" userId="S::kburke@helenaschools.org::38f90fc9-fc25-443e-8abb-f476c6693b5d" providerId="AD" clId="Web-{455ADFB4-F4B1-39E3-4DD3-3D1FF8F2B8DC}" dt="2022-02-10T16:34:56.097" v="69"/>
        <pc:sldMasterMkLst>
          <pc:docMk/>
          <pc:sldMasterMk cId="772360911" sldId="2147483853"/>
        </pc:sldMasterMkLst>
        <pc:sldLayoutChg chg="add">
          <pc:chgData name="Burke, Katie" userId="S::kburke@helenaschools.org::38f90fc9-fc25-443e-8abb-f476c6693b5d" providerId="AD" clId="Web-{455ADFB4-F4B1-39E3-4DD3-3D1FF8F2B8DC}" dt="2022-02-10T16:34:56.097" v="69"/>
          <pc:sldLayoutMkLst>
            <pc:docMk/>
            <pc:sldMasterMk cId="772360911" sldId="2147483853"/>
            <pc:sldLayoutMk cId="3325683436" sldId="2147483854"/>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2233302723" sldId="2147483855"/>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3413624740" sldId="2147483856"/>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4177607011" sldId="2147483857"/>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2058336421" sldId="2147483858"/>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165903971" sldId="2147483859"/>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3407721597" sldId="2147483860"/>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3477325602" sldId="2147483861"/>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2594557558" sldId="2147483862"/>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1097241081" sldId="2147483863"/>
          </pc:sldLayoutMkLst>
        </pc:sldLayoutChg>
        <pc:sldLayoutChg chg="add">
          <pc:chgData name="Burke, Katie" userId="S::kburke@helenaschools.org::38f90fc9-fc25-443e-8abb-f476c6693b5d" providerId="AD" clId="Web-{455ADFB4-F4B1-39E3-4DD3-3D1FF8F2B8DC}" dt="2022-02-10T16:34:56.097" v="69"/>
          <pc:sldLayoutMkLst>
            <pc:docMk/>
            <pc:sldMasterMk cId="772360911" sldId="2147483853"/>
            <pc:sldLayoutMk cId="782174466" sldId="214748386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6B8C5-D831-488D-BEA3-4E23DF9609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195E15-0274-443A-8BC1-ABB843B0D833}">
      <dgm:prSet/>
      <dgm:spPr/>
      <dgm:t>
        <a:bodyPr/>
        <a:lstStyle/>
        <a:p>
          <a:r>
            <a:rPr lang="en-US" dirty="0"/>
            <a:t>Get your science notebook.</a:t>
          </a:r>
        </a:p>
      </dgm:t>
    </dgm:pt>
    <dgm:pt modelId="{D9F4472A-F7E0-47FF-9AB4-826F99B1A4E6}" type="parTrans" cxnId="{A9AA68C9-7B34-401E-8FAA-35BC2A69B01B}">
      <dgm:prSet/>
      <dgm:spPr/>
      <dgm:t>
        <a:bodyPr/>
        <a:lstStyle/>
        <a:p>
          <a:endParaRPr lang="en-US"/>
        </a:p>
      </dgm:t>
    </dgm:pt>
    <dgm:pt modelId="{71ADC5B3-524D-4C8E-A3AE-DFFCD88FC6C3}" type="sibTrans" cxnId="{A9AA68C9-7B34-401E-8FAA-35BC2A69B01B}">
      <dgm:prSet/>
      <dgm:spPr/>
      <dgm:t>
        <a:bodyPr/>
        <a:lstStyle/>
        <a:p>
          <a:endParaRPr lang="en-US"/>
        </a:p>
      </dgm:t>
    </dgm:pt>
    <dgm:pt modelId="{E12A27F7-4014-4A31-A1D0-08D86DB73F49}">
      <dgm:prSet/>
      <dgm:spPr/>
      <dgm:t>
        <a:bodyPr/>
        <a:lstStyle/>
        <a:p>
          <a:r>
            <a:rPr lang="en-US" dirty="0"/>
            <a:t>Read through your key concepts and vocabulary.</a:t>
          </a:r>
        </a:p>
      </dgm:t>
    </dgm:pt>
    <dgm:pt modelId="{DCA9D46A-3C02-4BE2-8C47-76A54CE2B25C}" type="parTrans" cxnId="{EE290F8B-B52F-4064-BAD3-8FEA4DC52444}">
      <dgm:prSet/>
      <dgm:spPr/>
      <dgm:t>
        <a:bodyPr/>
        <a:lstStyle/>
        <a:p>
          <a:endParaRPr lang="en-US"/>
        </a:p>
      </dgm:t>
    </dgm:pt>
    <dgm:pt modelId="{998A4803-7599-4EFB-80AC-60F94DABDBCE}" type="sibTrans" cxnId="{EE290F8B-B52F-4064-BAD3-8FEA4DC52444}">
      <dgm:prSet/>
      <dgm:spPr/>
      <dgm:t>
        <a:bodyPr/>
        <a:lstStyle/>
        <a:p>
          <a:endParaRPr lang="en-US"/>
        </a:p>
      </dgm:t>
    </dgm:pt>
    <dgm:pt modelId="{95D132BE-6CEC-43C5-927D-24E6E800E0A8}">
      <dgm:prSet/>
      <dgm:spPr/>
      <dgm:t>
        <a:bodyPr/>
        <a:lstStyle/>
        <a:p>
          <a:pPr rtl="0"/>
          <a:r>
            <a:rPr lang="en-US" dirty="0"/>
            <a:t>Think: What</a:t>
          </a:r>
          <a:r>
            <a:rPr lang="en-US" dirty="0">
              <a:latin typeface="Avenir Next LT Pro"/>
            </a:rPr>
            <a:t> affects </a:t>
          </a:r>
          <a:r>
            <a:rPr lang="en-US" dirty="0"/>
            <a:t>air temperature of a location?</a:t>
          </a:r>
        </a:p>
      </dgm:t>
    </dgm:pt>
    <dgm:pt modelId="{09FF09B8-E646-423E-AB8D-9064654765E1}" type="parTrans" cxnId="{3FD9B7E0-C9BF-4135-A417-29788D7EAB35}">
      <dgm:prSet/>
      <dgm:spPr/>
      <dgm:t>
        <a:bodyPr/>
        <a:lstStyle/>
        <a:p>
          <a:endParaRPr lang="en-US"/>
        </a:p>
      </dgm:t>
    </dgm:pt>
    <dgm:pt modelId="{74B49A82-FD73-4806-B093-2DBEF0DA658A}" type="sibTrans" cxnId="{3FD9B7E0-C9BF-4135-A417-29788D7EAB35}">
      <dgm:prSet/>
      <dgm:spPr/>
      <dgm:t>
        <a:bodyPr/>
        <a:lstStyle/>
        <a:p>
          <a:endParaRPr lang="en-US"/>
        </a:p>
      </dgm:t>
    </dgm:pt>
    <dgm:pt modelId="{046B8159-1C37-4984-8BE0-E2055615495F}" type="pres">
      <dgm:prSet presAssocID="{7996B8C5-D831-488D-BEA3-4E23DF9609D4}" presName="root" presStyleCnt="0">
        <dgm:presLayoutVars>
          <dgm:dir/>
          <dgm:resizeHandles val="exact"/>
        </dgm:presLayoutVars>
      </dgm:prSet>
      <dgm:spPr/>
    </dgm:pt>
    <dgm:pt modelId="{B66C7BA4-29A6-43F9-9970-DD963D7FCF49}" type="pres">
      <dgm:prSet presAssocID="{1B195E15-0274-443A-8BC1-ABB843B0D833}" presName="compNode" presStyleCnt="0"/>
      <dgm:spPr/>
    </dgm:pt>
    <dgm:pt modelId="{8F682C61-8672-4586-BA25-E476E814BFAF}" type="pres">
      <dgm:prSet presAssocID="{1B195E15-0274-443A-8BC1-ABB843B0D833}" presName="bgRect" presStyleLbl="bgShp" presStyleIdx="0" presStyleCnt="3"/>
      <dgm:spPr/>
    </dgm:pt>
    <dgm:pt modelId="{59605DB4-E737-4309-A807-351C342BDF4E}" type="pres">
      <dgm:prSet presAssocID="{1B195E15-0274-443A-8BC1-ABB843B0D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44BF78BC-ECEC-4A5A-88E9-4694BED16AE2}" type="pres">
      <dgm:prSet presAssocID="{1B195E15-0274-443A-8BC1-ABB843B0D833}" presName="spaceRect" presStyleCnt="0"/>
      <dgm:spPr/>
    </dgm:pt>
    <dgm:pt modelId="{EB0247F6-5882-4FED-BCD4-983A72B2A09A}" type="pres">
      <dgm:prSet presAssocID="{1B195E15-0274-443A-8BC1-ABB843B0D833}" presName="parTx" presStyleLbl="revTx" presStyleIdx="0" presStyleCnt="3">
        <dgm:presLayoutVars>
          <dgm:chMax val="0"/>
          <dgm:chPref val="0"/>
        </dgm:presLayoutVars>
      </dgm:prSet>
      <dgm:spPr/>
    </dgm:pt>
    <dgm:pt modelId="{FFA33F6A-E025-4A29-8DC0-CA040F970CA1}" type="pres">
      <dgm:prSet presAssocID="{71ADC5B3-524D-4C8E-A3AE-DFFCD88FC6C3}" presName="sibTrans" presStyleCnt="0"/>
      <dgm:spPr/>
    </dgm:pt>
    <dgm:pt modelId="{571F8481-D53A-41B5-947B-12153E7F0438}" type="pres">
      <dgm:prSet presAssocID="{E12A27F7-4014-4A31-A1D0-08D86DB73F49}" presName="compNode" presStyleCnt="0"/>
      <dgm:spPr/>
    </dgm:pt>
    <dgm:pt modelId="{57A8D6CD-9142-4045-BEF4-777CC3F9E493}" type="pres">
      <dgm:prSet presAssocID="{E12A27F7-4014-4A31-A1D0-08D86DB73F49}" presName="bgRect" presStyleLbl="bgShp" presStyleIdx="1" presStyleCnt="3"/>
      <dgm:spPr/>
    </dgm:pt>
    <dgm:pt modelId="{44CC8FCC-83E6-431B-B1A4-32BB76E93220}" type="pres">
      <dgm:prSet presAssocID="{E12A27F7-4014-4A31-A1D0-08D86DB73F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0A485E24-377A-40C6-B7DB-9A911A8C7C9B}" type="pres">
      <dgm:prSet presAssocID="{E12A27F7-4014-4A31-A1D0-08D86DB73F49}" presName="spaceRect" presStyleCnt="0"/>
      <dgm:spPr/>
    </dgm:pt>
    <dgm:pt modelId="{49289612-3A17-48FB-AEF6-D486AECFF699}" type="pres">
      <dgm:prSet presAssocID="{E12A27F7-4014-4A31-A1D0-08D86DB73F49}" presName="parTx" presStyleLbl="revTx" presStyleIdx="1" presStyleCnt="3">
        <dgm:presLayoutVars>
          <dgm:chMax val="0"/>
          <dgm:chPref val="0"/>
        </dgm:presLayoutVars>
      </dgm:prSet>
      <dgm:spPr/>
    </dgm:pt>
    <dgm:pt modelId="{21DB9E24-56F8-4DEA-8C07-7F50B5AECEEA}" type="pres">
      <dgm:prSet presAssocID="{998A4803-7599-4EFB-80AC-60F94DABDBCE}" presName="sibTrans" presStyleCnt="0"/>
      <dgm:spPr/>
    </dgm:pt>
    <dgm:pt modelId="{5517F22D-CF6E-4A32-8CAC-BD7B62659197}" type="pres">
      <dgm:prSet presAssocID="{95D132BE-6CEC-43C5-927D-24E6E800E0A8}" presName="compNode" presStyleCnt="0"/>
      <dgm:spPr/>
    </dgm:pt>
    <dgm:pt modelId="{59E4AF5B-5D45-41B7-A7F9-8F97F945A6E2}" type="pres">
      <dgm:prSet presAssocID="{95D132BE-6CEC-43C5-927D-24E6E800E0A8}" presName="bgRect" presStyleLbl="bgShp" presStyleIdx="2" presStyleCnt="3"/>
      <dgm:spPr/>
    </dgm:pt>
    <dgm:pt modelId="{7A143607-8EE2-4CD6-8A9F-816DC03D999E}" type="pres">
      <dgm:prSet presAssocID="{95D132BE-6CEC-43C5-927D-24E6E800E0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w Temperature"/>
        </a:ext>
      </dgm:extLst>
    </dgm:pt>
    <dgm:pt modelId="{BBBEB45E-F845-434F-BA13-1785CC8DF807}" type="pres">
      <dgm:prSet presAssocID="{95D132BE-6CEC-43C5-927D-24E6E800E0A8}" presName="spaceRect" presStyleCnt="0"/>
      <dgm:spPr/>
    </dgm:pt>
    <dgm:pt modelId="{21A14DAB-2109-45C2-8981-A8FCC1D76D3B}" type="pres">
      <dgm:prSet presAssocID="{95D132BE-6CEC-43C5-927D-24E6E800E0A8}" presName="parTx" presStyleLbl="revTx" presStyleIdx="2" presStyleCnt="3">
        <dgm:presLayoutVars>
          <dgm:chMax val="0"/>
          <dgm:chPref val="0"/>
        </dgm:presLayoutVars>
      </dgm:prSet>
      <dgm:spPr/>
    </dgm:pt>
  </dgm:ptLst>
  <dgm:cxnLst>
    <dgm:cxn modelId="{4D2CF004-4FE5-4A7E-9F85-6BE5DD546DBA}" type="presOf" srcId="{1B195E15-0274-443A-8BC1-ABB843B0D833}" destId="{EB0247F6-5882-4FED-BCD4-983A72B2A09A}" srcOrd="0" destOrd="0" presId="urn:microsoft.com/office/officeart/2018/2/layout/IconVerticalSolidList"/>
    <dgm:cxn modelId="{A40FAE18-63AB-4CBD-BBC9-13E398D4F2A1}" type="presOf" srcId="{E12A27F7-4014-4A31-A1D0-08D86DB73F49}" destId="{49289612-3A17-48FB-AEF6-D486AECFF699}" srcOrd="0" destOrd="0" presId="urn:microsoft.com/office/officeart/2018/2/layout/IconVerticalSolidList"/>
    <dgm:cxn modelId="{035F2759-B689-46E9-A229-765463557713}" type="presOf" srcId="{95D132BE-6CEC-43C5-927D-24E6E800E0A8}" destId="{21A14DAB-2109-45C2-8981-A8FCC1D76D3B}" srcOrd="0" destOrd="0" presId="urn:microsoft.com/office/officeart/2018/2/layout/IconVerticalSolidList"/>
    <dgm:cxn modelId="{EE290F8B-B52F-4064-BAD3-8FEA4DC52444}" srcId="{7996B8C5-D831-488D-BEA3-4E23DF9609D4}" destId="{E12A27F7-4014-4A31-A1D0-08D86DB73F49}" srcOrd="1" destOrd="0" parTransId="{DCA9D46A-3C02-4BE2-8C47-76A54CE2B25C}" sibTransId="{998A4803-7599-4EFB-80AC-60F94DABDBCE}"/>
    <dgm:cxn modelId="{0E3694A0-39B8-4B37-9E9C-1415C218AD9C}" type="presOf" srcId="{7996B8C5-D831-488D-BEA3-4E23DF9609D4}" destId="{046B8159-1C37-4984-8BE0-E2055615495F}" srcOrd="0" destOrd="0" presId="urn:microsoft.com/office/officeart/2018/2/layout/IconVerticalSolidList"/>
    <dgm:cxn modelId="{A9AA68C9-7B34-401E-8FAA-35BC2A69B01B}" srcId="{7996B8C5-D831-488D-BEA3-4E23DF9609D4}" destId="{1B195E15-0274-443A-8BC1-ABB843B0D833}" srcOrd="0" destOrd="0" parTransId="{D9F4472A-F7E0-47FF-9AB4-826F99B1A4E6}" sibTransId="{71ADC5B3-524D-4C8E-A3AE-DFFCD88FC6C3}"/>
    <dgm:cxn modelId="{3FD9B7E0-C9BF-4135-A417-29788D7EAB35}" srcId="{7996B8C5-D831-488D-BEA3-4E23DF9609D4}" destId="{95D132BE-6CEC-43C5-927D-24E6E800E0A8}" srcOrd="2" destOrd="0" parTransId="{09FF09B8-E646-423E-AB8D-9064654765E1}" sibTransId="{74B49A82-FD73-4806-B093-2DBEF0DA658A}"/>
    <dgm:cxn modelId="{37C508EC-00B1-4CFF-B5C1-8572A8F1667F}" type="presParOf" srcId="{046B8159-1C37-4984-8BE0-E2055615495F}" destId="{B66C7BA4-29A6-43F9-9970-DD963D7FCF49}" srcOrd="0" destOrd="0" presId="urn:microsoft.com/office/officeart/2018/2/layout/IconVerticalSolidList"/>
    <dgm:cxn modelId="{6B641A75-10AE-4D5A-B1FD-D43641C47933}" type="presParOf" srcId="{B66C7BA4-29A6-43F9-9970-DD963D7FCF49}" destId="{8F682C61-8672-4586-BA25-E476E814BFAF}" srcOrd="0" destOrd="0" presId="urn:microsoft.com/office/officeart/2018/2/layout/IconVerticalSolidList"/>
    <dgm:cxn modelId="{EA82470D-89BA-4428-BAA2-6064344D99AD}" type="presParOf" srcId="{B66C7BA4-29A6-43F9-9970-DD963D7FCF49}" destId="{59605DB4-E737-4309-A807-351C342BDF4E}" srcOrd="1" destOrd="0" presId="urn:microsoft.com/office/officeart/2018/2/layout/IconVerticalSolidList"/>
    <dgm:cxn modelId="{D030396D-9CDA-426C-8E06-9E6ECAF119D2}" type="presParOf" srcId="{B66C7BA4-29A6-43F9-9970-DD963D7FCF49}" destId="{44BF78BC-ECEC-4A5A-88E9-4694BED16AE2}" srcOrd="2" destOrd="0" presId="urn:microsoft.com/office/officeart/2018/2/layout/IconVerticalSolidList"/>
    <dgm:cxn modelId="{8F59375A-75C5-4849-A3D4-925B884969F8}" type="presParOf" srcId="{B66C7BA4-29A6-43F9-9970-DD963D7FCF49}" destId="{EB0247F6-5882-4FED-BCD4-983A72B2A09A}" srcOrd="3" destOrd="0" presId="urn:microsoft.com/office/officeart/2018/2/layout/IconVerticalSolidList"/>
    <dgm:cxn modelId="{C558B917-A394-4283-BF78-5AA58A761B19}" type="presParOf" srcId="{046B8159-1C37-4984-8BE0-E2055615495F}" destId="{FFA33F6A-E025-4A29-8DC0-CA040F970CA1}" srcOrd="1" destOrd="0" presId="urn:microsoft.com/office/officeart/2018/2/layout/IconVerticalSolidList"/>
    <dgm:cxn modelId="{C3F76A92-8F86-4B2E-AB4A-91922D130655}" type="presParOf" srcId="{046B8159-1C37-4984-8BE0-E2055615495F}" destId="{571F8481-D53A-41B5-947B-12153E7F0438}" srcOrd="2" destOrd="0" presId="urn:microsoft.com/office/officeart/2018/2/layout/IconVerticalSolidList"/>
    <dgm:cxn modelId="{E8939214-A457-430C-B897-814A723323C4}" type="presParOf" srcId="{571F8481-D53A-41B5-947B-12153E7F0438}" destId="{57A8D6CD-9142-4045-BEF4-777CC3F9E493}" srcOrd="0" destOrd="0" presId="urn:microsoft.com/office/officeart/2018/2/layout/IconVerticalSolidList"/>
    <dgm:cxn modelId="{7A18184B-2E7F-46A5-AAB1-3D83287AEB4E}" type="presParOf" srcId="{571F8481-D53A-41B5-947B-12153E7F0438}" destId="{44CC8FCC-83E6-431B-B1A4-32BB76E93220}" srcOrd="1" destOrd="0" presId="urn:microsoft.com/office/officeart/2018/2/layout/IconVerticalSolidList"/>
    <dgm:cxn modelId="{3F7D1074-C398-4D31-A1B6-E3C8F38CACA8}" type="presParOf" srcId="{571F8481-D53A-41B5-947B-12153E7F0438}" destId="{0A485E24-377A-40C6-B7DB-9A911A8C7C9B}" srcOrd="2" destOrd="0" presId="urn:microsoft.com/office/officeart/2018/2/layout/IconVerticalSolidList"/>
    <dgm:cxn modelId="{2E5CBDA7-1ADC-4A9E-9BBB-E6E321FF6FAD}" type="presParOf" srcId="{571F8481-D53A-41B5-947B-12153E7F0438}" destId="{49289612-3A17-48FB-AEF6-D486AECFF699}" srcOrd="3" destOrd="0" presId="urn:microsoft.com/office/officeart/2018/2/layout/IconVerticalSolidList"/>
    <dgm:cxn modelId="{81E69544-98CC-4E1D-AC99-9B3F4B9C41D8}" type="presParOf" srcId="{046B8159-1C37-4984-8BE0-E2055615495F}" destId="{21DB9E24-56F8-4DEA-8C07-7F50B5AECEEA}" srcOrd="3" destOrd="0" presId="urn:microsoft.com/office/officeart/2018/2/layout/IconVerticalSolidList"/>
    <dgm:cxn modelId="{1AE88073-FB68-44BC-9D87-CB72E35B027B}" type="presParOf" srcId="{046B8159-1C37-4984-8BE0-E2055615495F}" destId="{5517F22D-CF6E-4A32-8CAC-BD7B62659197}" srcOrd="4" destOrd="0" presId="urn:microsoft.com/office/officeart/2018/2/layout/IconVerticalSolidList"/>
    <dgm:cxn modelId="{37DAE238-53F1-4752-8D3F-30884CC49EBC}" type="presParOf" srcId="{5517F22D-CF6E-4A32-8CAC-BD7B62659197}" destId="{59E4AF5B-5D45-41B7-A7F9-8F97F945A6E2}" srcOrd="0" destOrd="0" presId="urn:microsoft.com/office/officeart/2018/2/layout/IconVerticalSolidList"/>
    <dgm:cxn modelId="{E7F95B15-6373-49D1-9723-83FF1BFCFBE2}" type="presParOf" srcId="{5517F22D-CF6E-4A32-8CAC-BD7B62659197}" destId="{7A143607-8EE2-4CD6-8A9F-816DC03D999E}" srcOrd="1" destOrd="0" presId="urn:microsoft.com/office/officeart/2018/2/layout/IconVerticalSolidList"/>
    <dgm:cxn modelId="{710C7DB3-C645-464A-AB96-DF3EE330066C}" type="presParOf" srcId="{5517F22D-CF6E-4A32-8CAC-BD7B62659197}" destId="{BBBEB45E-F845-434F-BA13-1785CC8DF807}" srcOrd="2" destOrd="0" presId="urn:microsoft.com/office/officeart/2018/2/layout/IconVerticalSolidList"/>
    <dgm:cxn modelId="{C38FDC98-CFF2-4C7B-A8C7-3A5E85EA9F78}" type="presParOf" srcId="{5517F22D-CF6E-4A32-8CAC-BD7B62659197}" destId="{21A14DAB-2109-45C2-8981-A8FCC1D76D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C90A5-CE69-4DDB-A7F2-8705AEA259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9EBA46-62C0-438A-9A3C-409766FEDC8A}">
      <dgm:prSet/>
      <dgm:spPr/>
      <dgm:t>
        <a:bodyPr/>
        <a:lstStyle/>
        <a:p>
          <a:pPr>
            <a:lnSpc>
              <a:spcPct val="100000"/>
            </a:lnSpc>
          </a:pPr>
          <a:r>
            <a:rPr lang="en-US"/>
            <a:t>Bell Ringer</a:t>
          </a:r>
        </a:p>
      </dgm:t>
    </dgm:pt>
    <dgm:pt modelId="{E8AC858E-1FAE-41F9-8CFA-BF383DC606BD}" type="parTrans" cxnId="{6D0627C4-C54A-4661-8A1E-D7DCD9F86B6C}">
      <dgm:prSet/>
      <dgm:spPr/>
      <dgm:t>
        <a:bodyPr/>
        <a:lstStyle/>
        <a:p>
          <a:endParaRPr lang="en-US"/>
        </a:p>
      </dgm:t>
    </dgm:pt>
    <dgm:pt modelId="{2462DDEB-2B00-4256-B7BF-03B34CD4E4FD}" type="sibTrans" cxnId="{6D0627C4-C54A-4661-8A1E-D7DCD9F86B6C}">
      <dgm:prSet/>
      <dgm:spPr/>
      <dgm:t>
        <a:bodyPr/>
        <a:lstStyle/>
        <a:p>
          <a:endParaRPr lang="en-US"/>
        </a:p>
      </dgm:t>
    </dgm:pt>
    <dgm:pt modelId="{601BF90C-6D9E-4424-90B8-901FD1D1E866}">
      <dgm:prSet/>
      <dgm:spPr/>
      <dgm:t>
        <a:bodyPr/>
        <a:lstStyle/>
        <a:p>
          <a:pPr>
            <a:lnSpc>
              <a:spcPct val="100000"/>
            </a:lnSpc>
          </a:pPr>
          <a:r>
            <a:rPr lang="en-US">
              <a:latin typeface="Avenir Next LT Pro"/>
            </a:rPr>
            <a:t>Exit Ticket - Missing Work and/or Chapter 1 Assessment Revisions </a:t>
          </a:r>
          <a:endParaRPr lang="en-US"/>
        </a:p>
      </dgm:t>
    </dgm:pt>
    <dgm:pt modelId="{3C8A75DA-C84A-49BE-9A89-C863299179B6}" type="parTrans" cxnId="{20AEB96B-EFE8-4100-B70B-73CDD28D224F}">
      <dgm:prSet/>
      <dgm:spPr/>
      <dgm:t>
        <a:bodyPr/>
        <a:lstStyle/>
        <a:p>
          <a:endParaRPr lang="en-US"/>
        </a:p>
      </dgm:t>
    </dgm:pt>
    <dgm:pt modelId="{B7BA432A-8F2C-4F6A-B367-40FC73271A74}" type="sibTrans" cxnId="{20AEB96B-EFE8-4100-B70B-73CDD28D224F}">
      <dgm:prSet/>
      <dgm:spPr/>
      <dgm:t>
        <a:bodyPr/>
        <a:lstStyle/>
        <a:p>
          <a:endParaRPr lang="en-US"/>
        </a:p>
      </dgm:t>
    </dgm:pt>
    <dgm:pt modelId="{E964071A-E0FC-4D40-96D8-5E1172F77421}">
      <dgm:prSet phldr="0"/>
      <dgm:spPr/>
      <dgm:t>
        <a:bodyPr/>
        <a:lstStyle/>
        <a:p>
          <a:pPr>
            <a:lnSpc>
              <a:spcPct val="100000"/>
            </a:lnSpc>
          </a:pPr>
          <a:r>
            <a:rPr lang="en-US">
              <a:latin typeface="Avenir Next LT Pro"/>
            </a:rPr>
            <a:t>Review Assessment Strategies </a:t>
          </a:r>
        </a:p>
      </dgm:t>
    </dgm:pt>
    <dgm:pt modelId="{84292156-D5E4-403C-88D7-88B301748847}" type="parTrans" cxnId="{C2BAB879-47DC-4EAB-917F-FA6BF564C65C}">
      <dgm:prSet/>
      <dgm:spPr/>
      <dgm:t>
        <a:bodyPr/>
        <a:lstStyle/>
        <a:p>
          <a:endParaRPr lang="en-US"/>
        </a:p>
      </dgm:t>
    </dgm:pt>
    <dgm:pt modelId="{3622BF5E-383D-4DE3-97E6-64D9EBD67B0E}" type="sibTrans" cxnId="{C2BAB879-47DC-4EAB-917F-FA6BF564C65C}">
      <dgm:prSet/>
      <dgm:spPr/>
      <dgm:t>
        <a:bodyPr/>
        <a:lstStyle/>
        <a:p>
          <a:endParaRPr lang="en-US"/>
        </a:p>
      </dgm:t>
    </dgm:pt>
    <dgm:pt modelId="{043D45F1-8B43-4F96-8FAA-100C4C048F1D}">
      <dgm:prSet phldr="0"/>
      <dgm:spPr/>
      <dgm:t>
        <a:bodyPr/>
        <a:lstStyle/>
        <a:p>
          <a:pPr>
            <a:lnSpc>
              <a:spcPct val="100000"/>
            </a:lnSpc>
          </a:pPr>
          <a:r>
            <a:rPr lang="en-US">
              <a:latin typeface="Avenir Next LT Pro"/>
            </a:rPr>
            <a:t>Critical Juncture</a:t>
          </a:r>
          <a:endParaRPr lang="en-US"/>
        </a:p>
      </dgm:t>
    </dgm:pt>
    <dgm:pt modelId="{65264458-046F-4210-8B2B-800BF4AC8429}" type="parTrans" cxnId="{7CA0CA57-DA36-4BB4-B2B7-668D23F23D7A}">
      <dgm:prSet/>
      <dgm:spPr/>
    </dgm:pt>
    <dgm:pt modelId="{1E6D5AD9-DCE7-4589-9542-FAB9043BA385}" type="sibTrans" cxnId="{7CA0CA57-DA36-4BB4-B2B7-668D23F23D7A}">
      <dgm:prSet/>
      <dgm:spPr/>
    </dgm:pt>
    <dgm:pt modelId="{0B10A110-4373-467E-B5D5-DEFFDBD59F92}" type="pres">
      <dgm:prSet presAssocID="{6A5C90A5-CE69-4DDB-A7F2-8705AEA2594A}" presName="root" presStyleCnt="0">
        <dgm:presLayoutVars>
          <dgm:dir/>
          <dgm:resizeHandles val="exact"/>
        </dgm:presLayoutVars>
      </dgm:prSet>
      <dgm:spPr/>
    </dgm:pt>
    <dgm:pt modelId="{790488D0-341C-4DC4-A87B-6DE1AA11082A}" type="pres">
      <dgm:prSet presAssocID="{1A9EBA46-62C0-438A-9A3C-409766FEDC8A}" presName="compNode" presStyleCnt="0"/>
      <dgm:spPr/>
    </dgm:pt>
    <dgm:pt modelId="{647C2259-0A79-4844-BAD3-E83C5E31B4D5}" type="pres">
      <dgm:prSet presAssocID="{1A9EBA46-62C0-438A-9A3C-409766FEDC8A}" presName="bgRect" presStyleLbl="bgShp" presStyleIdx="0" presStyleCnt="4"/>
      <dgm:spPr/>
    </dgm:pt>
    <dgm:pt modelId="{522F1638-5230-47B6-8AB6-2A27F87273D7}" type="pres">
      <dgm:prSet presAssocID="{1A9EBA46-62C0-438A-9A3C-409766FEDC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ll"/>
        </a:ext>
      </dgm:extLst>
    </dgm:pt>
    <dgm:pt modelId="{93CFCA97-D96C-47D6-A74F-61409C8BDC4A}" type="pres">
      <dgm:prSet presAssocID="{1A9EBA46-62C0-438A-9A3C-409766FEDC8A}" presName="spaceRect" presStyleCnt="0"/>
      <dgm:spPr/>
    </dgm:pt>
    <dgm:pt modelId="{F842F1F0-299D-40E1-BE73-4EA901533FA3}" type="pres">
      <dgm:prSet presAssocID="{1A9EBA46-62C0-438A-9A3C-409766FEDC8A}" presName="parTx" presStyleLbl="revTx" presStyleIdx="0" presStyleCnt="4">
        <dgm:presLayoutVars>
          <dgm:chMax val="0"/>
          <dgm:chPref val="0"/>
        </dgm:presLayoutVars>
      </dgm:prSet>
      <dgm:spPr/>
    </dgm:pt>
    <dgm:pt modelId="{069FFF26-E7DF-4075-9DA2-C58E7B72CE05}" type="pres">
      <dgm:prSet presAssocID="{2462DDEB-2B00-4256-B7BF-03B34CD4E4FD}" presName="sibTrans" presStyleCnt="0"/>
      <dgm:spPr/>
    </dgm:pt>
    <dgm:pt modelId="{7BBE7EA1-2DDE-4ED0-BFA0-DB883EFED3EA}" type="pres">
      <dgm:prSet presAssocID="{E964071A-E0FC-4D40-96D8-5E1172F77421}" presName="compNode" presStyleCnt="0"/>
      <dgm:spPr/>
    </dgm:pt>
    <dgm:pt modelId="{0716A53B-4DB4-4E45-A0F9-38ABC0C24509}" type="pres">
      <dgm:prSet presAssocID="{E964071A-E0FC-4D40-96D8-5E1172F77421}" presName="bgRect" presStyleLbl="bgShp" presStyleIdx="1" presStyleCnt="4"/>
      <dgm:spPr/>
    </dgm:pt>
    <dgm:pt modelId="{76206315-DCE9-4EF2-9B78-D49D18F1FEF9}" type="pres">
      <dgm:prSet presAssocID="{E964071A-E0FC-4D40-96D8-5E1172F774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E9099CEF-062F-4F7F-9778-F438937A8B2E}" type="pres">
      <dgm:prSet presAssocID="{E964071A-E0FC-4D40-96D8-5E1172F77421}" presName="spaceRect" presStyleCnt="0"/>
      <dgm:spPr/>
    </dgm:pt>
    <dgm:pt modelId="{501A2897-49AF-4CB1-BB2F-2EF92C217449}" type="pres">
      <dgm:prSet presAssocID="{E964071A-E0FC-4D40-96D8-5E1172F77421}" presName="parTx" presStyleLbl="revTx" presStyleIdx="1" presStyleCnt="4">
        <dgm:presLayoutVars>
          <dgm:chMax val="0"/>
          <dgm:chPref val="0"/>
        </dgm:presLayoutVars>
      </dgm:prSet>
      <dgm:spPr/>
    </dgm:pt>
    <dgm:pt modelId="{1862CF21-3E19-40BD-9A87-9722283CDCA1}" type="pres">
      <dgm:prSet presAssocID="{3622BF5E-383D-4DE3-97E6-64D9EBD67B0E}" presName="sibTrans" presStyleCnt="0"/>
      <dgm:spPr/>
    </dgm:pt>
    <dgm:pt modelId="{6BD2157F-5C0D-4114-9223-6B6700D22902}" type="pres">
      <dgm:prSet presAssocID="{043D45F1-8B43-4F96-8FAA-100C4C048F1D}" presName="compNode" presStyleCnt="0"/>
      <dgm:spPr/>
    </dgm:pt>
    <dgm:pt modelId="{1B0CAAC5-9C38-4126-8930-1B98C13DF4AC}" type="pres">
      <dgm:prSet presAssocID="{043D45F1-8B43-4F96-8FAA-100C4C048F1D}" presName="bgRect" presStyleLbl="bgShp" presStyleIdx="2" presStyleCnt="4"/>
      <dgm:spPr/>
    </dgm:pt>
    <dgm:pt modelId="{69A4C774-20F8-45CE-B7EB-BACD1CFD6F99}" type="pres">
      <dgm:prSet presAssocID="{043D45F1-8B43-4F96-8FAA-100C4C048F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78AE679-06C3-44B1-819B-AB39A7D7E658}" type="pres">
      <dgm:prSet presAssocID="{043D45F1-8B43-4F96-8FAA-100C4C048F1D}" presName="spaceRect" presStyleCnt="0"/>
      <dgm:spPr/>
    </dgm:pt>
    <dgm:pt modelId="{634633C9-CD3D-420D-9B79-601E69D156BE}" type="pres">
      <dgm:prSet presAssocID="{043D45F1-8B43-4F96-8FAA-100C4C048F1D}" presName="parTx" presStyleLbl="revTx" presStyleIdx="2" presStyleCnt="4">
        <dgm:presLayoutVars>
          <dgm:chMax val="0"/>
          <dgm:chPref val="0"/>
        </dgm:presLayoutVars>
      </dgm:prSet>
      <dgm:spPr/>
    </dgm:pt>
    <dgm:pt modelId="{17C3266A-2D2B-4466-9A42-A990F2044147}" type="pres">
      <dgm:prSet presAssocID="{1E6D5AD9-DCE7-4589-9542-FAB9043BA385}" presName="sibTrans" presStyleCnt="0"/>
      <dgm:spPr/>
    </dgm:pt>
    <dgm:pt modelId="{A5358C30-409F-4C42-94A2-9F062C1E0039}" type="pres">
      <dgm:prSet presAssocID="{601BF90C-6D9E-4424-90B8-901FD1D1E866}" presName="compNode" presStyleCnt="0"/>
      <dgm:spPr/>
    </dgm:pt>
    <dgm:pt modelId="{F8FF9CBB-DE44-4EAA-9653-13A82F816B31}" type="pres">
      <dgm:prSet presAssocID="{601BF90C-6D9E-4424-90B8-901FD1D1E866}" presName="bgRect" presStyleLbl="bgShp" presStyleIdx="3" presStyleCnt="4"/>
      <dgm:spPr/>
    </dgm:pt>
    <dgm:pt modelId="{3A139568-CB08-4BC1-A84A-1ABDEC642CA6}" type="pres">
      <dgm:prSet presAssocID="{601BF90C-6D9E-4424-90B8-901FD1D1E8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ED206D3-6F40-459D-ABF2-E519EEE4BDD4}" type="pres">
      <dgm:prSet presAssocID="{601BF90C-6D9E-4424-90B8-901FD1D1E866}" presName="spaceRect" presStyleCnt="0"/>
      <dgm:spPr/>
    </dgm:pt>
    <dgm:pt modelId="{0A99DBEF-F546-4859-8674-651D4E738C1F}" type="pres">
      <dgm:prSet presAssocID="{601BF90C-6D9E-4424-90B8-901FD1D1E866}" presName="parTx" presStyleLbl="revTx" presStyleIdx="3" presStyleCnt="4">
        <dgm:presLayoutVars>
          <dgm:chMax val="0"/>
          <dgm:chPref val="0"/>
        </dgm:presLayoutVars>
      </dgm:prSet>
      <dgm:spPr/>
    </dgm:pt>
  </dgm:ptLst>
  <dgm:cxnLst>
    <dgm:cxn modelId="{D9C68F35-0C3C-4DFD-ABCC-5E109B3815F5}" type="presOf" srcId="{601BF90C-6D9E-4424-90B8-901FD1D1E866}" destId="{0A99DBEF-F546-4859-8674-651D4E738C1F}" srcOrd="0" destOrd="0" presId="urn:microsoft.com/office/officeart/2018/2/layout/IconVerticalSolidList"/>
    <dgm:cxn modelId="{20AEB96B-EFE8-4100-B70B-73CDD28D224F}" srcId="{6A5C90A5-CE69-4DDB-A7F2-8705AEA2594A}" destId="{601BF90C-6D9E-4424-90B8-901FD1D1E866}" srcOrd="3" destOrd="0" parTransId="{3C8A75DA-C84A-49BE-9A89-C863299179B6}" sibTransId="{B7BA432A-8F2C-4F6A-B367-40FC73271A74}"/>
    <dgm:cxn modelId="{FD79DE75-AD52-4C86-89AB-9DF0206E6DA6}" type="presOf" srcId="{043D45F1-8B43-4F96-8FAA-100C4C048F1D}" destId="{634633C9-CD3D-420D-9B79-601E69D156BE}" srcOrd="0" destOrd="0" presId="urn:microsoft.com/office/officeart/2018/2/layout/IconVerticalSolidList"/>
    <dgm:cxn modelId="{7CA0CA57-DA36-4BB4-B2B7-668D23F23D7A}" srcId="{6A5C90A5-CE69-4DDB-A7F2-8705AEA2594A}" destId="{043D45F1-8B43-4F96-8FAA-100C4C048F1D}" srcOrd="2" destOrd="0" parTransId="{65264458-046F-4210-8B2B-800BF4AC8429}" sibTransId="{1E6D5AD9-DCE7-4589-9542-FAB9043BA385}"/>
    <dgm:cxn modelId="{C2BAB879-47DC-4EAB-917F-FA6BF564C65C}" srcId="{6A5C90A5-CE69-4DDB-A7F2-8705AEA2594A}" destId="{E964071A-E0FC-4D40-96D8-5E1172F77421}" srcOrd="1" destOrd="0" parTransId="{84292156-D5E4-403C-88D7-88B301748847}" sibTransId="{3622BF5E-383D-4DE3-97E6-64D9EBD67B0E}"/>
    <dgm:cxn modelId="{056BE07A-370A-4AAC-9835-B28A8B7D6FB6}" type="presOf" srcId="{1A9EBA46-62C0-438A-9A3C-409766FEDC8A}" destId="{F842F1F0-299D-40E1-BE73-4EA901533FA3}" srcOrd="0" destOrd="0" presId="urn:microsoft.com/office/officeart/2018/2/layout/IconVerticalSolidList"/>
    <dgm:cxn modelId="{BFC53DAE-F03B-4CC0-A4C2-441BEEB683AF}" type="presOf" srcId="{E964071A-E0FC-4D40-96D8-5E1172F77421}" destId="{501A2897-49AF-4CB1-BB2F-2EF92C217449}" srcOrd="0" destOrd="0" presId="urn:microsoft.com/office/officeart/2018/2/layout/IconVerticalSolidList"/>
    <dgm:cxn modelId="{6D0627C4-C54A-4661-8A1E-D7DCD9F86B6C}" srcId="{6A5C90A5-CE69-4DDB-A7F2-8705AEA2594A}" destId="{1A9EBA46-62C0-438A-9A3C-409766FEDC8A}" srcOrd="0" destOrd="0" parTransId="{E8AC858E-1FAE-41F9-8CFA-BF383DC606BD}" sibTransId="{2462DDEB-2B00-4256-B7BF-03B34CD4E4FD}"/>
    <dgm:cxn modelId="{D51766C4-A5D5-47E8-BF88-AE0F95937CF2}" type="presOf" srcId="{6A5C90A5-CE69-4DDB-A7F2-8705AEA2594A}" destId="{0B10A110-4373-467E-B5D5-DEFFDBD59F92}" srcOrd="0" destOrd="0" presId="urn:microsoft.com/office/officeart/2018/2/layout/IconVerticalSolidList"/>
    <dgm:cxn modelId="{9B0D28EB-115A-4CA3-BB47-913AF9F5DBD4}" type="presParOf" srcId="{0B10A110-4373-467E-B5D5-DEFFDBD59F92}" destId="{790488D0-341C-4DC4-A87B-6DE1AA11082A}" srcOrd="0" destOrd="0" presId="urn:microsoft.com/office/officeart/2018/2/layout/IconVerticalSolidList"/>
    <dgm:cxn modelId="{D94C9112-8845-436B-81D3-942796C4C97C}" type="presParOf" srcId="{790488D0-341C-4DC4-A87B-6DE1AA11082A}" destId="{647C2259-0A79-4844-BAD3-E83C5E31B4D5}" srcOrd="0" destOrd="0" presId="urn:microsoft.com/office/officeart/2018/2/layout/IconVerticalSolidList"/>
    <dgm:cxn modelId="{19EAD009-C521-4C70-992D-EF2B27C9BB45}" type="presParOf" srcId="{790488D0-341C-4DC4-A87B-6DE1AA11082A}" destId="{522F1638-5230-47B6-8AB6-2A27F87273D7}" srcOrd="1" destOrd="0" presId="urn:microsoft.com/office/officeart/2018/2/layout/IconVerticalSolidList"/>
    <dgm:cxn modelId="{F82305B9-4AC7-4CD7-AD2E-F734CAA4835F}" type="presParOf" srcId="{790488D0-341C-4DC4-A87B-6DE1AA11082A}" destId="{93CFCA97-D96C-47D6-A74F-61409C8BDC4A}" srcOrd="2" destOrd="0" presId="urn:microsoft.com/office/officeart/2018/2/layout/IconVerticalSolidList"/>
    <dgm:cxn modelId="{5E0F48B2-E7F6-46B6-BC6A-CFEFF4BAAADA}" type="presParOf" srcId="{790488D0-341C-4DC4-A87B-6DE1AA11082A}" destId="{F842F1F0-299D-40E1-BE73-4EA901533FA3}" srcOrd="3" destOrd="0" presId="urn:microsoft.com/office/officeart/2018/2/layout/IconVerticalSolidList"/>
    <dgm:cxn modelId="{C7CF1E05-FCBE-4CAC-8E47-B9CFE2F571B1}" type="presParOf" srcId="{0B10A110-4373-467E-B5D5-DEFFDBD59F92}" destId="{069FFF26-E7DF-4075-9DA2-C58E7B72CE05}" srcOrd="1" destOrd="0" presId="urn:microsoft.com/office/officeart/2018/2/layout/IconVerticalSolidList"/>
    <dgm:cxn modelId="{BBF2F48E-3B4C-43E7-8BA5-9C4105FB49AF}" type="presParOf" srcId="{0B10A110-4373-467E-B5D5-DEFFDBD59F92}" destId="{7BBE7EA1-2DDE-4ED0-BFA0-DB883EFED3EA}" srcOrd="2" destOrd="0" presId="urn:microsoft.com/office/officeart/2018/2/layout/IconVerticalSolidList"/>
    <dgm:cxn modelId="{92471572-E95F-4564-BED4-6B7A8FC6EA39}" type="presParOf" srcId="{7BBE7EA1-2DDE-4ED0-BFA0-DB883EFED3EA}" destId="{0716A53B-4DB4-4E45-A0F9-38ABC0C24509}" srcOrd="0" destOrd="0" presId="urn:microsoft.com/office/officeart/2018/2/layout/IconVerticalSolidList"/>
    <dgm:cxn modelId="{2ABF7203-40E3-4565-8BD2-4418D37B1415}" type="presParOf" srcId="{7BBE7EA1-2DDE-4ED0-BFA0-DB883EFED3EA}" destId="{76206315-DCE9-4EF2-9B78-D49D18F1FEF9}" srcOrd="1" destOrd="0" presId="urn:microsoft.com/office/officeart/2018/2/layout/IconVerticalSolidList"/>
    <dgm:cxn modelId="{048D9C8A-D86C-47EA-A3BE-0279C60C4DDC}" type="presParOf" srcId="{7BBE7EA1-2DDE-4ED0-BFA0-DB883EFED3EA}" destId="{E9099CEF-062F-4F7F-9778-F438937A8B2E}" srcOrd="2" destOrd="0" presId="urn:microsoft.com/office/officeart/2018/2/layout/IconVerticalSolidList"/>
    <dgm:cxn modelId="{D0C1560C-7B46-40E8-9915-B5DB88DA0A3B}" type="presParOf" srcId="{7BBE7EA1-2DDE-4ED0-BFA0-DB883EFED3EA}" destId="{501A2897-49AF-4CB1-BB2F-2EF92C217449}" srcOrd="3" destOrd="0" presId="urn:microsoft.com/office/officeart/2018/2/layout/IconVerticalSolidList"/>
    <dgm:cxn modelId="{7476124A-97F5-4A30-A965-D34446FC2082}" type="presParOf" srcId="{0B10A110-4373-467E-B5D5-DEFFDBD59F92}" destId="{1862CF21-3E19-40BD-9A87-9722283CDCA1}" srcOrd="3" destOrd="0" presId="urn:microsoft.com/office/officeart/2018/2/layout/IconVerticalSolidList"/>
    <dgm:cxn modelId="{26CF8ED3-4966-41BD-AD49-02A6819F6C88}" type="presParOf" srcId="{0B10A110-4373-467E-B5D5-DEFFDBD59F92}" destId="{6BD2157F-5C0D-4114-9223-6B6700D22902}" srcOrd="4" destOrd="0" presId="urn:microsoft.com/office/officeart/2018/2/layout/IconVerticalSolidList"/>
    <dgm:cxn modelId="{6D4AD812-6429-4D17-98C4-4DCE6733C333}" type="presParOf" srcId="{6BD2157F-5C0D-4114-9223-6B6700D22902}" destId="{1B0CAAC5-9C38-4126-8930-1B98C13DF4AC}" srcOrd="0" destOrd="0" presId="urn:microsoft.com/office/officeart/2018/2/layout/IconVerticalSolidList"/>
    <dgm:cxn modelId="{9E2B042D-74D0-4745-8AD7-2068DCEFBC3A}" type="presParOf" srcId="{6BD2157F-5C0D-4114-9223-6B6700D22902}" destId="{69A4C774-20F8-45CE-B7EB-BACD1CFD6F99}" srcOrd="1" destOrd="0" presId="urn:microsoft.com/office/officeart/2018/2/layout/IconVerticalSolidList"/>
    <dgm:cxn modelId="{4C57C48A-DF96-4F04-9437-299EE694FF6D}" type="presParOf" srcId="{6BD2157F-5C0D-4114-9223-6B6700D22902}" destId="{078AE679-06C3-44B1-819B-AB39A7D7E658}" srcOrd="2" destOrd="0" presId="urn:microsoft.com/office/officeart/2018/2/layout/IconVerticalSolidList"/>
    <dgm:cxn modelId="{D5D324E3-8038-4C74-98E4-FADCFB7135DF}" type="presParOf" srcId="{6BD2157F-5C0D-4114-9223-6B6700D22902}" destId="{634633C9-CD3D-420D-9B79-601E69D156BE}" srcOrd="3" destOrd="0" presId="urn:microsoft.com/office/officeart/2018/2/layout/IconVerticalSolidList"/>
    <dgm:cxn modelId="{1715D2BD-4E3B-4D35-886C-0E2A747D11E3}" type="presParOf" srcId="{0B10A110-4373-467E-B5D5-DEFFDBD59F92}" destId="{17C3266A-2D2B-4466-9A42-A990F2044147}" srcOrd="5" destOrd="0" presId="urn:microsoft.com/office/officeart/2018/2/layout/IconVerticalSolidList"/>
    <dgm:cxn modelId="{E409DCBB-C684-4CCC-9CBF-B55F2B2C22AD}" type="presParOf" srcId="{0B10A110-4373-467E-B5D5-DEFFDBD59F92}" destId="{A5358C30-409F-4C42-94A2-9F062C1E0039}" srcOrd="6" destOrd="0" presId="urn:microsoft.com/office/officeart/2018/2/layout/IconVerticalSolidList"/>
    <dgm:cxn modelId="{D1C9844B-FC03-4B2B-83C6-80CE9119B904}" type="presParOf" srcId="{A5358C30-409F-4C42-94A2-9F062C1E0039}" destId="{F8FF9CBB-DE44-4EAA-9653-13A82F816B31}" srcOrd="0" destOrd="0" presId="urn:microsoft.com/office/officeart/2018/2/layout/IconVerticalSolidList"/>
    <dgm:cxn modelId="{03434D03-9C88-45BB-A088-21756BD7315D}" type="presParOf" srcId="{A5358C30-409F-4C42-94A2-9F062C1E0039}" destId="{3A139568-CB08-4BC1-A84A-1ABDEC642CA6}" srcOrd="1" destOrd="0" presId="urn:microsoft.com/office/officeart/2018/2/layout/IconVerticalSolidList"/>
    <dgm:cxn modelId="{479B1BFB-6E7A-4FC3-80A0-F2144AF944BD}" type="presParOf" srcId="{A5358C30-409F-4C42-94A2-9F062C1E0039}" destId="{5ED206D3-6F40-459D-ABF2-E519EEE4BDD4}" srcOrd="2" destOrd="0" presId="urn:microsoft.com/office/officeart/2018/2/layout/IconVerticalSolidList"/>
    <dgm:cxn modelId="{6BD00846-51CE-4FCE-9362-C8045FEE9DA1}" type="presParOf" srcId="{A5358C30-409F-4C42-94A2-9F062C1E0039}" destId="{0A99DBEF-F546-4859-8674-651D4E738C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82C61-8672-4586-BA25-E476E814BFAF}">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05DB4-E737-4309-A807-351C342BDF4E}">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247F6-5882-4FED-BCD4-983A72B2A09A}">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90000"/>
            </a:lnSpc>
            <a:spcBef>
              <a:spcPct val="0"/>
            </a:spcBef>
            <a:spcAft>
              <a:spcPct val="35000"/>
            </a:spcAft>
            <a:buNone/>
          </a:pPr>
          <a:r>
            <a:rPr lang="en-US" sz="2500" kern="1200" dirty="0"/>
            <a:t>Get your science notebook.</a:t>
          </a:r>
        </a:p>
      </dsp:txBody>
      <dsp:txXfrm>
        <a:off x="1927918" y="713"/>
        <a:ext cx="5075858" cy="1669193"/>
      </dsp:txXfrm>
    </dsp:sp>
    <dsp:sp modelId="{57A8D6CD-9142-4045-BEF4-777CC3F9E493}">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C8FCC-83E6-431B-B1A4-32BB76E93220}">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289612-3A17-48FB-AEF6-D486AECFF699}">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90000"/>
            </a:lnSpc>
            <a:spcBef>
              <a:spcPct val="0"/>
            </a:spcBef>
            <a:spcAft>
              <a:spcPct val="35000"/>
            </a:spcAft>
            <a:buNone/>
          </a:pPr>
          <a:r>
            <a:rPr lang="en-US" sz="2500" kern="1200" dirty="0"/>
            <a:t>Read through your key concepts and vocabulary.</a:t>
          </a:r>
        </a:p>
      </dsp:txBody>
      <dsp:txXfrm>
        <a:off x="1927918" y="2087205"/>
        <a:ext cx="5075858" cy="1669193"/>
      </dsp:txXfrm>
    </dsp:sp>
    <dsp:sp modelId="{59E4AF5B-5D45-41B7-A7F9-8F97F945A6E2}">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43607-8EE2-4CD6-8A9F-816DC03D999E}">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14DAB-2109-45C2-8981-A8FCC1D76D3B}">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rtl="0">
            <a:lnSpc>
              <a:spcPct val="90000"/>
            </a:lnSpc>
            <a:spcBef>
              <a:spcPct val="0"/>
            </a:spcBef>
            <a:spcAft>
              <a:spcPct val="35000"/>
            </a:spcAft>
            <a:buNone/>
          </a:pPr>
          <a:r>
            <a:rPr lang="en-US" sz="2500" kern="1200" dirty="0"/>
            <a:t>Think: What</a:t>
          </a:r>
          <a:r>
            <a:rPr lang="en-US" sz="2500" kern="1200" dirty="0">
              <a:latin typeface="Avenir Next LT Pro"/>
            </a:rPr>
            <a:t> affects </a:t>
          </a:r>
          <a:r>
            <a:rPr lang="en-US" sz="2500" kern="1200" dirty="0"/>
            <a:t>air temperature of a location?</a:t>
          </a:r>
        </a:p>
      </dsp:txBody>
      <dsp:txXfrm>
        <a:off x="1927918" y="4173697"/>
        <a:ext cx="5075858" cy="166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C2259-0A79-4844-BAD3-E83C5E31B4D5}">
      <dsp:nvSpPr>
        <dsp:cNvPr id="0" name=""/>
        <dsp:cNvSpPr/>
      </dsp:nvSpPr>
      <dsp:spPr>
        <a:xfrm>
          <a:off x="0" y="2425"/>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F1638-5230-47B6-8AB6-2A27F87273D7}">
      <dsp:nvSpPr>
        <dsp:cNvPr id="0" name=""/>
        <dsp:cNvSpPr/>
      </dsp:nvSpPr>
      <dsp:spPr>
        <a:xfrm>
          <a:off x="371836" y="278997"/>
          <a:ext cx="676066" cy="6760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2F1F0-299D-40E1-BE73-4EA901533FA3}">
      <dsp:nvSpPr>
        <dsp:cNvPr id="0" name=""/>
        <dsp:cNvSpPr/>
      </dsp:nvSpPr>
      <dsp:spPr>
        <a:xfrm>
          <a:off x="1419739" y="2425"/>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US" sz="2200" kern="1200"/>
            <a:t>Bell Ringer</a:t>
          </a:r>
        </a:p>
      </dsp:txBody>
      <dsp:txXfrm>
        <a:off x="1419739" y="2425"/>
        <a:ext cx="5584037" cy="1229211"/>
      </dsp:txXfrm>
    </dsp:sp>
    <dsp:sp modelId="{0716A53B-4DB4-4E45-A0F9-38ABC0C24509}">
      <dsp:nvSpPr>
        <dsp:cNvPr id="0" name=""/>
        <dsp:cNvSpPr/>
      </dsp:nvSpPr>
      <dsp:spPr>
        <a:xfrm>
          <a:off x="0" y="1538939"/>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06315-DCE9-4EF2-9B78-D49D18F1FEF9}">
      <dsp:nvSpPr>
        <dsp:cNvPr id="0" name=""/>
        <dsp:cNvSpPr/>
      </dsp:nvSpPr>
      <dsp:spPr>
        <a:xfrm>
          <a:off x="371836" y="1815512"/>
          <a:ext cx="676066" cy="6760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A2897-49AF-4CB1-BB2F-2EF92C217449}">
      <dsp:nvSpPr>
        <dsp:cNvPr id="0" name=""/>
        <dsp:cNvSpPr/>
      </dsp:nvSpPr>
      <dsp:spPr>
        <a:xfrm>
          <a:off x="1419739" y="1538939"/>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US" sz="2200" kern="1200">
              <a:latin typeface="Avenir Next LT Pro"/>
            </a:rPr>
            <a:t>Review Assessment Strategies </a:t>
          </a:r>
        </a:p>
      </dsp:txBody>
      <dsp:txXfrm>
        <a:off x="1419739" y="1538939"/>
        <a:ext cx="5584037" cy="1229211"/>
      </dsp:txXfrm>
    </dsp:sp>
    <dsp:sp modelId="{1B0CAAC5-9C38-4126-8930-1B98C13DF4AC}">
      <dsp:nvSpPr>
        <dsp:cNvPr id="0" name=""/>
        <dsp:cNvSpPr/>
      </dsp:nvSpPr>
      <dsp:spPr>
        <a:xfrm>
          <a:off x="0" y="3075453"/>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4C774-20F8-45CE-B7EB-BACD1CFD6F99}">
      <dsp:nvSpPr>
        <dsp:cNvPr id="0" name=""/>
        <dsp:cNvSpPr/>
      </dsp:nvSpPr>
      <dsp:spPr>
        <a:xfrm>
          <a:off x="371836" y="3352026"/>
          <a:ext cx="676066" cy="6760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4633C9-CD3D-420D-9B79-601E69D156BE}">
      <dsp:nvSpPr>
        <dsp:cNvPr id="0" name=""/>
        <dsp:cNvSpPr/>
      </dsp:nvSpPr>
      <dsp:spPr>
        <a:xfrm>
          <a:off x="1419739" y="3075453"/>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US" sz="2200" kern="1200">
              <a:latin typeface="Avenir Next LT Pro"/>
            </a:rPr>
            <a:t>Critical Juncture</a:t>
          </a:r>
          <a:endParaRPr lang="en-US" sz="2200" kern="1200"/>
        </a:p>
      </dsp:txBody>
      <dsp:txXfrm>
        <a:off x="1419739" y="3075453"/>
        <a:ext cx="5584037" cy="1229211"/>
      </dsp:txXfrm>
    </dsp:sp>
    <dsp:sp modelId="{F8FF9CBB-DE44-4EAA-9653-13A82F816B31}">
      <dsp:nvSpPr>
        <dsp:cNvPr id="0" name=""/>
        <dsp:cNvSpPr/>
      </dsp:nvSpPr>
      <dsp:spPr>
        <a:xfrm>
          <a:off x="0" y="4611968"/>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39568-CB08-4BC1-A84A-1ABDEC642CA6}">
      <dsp:nvSpPr>
        <dsp:cNvPr id="0" name=""/>
        <dsp:cNvSpPr/>
      </dsp:nvSpPr>
      <dsp:spPr>
        <a:xfrm>
          <a:off x="371836" y="4888540"/>
          <a:ext cx="676066" cy="6760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9DBEF-F546-4859-8674-651D4E738C1F}">
      <dsp:nvSpPr>
        <dsp:cNvPr id="0" name=""/>
        <dsp:cNvSpPr/>
      </dsp:nvSpPr>
      <dsp:spPr>
        <a:xfrm>
          <a:off x="1419739" y="4611968"/>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US" sz="2200" kern="1200">
              <a:latin typeface="Avenir Next LT Pro"/>
            </a:rPr>
            <a:t>Exit Ticket - Missing Work and/or Chapter 1 Assessment Revisions </a:t>
          </a:r>
          <a:endParaRPr lang="en-US" sz="2200" kern="1200"/>
        </a:p>
      </dsp:txBody>
      <dsp:txXfrm>
        <a:off x="1419739" y="4611968"/>
        <a:ext cx="5584037" cy="12292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F2BC8-EE11-4FFD-AC8E-E347CA637EDF}" type="datetimeFigureOut">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AD35-8FAC-4142-AA67-249F1FA7A7F3}" type="slidenum">
              <a:t>‹#›</a:t>
            </a:fld>
            <a:endParaRPr lang="en-US"/>
          </a:p>
        </p:txBody>
      </p:sp>
    </p:spTree>
    <p:extLst>
      <p:ext uri="{BB962C8B-B14F-4D97-AF65-F5344CB8AC3E}">
        <p14:creationId xmlns:p14="http://schemas.microsoft.com/office/powerpoint/2010/main" val="154201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2c3d9ec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2c3d9ec7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514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3/17/2024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27692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3/17/2024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6213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3/17/2024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70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cher Talk">
  <p:cSld name="SECTION_HEADER_1_1_2">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 name="Google Shape;11;p2"/>
          <p:cNvSpPr txBox="1">
            <a:spLocks noGrp="1"/>
          </p:cNvSpPr>
          <p:nvPr>
            <p:ph type="subTitle" idx="2"/>
          </p:nvPr>
        </p:nvSpPr>
        <p:spPr>
          <a:xfrm>
            <a:off x="315833" y="219467"/>
            <a:ext cx="5780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 name="Google Shape;12;p2"/>
          <p:cNvSpPr txBox="1">
            <a:spLocks noGrp="1"/>
          </p:cNvSpPr>
          <p:nvPr>
            <p:ph type="body" idx="3"/>
          </p:nvPr>
        </p:nvSpPr>
        <p:spPr>
          <a:xfrm>
            <a:off x="1072896" y="1255776"/>
            <a:ext cx="10004800" cy="45844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840" userDrawn="1">
          <p15:clr>
            <a:srgbClr val="F9AD4C"/>
          </p15:clr>
        </p15:guide>
        <p15:guide id="3" orient="horz" pos="288" userDrawn="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 Title">
  <p:cSld name="SECTION_HEADER_1_1_2_4">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5" name="Google Shape;15;p3"/>
          <p:cNvSpPr txBox="1">
            <a:spLocks noGrp="1"/>
          </p:cNvSpPr>
          <p:nvPr>
            <p:ph type="subTitle" idx="1"/>
          </p:nvPr>
        </p:nvSpPr>
        <p:spPr>
          <a:xfrm>
            <a:off x="1072896" y="2731008"/>
            <a:ext cx="8107600" cy="7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rgbClr val="FFFFFF"/>
                </a:solidFill>
              </a:defRPr>
            </a:lvl1pPr>
            <a:lvl2pPr lvl="1" rtl="0">
              <a:spcBef>
                <a:spcPts val="2133"/>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6" name="Google Shape;16;p3"/>
          <p:cNvSpPr txBox="1">
            <a:spLocks noGrp="1"/>
          </p:cNvSpPr>
          <p:nvPr>
            <p:ph type="title"/>
          </p:nvPr>
        </p:nvSpPr>
        <p:spPr>
          <a:xfrm>
            <a:off x="1072900" y="3303325"/>
            <a:ext cx="8107600" cy="114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000"/>
              <a:buNone/>
              <a:defRPr sz="5333">
                <a:solidFill>
                  <a:srgbClr val="FFFFFF"/>
                </a:solidFill>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endParaRPr/>
          </a:p>
        </p:txBody>
      </p:sp>
      <p:sp>
        <p:nvSpPr>
          <p:cNvPr id="17" name="Google Shape;17;p3"/>
          <p:cNvSpPr txBox="1">
            <a:spLocks noGrp="1"/>
          </p:cNvSpPr>
          <p:nvPr>
            <p:ph type="subTitle" idx="2"/>
          </p:nvPr>
        </p:nvSpPr>
        <p:spPr>
          <a:xfrm>
            <a:off x="91196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FFFFFF"/>
                </a:solidFill>
              </a:defRPr>
            </a:lvl1pPr>
            <a:lvl2pPr lvl="1" rtl="0">
              <a:spcBef>
                <a:spcPts val="0"/>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8" name="Google Shape;18;p3"/>
          <p:cNvSpPr txBox="1">
            <a:spLocks noGrp="1"/>
          </p:cNvSpPr>
          <p:nvPr>
            <p:ph type="subTitle" idx="3"/>
          </p:nvPr>
        </p:nvSpPr>
        <p:spPr>
          <a:xfrm>
            <a:off x="304800" y="219467"/>
            <a:ext cx="5791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a:p>
        </p:txBody>
      </p:sp>
      <p:pic>
        <p:nvPicPr>
          <p:cNvPr id="19" name="Google Shape;19;p3"/>
          <p:cNvPicPr preferRelativeResize="0"/>
          <p:nvPr/>
        </p:nvPicPr>
        <p:blipFill>
          <a:blip r:embed="rId2">
            <a:alphaModFix/>
          </a:blip>
          <a:stretch>
            <a:fillRect/>
          </a:stretch>
        </p:blipFill>
        <p:spPr>
          <a:xfrm>
            <a:off x="11622084" y="231649"/>
            <a:ext cx="257816" cy="299033"/>
          </a:xfrm>
          <a:prstGeom prst="rect">
            <a:avLst/>
          </a:prstGeom>
          <a:noFill/>
          <a:ln>
            <a:noFill/>
          </a:ln>
        </p:spPr>
      </p:pic>
    </p:spTree>
  </p:cSld>
  <p:clrMapOvr>
    <a:masterClrMapping/>
  </p:clrMapOvr>
  <p:extLst>
    <p:ext uri="{DCECCB84-F9BA-43D5-87BE-67443E8EF086}">
      <p15:sldGuideLst xmlns:p15="http://schemas.microsoft.com/office/powerpoint/2012/main">
        <p15:guide id="1" pos="192" userDrawn="1">
          <p15:clr>
            <a:srgbClr val="F9AD4C"/>
          </p15:clr>
        </p15:guide>
        <p15:guide id="2" pos="3840" userDrawn="1">
          <p15:clr>
            <a:srgbClr val="F9AD4C"/>
          </p15:clr>
        </p15:guide>
        <p15:guide id="3" pos="7268" userDrawn="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 Screenshot Fullscreen - pg#">
  <p:cSld name="CUSTOM">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22" name="Google Shape;22;p4"/>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23" name="Google Shape;23;p4"/>
          <p:cNvGrpSpPr/>
          <p:nvPr/>
        </p:nvGrpSpPr>
        <p:grpSpPr>
          <a:xfrm>
            <a:off x="-100" y="610227"/>
            <a:ext cx="12192000" cy="220400"/>
            <a:chOff x="0" y="548800"/>
            <a:chExt cx="9144000" cy="165300"/>
          </a:xfrm>
        </p:grpSpPr>
        <p:sp>
          <p:nvSpPr>
            <p:cNvPr id="24" name="Google Shape;24;p4"/>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4"/>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 name="Google Shape;26;p4"/>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7" name="Google Shape;27;p4"/>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8" name="Google Shape;28;p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 name="Google Shape;29;p4"/>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467" b="1">
                <a:solidFill>
                  <a:srgbClr val="333FBF"/>
                </a:solidFill>
              </a:defRPr>
            </a:lvl1pPr>
            <a:lvl2pPr lvl="1" rtl="0">
              <a:spcBef>
                <a:spcPts val="0"/>
              </a:spcBef>
              <a:spcAft>
                <a:spcPts val="0"/>
              </a:spcAft>
              <a:buNone/>
              <a:defRPr sz="1467" b="1">
                <a:solidFill>
                  <a:srgbClr val="333FBF"/>
                </a:solidFill>
              </a:defRPr>
            </a:lvl2pPr>
            <a:lvl3pPr lvl="2" rtl="0">
              <a:spcBef>
                <a:spcPts val="2133"/>
              </a:spcBef>
              <a:spcAft>
                <a:spcPts val="0"/>
              </a:spcAft>
              <a:buNone/>
              <a:defRPr sz="1467" b="1">
                <a:solidFill>
                  <a:srgbClr val="333FBF"/>
                </a:solidFill>
              </a:defRPr>
            </a:lvl3pPr>
            <a:lvl4pPr lvl="3" rtl="0">
              <a:spcBef>
                <a:spcPts val="2133"/>
              </a:spcBef>
              <a:spcAft>
                <a:spcPts val="0"/>
              </a:spcAft>
              <a:buNone/>
              <a:defRPr sz="1467" b="1">
                <a:solidFill>
                  <a:srgbClr val="333FBF"/>
                </a:solidFill>
              </a:defRPr>
            </a:lvl4pPr>
            <a:lvl5pPr lvl="4" rtl="0">
              <a:spcBef>
                <a:spcPts val="2133"/>
              </a:spcBef>
              <a:spcAft>
                <a:spcPts val="0"/>
              </a:spcAft>
              <a:buNone/>
              <a:defRPr sz="1467" b="1">
                <a:solidFill>
                  <a:srgbClr val="333FBF"/>
                </a:solidFill>
              </a:defRPr>
            </a:lvl5pPr>
            <a:lvl6pPr lvl="5" rtl="0">
              <a:spcBef>
                <a:spcPts val="2133"/>
              </a:spcBef>
              <a:spcAft>
                <a:spcPts val="0"/>
              </a:spcAft>
              <a:buNone/>
              <a:defRPr sz="1467" b="1">
                <a:solidFill>
                  <a:srgbClr val="333FBF"/>
                </a:solidFill>
              </a:defRPr>
            </a:lvl6pPr>
            <a:lvl7pPr lvl="6" rtl="0">
              <a:spcBef>
                <a:spcPts val="2133"/>
              </a:spcBef>
              <a:spcAft>
                <a:spcPts val="0"/>
              </a:spcAft>
              <a:buNone/>
              <a:defRPr sz="1467" b="1">
                <a:solidFill>
                  <a:srgbClr val="333FBF"/>
                </a:solidFill>
              </a:defRPr>
            </a:lvl7pPr>
            <a:lvl8pPr lvl="7" rtl="0">
              <a:spcBef>
                <a:spcPts val="2133"/>
              </a:spcBef>
              <a:spcAft>
                <a:spcPts val="0"/>
              </a:spcAft>
              <a:buNone/>
              <a:defRPr sz="1467" b="1">
                <a:solidFill>
                  <a:srgbClr val="333FBF"/>
                </a:solidFill>
              </a:defRPr>
            </a:lvl8pPr>
            <a:lvl9pPr lvl="8" rtl="0">
              <a:spcBef>
                <a:spcPts val="2133"/>
              </a:spcBef>
              <a:spcAft>
                <a:spcPts val="2133"/>
              </a:spcAft>
              <a:buNone/>
              <a:defRPr sz="1467" b="1">
                <a:solidFill>
                  <a:srgbClr val="333FBF"/>
                </a:solidFill>
              </a:defRPr>
            </a:lvl9pPr>
          </a:lstStyle>
          <a:p>
            <a:endParaRPr/>
          </a:p>
        </p:txBody>
      </p:sp>
      <p:sp>
        <p:nvSpPr>
          <p:cNvPr id="30" name="Google Shape;30;p4"/>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467">
                <a:solidFill>
                  <a:srgbClr val="333FBF"/>
                </a:solidFill>
              </a:defRPr>
            </a:lvl1pPr>
            <a:lvl2pPr lvl="1" rtl="0">
              <a:spcBef>
                <a:spcPts val="0"/>
              </a:spcBef>
              <a:spcAft>
                <a:spcPts val="0"/>
              </a:spcAft>
              <a:buNone/>
              <a:defRPr sz="1467">
                <a:solidFill>
                  <a:srgbClr val="333FBF"/>
                </a:solidFill>
              </a:defRPr>
            </a:lvl2pPr>
            <a:lvl3pPr lvl="2" rtl="0">
              <a:spcBef>
                <a:spcPts val="2133"/>
              </a:spcBef>
              <a:spcAft>
                <a:spcPts val="0"/>
              </a:spcAft>
              <a:buNone/>
              <a:defRPr sz="1467">
                <a:solidFill>
                  <a:srgbClr val="333FBF"/>
                </a:solidFill>
              </a:defRPr>
            </a:lvl3pPr>
            <a:lvl4pPr lvl="3" rtl="0">
              <a:spcBef>
                <a:spcPts val="2133"/>
              </a:spcBef>
              <a:spcAft>
                <a:spcPts val="0"/>
              </a:spcAft>
              <a:buNone/>
              <a:defRPr sz="1467">
                <a:solidFill>
                  <a:srgbClr val="333FBF"/>
                </a:solidFill>
              </a:defRPr>
            </a:lvl4pPr>
            <a:lvl5pPr lvl="4" rtl="0">
              <a:spcBef>
                <a:spcPts val="2133"/>
              </a:spcBef>
              <a:spcAft>
                <a:spcPts val="0"/>
              </a:spcAft>
              <a:buNone/>
              <a:defRPr sz="1467">
                <a:solidFill>
                  <a:srgbClr val="333FBF"/>
                </a:solidFill>
              </a:defRPr>
            </a:lvl5pPr>
            <a:lvl6pPr lvl="5" rtl="0">
              <a:spcBef>
                <a:spcPts val="2133"/>
              </a:spcBef>
              <a:spcAft>
                <a:spcPts val="0"/>
              </a:spcAft>
              <a:buNone/>
              <a:defRPr sz="1467">
                <a:solidFill>
                  <a:srgbClr val="333FBF"/>
                </a:solidFill>
              </a:defRPr>
            </a:lvl6pPr>
            <a:lvl7pPr lvl="6" rtl="0">
              <a:spcBef>
                <a:spcPts val="2133"/>
              </a:spcBef>
              <a:spcAft>
                <a:spcPts val="0"/>
              </a:spcAft>
              <a:buNone/>
              <a:defRPr sz="1467">
                <a:solidFill>
                  <a:srgbClr val="333FBF"/>
                </a:solidFill>
              </a:defRPr>
            </a:lvl7pPr>
            <a:lvl8pPr lvl="7" rtl="0">
              <a:spcBef>
                <a:spcPts val="2133"/>
              </a:spcBef>
              <a:spcAft>
                <a:spcPts val="0"/>
              </a:spcAft>
              <a:buNone/>
              <a:defRPr sz="1467">
                <a:solidFill>
                  <a:srgbClr val="333FBF"/>
                </a:solidFill>
              </a:defRPr>
            </a:lvl8pPr>
            <a:lvl9pPr lvl="8" rtl="0">
              <a:spcBef>
                <a:spcPts val="2133"/>
              </a:spcBef>
              <a:spcAft>
                <a:spcPts val="2133"/>
              </a:spcAft>
              <a:buNone/>
              <a:defRPr sz="1467">
                <a:solidFill>
                  <a:srgbClr val="333FB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ctivity Screenshot Fullscreen Differentiation - pg#">
  <p:cSld name="CUSTOM_3">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33" name="Google Shape;33;p5"/>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34" name="Google Shape;34;p5"/>
          <p:cNvGrpSpPr/>
          <p:nvPr/>
        </p:nvGrpSpPr>
        <p:grpSpPr>
          <a:xfrm>
            <a:off x="-100" y="610227"/>
            <a:ext cx="12192000" cy="220400"/>
            <a:chOff x="0" y="548800"/>
            <a:chExt cx="9144000" cy="165300"/>
          </a:xfrm>
        </p:grpSpPr>
        <p:sp>
          <p:nvSpPr>
            <p:cNvPr id="35" name="Google Shape;35;p5"/>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6" name="Google Shape;36;p5"/>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7" name="Google Shape;37;p5"/>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8" name="Google Shape;38;p5"/>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39" name="Google Shape;39;p5"/>
          <p:cNvSpPr txBox="1">
            <a:spLocks noGrp="1"/>
          </p:cNvSpPr>
          <p:nvPr>
            <p:ph type="subTitle" idx="1"/>
          </p:nvPr>
        </p:nvSpPr>
        <p:spPr>
          <a:xfrm>
            <a:off x="4681728" y="6400800"/>
            <a:ext cx="2231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 name="Google Shape;40;p5"/>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467" b="1">
                <a:solidFill>
                  <a:srgbClr val="333FBF"/>
                </a:solidFill>
              </a:defRPr>
            </a:lvl1pPr>
            <a:lvl2pPr lvl="1" rtl="0">
              <a:spcBef>
                <a:spcPts val="0"/>
              </a:spcBef>
              <a:spcAft>
                <a:spcPts val="0"/>
              </a:spcAft>
              <a:buNone/>
              <a:defRPr sz="1467" b="1">
                <a:solidFill>
                  <a:srgbClr val="333FBF"/>
                </a:solidFill>
              </a:defRPr>
            </a:lvl2pPr>
            <a:lvl3pPr lvl="2" rtl="0">
              <a:spcBef>
                <a:spcPts val="2133"/>
              </a:spcBef>
              <a:spcAft>
                <a:spcPts val="0"/>
              </a:spcAft>
              <a:buNone/>
              <a:defRPr sz="1467" b="1">
                <a:solidFill>
                  <a:srgbClr val="333FBF"/>
                </a:solidFill>
              </a:defRPr>
            </a:lvl3pPr>
            <a:lvl4pPr lvl="3" rtl="0">
              <a:spcBef>
                <a:spcPts val="2133"/>
              </a:spcBef>
              <a:spcAft>
                <a:spcPts val="0"/>
              </a:spcAft>
              <a:buNone/>
              <a:defRPr sz="1467" b="1">
                <a:solidFill>
                  <a:srgbClr val="333FBF"/>
                </a:solidFill>
              </a:defRPr>
            </a:lvl4pPr>
            <a:lvl5pPr lvl="4" rtl="0">
              <a:spcBef>
                <a:spcPts val="2133"/>
              </a:spcBef>
              <a:spcAft>
                <a:spcPts val="0"/>
              </a:spcAft>
              <a:buNone/>
              <a:defRPr sz="1467" b="1">
                <a:solidFill>
                  <a:srgbClr val="333FBF"/>
                </a:solidFill>
              </a:defRPr>
            </a:lvl5pPr>
            <a:lvl6pPr lvl="5" rtl="0">
              <a:spcBef>
                <a:spcPts val="2133"/>
              </a:spcBef>
              <a:spcAft>
                <a:spcPts val="0"/>
              </a:spcAft>
              <a:buNone/>
              <a:defRPr sz="1467" b="1">
                <a:solidFill>
                  <a:srgbClr val="333FBF"/>
                </a:solidFill>
              </a:defRPr>
            </a:lvl6pPr>
            <a:lvl7pPr lvl="6" rtl="0">
              <a:spcBef>
                <a:spcPts val="2133"/>
              </a:spcBef>
              <a:spcAft>
                <a:spcPts val="0"/>
              </a:spcAft>
              <a:buNone/>
              <a:defRPr sz="1467" b="1">
                <a:solidFill>
                  <a:srgbClr val="333FBF"/>
                </a:solidFill>
              </a:defRPr>
            </a:lvl7pPr>
            <a:lvl8pPr lvl="7" rtl="0">
              <a:spcBef>
                <a:spcPts val="2133"/>
              </a:spcBef>
              <a:spcAft>
                <a:spcPts val="0"/>
              </a:spcAft>
              <a:buNone/>
              <a:defRPr sz="1467" b="1">
                <a:solidFill>
                  <a:srgbClr val="333FBF"/>
                </a:solidFill>
              </a:defRPr>
            </a:lvl8pPr>
            <a:lvl9pPr lvl="8" rtl="0">
              <a:spcBef>
                <a:spcPts val="2133"/>
              </a:spcBef>
              <a:spcAft>
                <a:spcPts val="2133"/>
              </a:spcAft>
              <a:buNone/>
              <a:defRPr sz="1467" b="1">
                <a:solidFill>
                  <a:srgbClr val="333FBF"/>
                </a:solidFill>
              </a:defRPr>
            </a:lvl9pPr>
          </a:lstStyle>
          <a:p>
            <a:endParaRPr/>
          </a:p>
        </p:txBody>
      </p:sp>
      <p:sp>
        <p:nvSpPr>
          <p:cNvPr id="41" name="Google Shape;41;p5"/>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467">
                <a:solidFill>
                  <a:srgbClr val="333FBF"/>
                </a:solidFill>
              </a:defRPr>
            </a:lvl1pPr>
            <a:lvl2pPr lvl="1" rtl="0">
              <a:spcBef>
                <a:spcPts val="0"/>
              </a:spcBef>
              <a:spcAft>
                <a:spcPts val="0"/>
              </a:spcAft>
              <a:buNone/>
              <a:defRPr sz="1467">
                <a:solidFill>
                  <a:srgbClr val="333FBF"/>
                </a:solidFill>
              </a:defRPr>
            </a:lvl2pPr>
            <a:lvl3pPr lvl="2" rtl="0">
              <a:spcBef>
                <a:spcPts val="2133"/>
              </a:spcBef>
              <a:spcAft>
                <a:spcPts val="0"/>
              </a:spcAft>
              <a:buNone/>
              <a:defRPr sz="1467">
                <a:solidFill>
                  <a:srgbClr val="333FBF"/>
                </a:solidFill>
              </a:defRPr>
            </a:lvl3pPr>
            <a:lvl4pPr lvl="3" rtl="0">
              <a:spcBef>
                <a:spcPts val="2133"/>
              </a:spcBef>
              <a:spcAft>
                <a:spcPts val="0"/>
              </a:spcAft>
              <a:buNone/>
              <a:defRPr sz="1467">
                <a:solidFill>
                  <a:srgbClr val="333FBF"/>
                </a:solidFill>
              </a:defRPr>
            </a:lvl4pPr>
            <a:lvl5pPr lvl="4" rtl="0">
              <a:spcBef>
                <a:spcPts val="2133"/>
              </a:spcBef>
              <a:spcAft>
                <a:spcPts val="0"/>
              </a:spcAft>
              <a:buNone/>
              <a:defRPr sz="1467">
                <a:solidFill>
                  <a:srgbClr val="333FBF"/>
                </a:solidFill>
              </a:defRPr>
            </a:lvl5pPr>
            <a:lvl6pPr lvl="5" rtl="0">
              <a:spcBef>
                <a:spcPts val="2133"/>
              </a:spcBef>
              <a:spcAft>
                <a:spcPts val="0"/>
              </a:spcAft>
              <a:buNone/>
              <a:defRPr sz="1467">
                <a:solidFill>
                  <a:srgbClr val="333FBF"/>
                </a:solidFill>
              </a:defRPr>
            </a:lvl6pPr>
            <a:lvl7pPr lvl="6" rtl="0">
              <a:spcBef>
                <a:spcPts val="2133"/>
              </a:spcBef>
              <a:spcAft>
                <a:spcPts val="0"/>
              </a:spcAft>
              <a:buNone/>
              <a:defRPr sz="1467">
                <a:solidFill>
                  <a:srgbClr val="333FBF"/>
                </a:solidFill>
              </a:defRPr>
            </a:lvl7pPr>
            <a:lvl8pPr lvl="7" rtl="0">
              <a:spcBef>
                <a:spcPts val="2133"/>
              </a:spcBef>
              <a:spcAft>
                <a:spcPts val="0"/>
              </a:spcAft>
              <a:buNone/>
              <a:defRPr sz="1467">
                <a:solidFill>
                  <a:srgbClr val="333FBF"/>
                </a:solidFill>
              </a:defRPr>
            </a:lvl8pPr>
            <a:lvl9pPr lvl="8" rtl="0">
              <a:spcBef>
                <a:spcPts val="2133"/>
              </a:spcBef>
              <a:spcAft>
                <a:spcPts val="2133"/>
              </a:spcAft>
              <a:buNone/>
              <a:defRPr sz="1467">
                <a:solidFill>
                  <a:srgbClr val="333FBF"/>
                </a:solidFill>
              </a:defRPr>
            </a:lvl9pPr>
          </a:lstStyle>
          <a:p>
            <a:endParaRPr/>
          </a:p>
        </p:txBody>
      </p:sp>
      <p:sp>
        <p:nvSpPr>
          <p:cNvPr id="42" name="Google Shape;42;p5"/>
          <p:cNvSpPr txBox="1">
            <a:spLocks noGrp="1"/>
          </p:cNvSpPr>
          <p:nvPr>
            <p:ph type="subTitle" idx="4"/>
          </p:nvPr>
        </p:nvSpPr>
        <p:spPr>
          <a:xfrm>
            <a:off x="6912864"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 name="Google Shape;43;p5"/>
          <p:cNvSpPr txBox="1">
            <a:spLocks noGrp="1"/>
          </p:cNvSpPr>
          <p:nvPr>
            <p:ph type="subTitle" idx="5"/>
          </p:nvPr>
        </p:nvSpPr>
        <p:spPr>
          <a:xfrm>
            <a:off x="8522208"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 name="Google Shape;44;p5"/>
          <p:cNvSpPr txBox="1">
            <a:spLocks noGrp="1"/>
          </p:cNvSpPr>
          <p:nvPr>
            <p:ph type="subTitle" idx="6"/>
          </p:nvPr>
        </p:nvSpPr>
        <p:spPr>
          <a:xfrm>
            <a:off x="10131552"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 name="Google Shape;45;p5"/>
          <p:cNvSpPr/>
          <p:nvPr/>
        </p:nvSpPr>
        <p:spPr>
          <a:xfrm>
            <a:off x="9623667" y="6430200"/>
            <a:ext cx="256000" cy="246000"/>
          </a:xfrm>
          <a:prstGeom prst="pentagon">
            <a:avLst>
              <a:gd name="hf" fmla="val 105146"/>
              <a:gd name="vf" fmla="val 110557"/>
            </a:avLst>
          </a:prstGeom>
          <a:solidFill>
            <a:srgbClr val="17B4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6" name="Google Shape;46;p5"/>
          <p:cNvSpPr/>
          <p:nvPr/>
        </p:nvSpPr>
        <p:spPr>
          <a:xfrm>
            <a:off x="8011133" y="6427000"/>
            <a:ext cx="292800" cy="252400"/>
          </a:xfrm>
          <a:prstGeom prst="triangle">
            <a:avLst>
              <a:gd name="adj" fmla="val 50000"/>
            </a:avLst>
          </a:prstGeom>
          <a:solidFill>
            <a:srgbClr val="8FC33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7" name="Google Shape;47;p5"/>
          <p:cNvSpPr/>
          <p:nvPr/>
        </p:nvSpPr>
        <p:spPr>
          <a:xfrm>
            <a:off x="11236517" y="6431200"/>
            <a:ext cx="244000" cy="244000"/>
          </a:xfrm>
          <a:prstGeom prst="ellipse">
            <a:avLst/>
          </a:prstGeom>
          <a:solidFill>
            <a:srgbClr val="9A5AA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48" name="Google Shape;48;p5"/>
          <p:cNvCxnSpPr/>
          <p:nvPr/>
        </p:nvCxnSpPr>
        <p:spPr>
          <a:xfrm>
            <a:off x="70271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49" name="Google Shape;49;p5"/>
          <p:cNvCxnSpPr/>
          <p:nvPr/>
        </p:nvCxnSpPr>
        <p:spPr>
          <a:xfrm>
            <a:off x="85992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50" name="Google Shape;50;p5"/>
          <p:cNvCxnSpPr/>
          <p:nvPr/>
        </p:nvCxnSpPr>
        <p:spPr>
          <a:xfrm>
            <a:off x="10200133" y="6742939"/>
            <a:ext cx="1280400" cy="0"/>
          </a:xfrm>
          <a:prstGeom prst="straightConnector1">
            <a:avLst/>
          </a:prstGeom>
          <a:noFill/>
          <a:ln w="19050" cap="flat" cmpd="sng">
            <a:solidFill>
              <a:srgbClr val="D9D9D9"/>
            </a:solidFill>
            <a:prstDash val="solid"/>
            <a:round/>
            <a:headEnd type="none" w="med" len="med"/>
            <a:tailEnd type="none" w="med" len="med"/>
          </a:ln>
        </p:spPr>
      </p:cxnSp>
      <p:pic>
        <p:nvPicPr>
          <p:cNvPr id="51" name="Google Shape;51;p5"/>
          <p:cNvPicPr preferRelativeResize="0"/>
          <p:nvPr/>
        </p:nvPicPr>
        <p:blipFill>
          <a:blip r:embed="rId3">
            <a:alphaModFix/>
          </a:blip>
          <a:stretch>
            <a:fillRect/>
          </a:stretch>
        </p:blipFill>
        <p:spPr>
          <a:xfrm>
            <a:off x="11744534" y="6406500"/>
            <a:ext cx="304233" cy="304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ocabulary">
  <p:cSld name="SECTION_HEADER_1_1_2_3">
    <p:bg>
      <p:bgPr>
        <a:solidFill>
          <a:srgbClr val="FFFFFF"/>
        </a:solidFill>
        <a:effectLst/>
      </p:bgPr>
    </p:bg>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blip>
          <a:stretch>
            <a:fillRect/>
          </a:stretch>
        </p:blipFill>
        <p:spPr>
          <a:xfrm>
            <a:off x="2464818" y="2322555"/>
            <a:ext cx="7668769" cy="2152203"/>
          </a:xfrm>
          <a:prstGeom prst="rect">
            <a:avLst/>
          </a:prstGeom>
          <a:noFill/>
          <a:ln>
            <a:noFill/>
          </a:ln>
        </p:spPr>
      </p:pic>
      <p:sp>
        <p:nvSpPr>
          <p:cNvPr id="54" name="Google Shape;54;p6"/>
          <p:cNvSpPr txBox="1">
            <a:spLocks noGrp="1"/>
          </p:cNvSpPr>
          <p:nvPr>
            <p:ph type="title"/>
          </p:nvPr>
        </p:nvSpPr>
        <p:spPr>
          <a:xfrm>
            <a:off x="1093600" y="1579599"/>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33">
                <a:solidFill>
                  <a:srgbClr val="000000"/>
                </a:solidFill>
              </a:defRPr>
            </a:lvl1pPr>
            <a:lvl2pPr lvl="1" rtl="0">
              <a:spcBef>
                <a:spcPts val="0"/>
              </a:spcBef>
              <a:spcAft>
                <a:spcPts val="0"/>
              </a:spcAft>
              <a:buClr>
                <a:srgbClr val="000000"/>
              </a:buClr>
              <a:buSzPts val="2800"/>
              <a:buNone/>
              <a:defRPr b="1">
                <a:solidFill>
                  <a:srgbClr val="000000"/>
                </a:solidFill>
              </a:defRPr>
            </a:lvl2pPr>
            <a:lvl3pPr lvl="2" rtl="0">
              <a:spcBef>
                <a:spcPts val="0"/>
              </a:spcBef>
              <a:spcAft>
                <a:spcPts val="0"/>
              </a:spcAft>
              <a:buClr>
                <a:srgbClr val="000000"/>
              </a:buClr>
              <a:buSzPts val="2800"/>
              <a:buNone/>
              <a:defRPr b="1">
                <a:solidFill>
                  <a:srgbClr val="000000"/>
                </a:solidFill>
              </a:defRPr>
            </a:lvl3pPr>
            <a:lvl4pPr lvl="3" rtl="0">
              <a:spcBef>
                <a:spcPts val="0"/>
              </a:spcBef>
              <a:spcAft>
                <a:spcPts val="0"/>
              </a:spcAft>
              <a:buClr>
                <a:srgbClr val="000000"/>
              </a:buClr>
              <a:buSzPts val="2800"/>
              <a:buNone/>
              <a:defRPr b="1">
                <a:solidFill>
                  <a:srgbClr val="000000"/>
                </a:solidFill>
              </a:defRPr>
            </a:lvl4pPr>
            <a:lvl5pPr lvl="4" rtl="0">
              <a:spcBef>
                <a:spcPts val="0"/>
              </a:spcBef>
              <a:spcAft>
                <a:spcPts val="0"/>
              </a:spcAft>
              <a:buClr>
                <a:srgbClr val="000000"/>
              </a:buClr>
              <a:buSzPts val="2800"/>
              <a:buNone/>
              <a:defRPr b="1">
                <a:solidFill>
                  <a:srgbClr val="000000"/>
                </a:solidFill>
              </a:defRPr>
            </a:lvl5pPr>
            <a:lvl6pPr lvl="5" rtl="0">
              <a:spcBef>
                <a:spcPts val="0"/>
              </a:spcBef>
              <a:spcAft>
                <a:spcPts val="0"/>
              </a:spcAft>
              <a:buClr>
                <a:srgbClr val="000000"/>
              </a:buClr>
              <a:buSzPts val="2800"/>
              <a:buNone/>
              <a:defRPr b="1">
                <a:solidFill>
                  <a:srgbClr val="000000"/>
                </a:solidFill>
              </a:defRPr>
            </a:lvl6pPr>
            <a:lvl7pPr lvl="6" rtl="0">
              <a:spcBef>
                <a:spcPts val="0"/>
              </a:spcBef>
              <a:spcAft>
                <a:spcPts val="0"/>
              </a:spcAft>
              <a:buClr>
                <a:srgbClr val="000000"/>
              </a:buClr>
              <a:buSzPts val="2800"/>
              <a:buNone/>
              <a:defRPr b="1">
                <a:solidFill>
                  <a:srgbClr val="000000"/>
                </a:solidFill>
              </a:defRPr>
            </a:lvl7pPr>
            <a:lvl8pPr lvl="7" rtl="0">
              <a:spcBef>
                <a:spcPts val="0"/>
              </a:spcBef>
              <a:spcAft>
                <a:spcPts val="0"/>
              </a:spcAft>
              <a:buClr>
                <a:srgbClr val="000000"/>
              </a:buClr>
              <a:buSzPts val="2800"/>
              <a:buNone/>
              <a:defRPr b="1">
                <a:solidFill>
                  <a:srgbClr val="000000"/>
                </a:solidFill>
              </a:defRPr>
            </a:lvl8pPr>
            <a:lvl9pPr lvl="8" rtl="0">
              <a:spcBef>
                <a:spcPts val="0"/>
              </a:spcBef>
              <a:spcAft>
                <a:spcPts val="0"/>
              </a:spcAft>
              <a:buClr>
                <a:srgbClr val="000000"/>
              </a:buClr>
              <a:buSzPts val="2800"/>
              <a:buNone/>
              <a:defRPr b="1">
                <a:solidFill>
                  <a:srgbClr val="000000"/>
                </a:solidFill>
              </a:defRPr>
            </a:lvl9pPr>
          </a:lstStyle>
          <a:p>
            <a:endParaRPr/>
          </a:p>
        </p:txBody>
      </p:sp>
      <p:sp>
        <p:nvSpPr>
          <p:cNvPr id="55" name="Google Shape;55;p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6" name="Google Shape;56;p6"/>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6"/>
          <p:cNvSpPr txBox="1">
            <a:spLocks noGrp="1"/>
          </p:cNvSpPr>
          <p:nvPr>
            <p:ph type="body" idx="3"/>
          </p:nvPr>
        </p:nvSpPr>
        <p:spPr>
          <a:xfrm>
            <a:off x="1207008" y="4657344"/>
            <a:ext cx="97780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667"/>
            </a:lvl1pPr>
            <a:lvl2pPr marL="1219170" lvl="1" indent="-474121" algn="ctr" rtl="0">
              <a:spcBef>
                <a:spcPts val="2133"/>
              </a:spcBef>
              <a:spcAft>
                <a:spcPts val="0"/>
              </a:spcAft>
              <a:buSzPts val="2000"/>
              <a:buChar char="○"/>
              <a:defRPr sz="2667"/>
            </a:lvl2pPr>
            <a:lvl3pPr marL="1828754" lvl="2" indent="-474121" algn="ctr" rtl="0">
              <a:spcBef>
                <a:spcPts val="2133"/>
              </a:spcBef>
              <a:spcAft>
                <a:spcPts val="0"/>
              </a:spcAft>
              <a:buSzPts val="2000"/>
              <a:buChar char="■"/>
              <a:defRPr sz="2667"/>
            </a:lvl3pPr>
            <a:lvl4pPr marL="2438339" lvl="3" indent="-474121" algn="ctr" rtl="0">
              <a:spcBef>
                <a:spcPts val="2133"/>
              </a:spcBef>
              <a:spcAft>
                <a:spcPts val="0"/>
              </a:spcAft>
              <a:buSzPts val="2000"/>
              <a:buChar char="●"/>
              <a:defRPr sz="2667"/>
            </a:lvl4pPr>
            <a:lvl5pPr marL="3047924" lvl="4" indent="-474121" algn="ctr" rtl="0">
              <a:spcBef>
                <a:spcPts val="2133"/>
              </a:spcBef>
              <a:spcAft>
                <a:spcPts val="0"/>
              </a:spcAft>
              <a:buSzPts val="2000"/>
              <a:buChar char="○"/>
              <a:defRPr sz="2667"/>
            </a:lvl5pPr>
            <a:lvl6pPr marL="3657509" lvl="5" indent="-474121" algn="ctr" rtl="0">
              <a:spcBef>
                <a:spcPts val="2133"/>
              </a:spcBef>
              <a:spcAft>
                <a:spcPts val="0"/>
              </a:spcAft>
              <a:buSzPts val="2000"/>
              <a:buChar char="■"/>
              <a:defRPr sz="2667"/>
            </a:lvl6pPr>
            <a:lvl7pPr marL="4267093" lvl="6" indent="-474121" algn="ctr" rtl="0">
              <a:spcBef>
                <a:spcPts val="2133"/>
              </a:spcBef>
              <a:spcAft>
                <a:spcPts val="0"/>
              </a:spcAft>
              <a:buSzPts val="2000"/>
              <a:buChar char="●"/>
              <a:defRPr sz="2667"/>
            </a:lvl7pPr>
            <a:lvl8pPr marL="4876678" lvl="7" indent="-474121" algn="ctr" rtl="0">
              <a:spcBef>
                <a:spcPts val="2133"/>
              </a:spcBef>
              <a:spcAft>
                <a:spcPts val="0"/>
              </a:spcAft>
              <a:buSzPts val="2000"/>
              <a:buChar char="○"/>
              <a:defRPr sz="2667"/>
            </a:lvl8pPr>
            <a:lvl9pPr marL="5486263" lvl="8" indent="-474121" algn="ctr" rtl="0">
              <a:spcBef>
                <a:spcPts val="2133"/>
              </a:spcBef>
              <a:spcAft>
                <a:spcPts val="2133"/>
              </a:spcAft>
              <a:buSzPts val="2000"/>
              <a:buChar char="■"/>
              <a:defRPr sz="2667"/>
            </a:lvl9pPr>
          </a:lstStyle>
          <a:p>
            <a:endParaRPr/>
          </a:p>
        </p:txBody>
      </p:sp>
      <p:sp>
        <p:nvSpPr>
          <p:cNvPr id="58" name="Google Shape;58;p6"/>
          <p:cNvSpPr txBox="1">
            <a:spLocks noGrp="1"/>
          </p:cNvSpPr>
          <p:nvPr>
            <p:ph type="body" idx="4"/>
          </p:nvPr>
        </p:nvSpPr>
        <p:spPr>
          <a:xfrm>
            <a:off x="3048000" y="2938272"/>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33" b="1"/>
            </a:lvl1pPr>
            <a:lvl2pPr marL="1219170" lvl="1" indent="-643451" algn="ctr" rtl="0">
              <a:spcBef>
                <a:spcPts val="2133"/>
              </a:spcBef>
              <a:spcAft>
                <a:spcPts val="0"/>
              </a:spcAft>
              <a:buSzPts val="4000"/>
              <a:buChar char="○"/>
              <a:defRPr sz="5333" b="1"/>
            </a:lvl2pPr>
            <a:lvl3pPr marL="1828754" lvl="2" indent="-643451" algn="ctr" rtl="0">
              <a:spcBef>
                <a:spcPts val="2133"/>
              </a:spcBef>
              <a:spcAft>
                <a:spcPts val="0"/>
              </a:spcAft>
              <a:buSzPts val="4000"/>
              <a:buChar char="■"/>
              <a:defRPr sz="5333" b="1"/>
            </a:lvl3pPr>
            <a:lvl4pPr marL="2438339" lvl="3" indent="-643451" algn="ctr" rtl="0">
              <a:spcBef>
                <a:spcPts val="2133"/>
              </a:spcBef>
              <a:spcAft>
                <a:spcPts val="0"/>
              </a:spcAft>
              <a:buSzPts val="4000"/>
              <a:buChar char="●"/>
              <a:defRPr sz="5333" b="1"/>
            </a:lvl4pPr>
            <a:lvl5pPr marL="3047924" lvl="4" indent="-643451" algn="ctr" rtl="0">
              <a:spcBef>
                <a:spcPts val="2133"/>
              </a:spcBef>
              <a:spcAft>
                <a:spcPts val="0"/>
              </a:spcAft>
              <a:buSzPts val="4000"/>
              <a:buChar char="○"/>
              <a:defRPr sz="5333" b="1"/>
            </a:lvl5pPr>
            <a:lvl6pPr marL="3657509" lvl="5" indent="-643451" algn="ctr" rtl="0">
              <a:spcBef>
                <a:spcPts val="2133"/>
              </a:spcBef>
              <a:spcAft>
                <a:spcPts val="0"/>
              </a:spcAft>
              <a:buSzPts val="4000"/>
              <a:buChar char="■"/>
              <a:defRPr sz="5333" b="1"/>
            </a:lvl6pPr>
            <a:lvl7pPr marL="4267093" lvl="6" indent="-643451" algn="ctr" rtl="0">
              <a:spcBef>
                <a:spcPts val="2133"/>
              </a:spcBef>
              <a:spcAft>
                <a:spcPts val="0"/>
              </a:spcAft>
              <a:buSzPts val="4000"/>
              <a:buChar char="●"/>
              <a:defRPr sz="5333" b="1"/>
            </a:lvl7pPr>
            <a:lvl8pPr marL="4876678" lvl="7" indent="-643451" algn="ctr" rtl="0">
              <a:spcBef>
                <a:spcPts val="2133"/>
              </a:spcBef>
              <a:spcAft>
                <a:spcPts val="0"/>
              </a:spcAft>
              <a:buSzPts val="4000"/>
              <a:buChar char="○"/>
              <a:defRPr sz="5333" b="1"/>
            </a:lvl8pPr>
            <a:lvl9pPr marL="5486263" lvl="8" indent="-643451" algn="ctr" rtl="0">
              <a:spcBef>
                <a:spcPts val="2133"/>
              </a:spcBef>
              <a:spcAft>
                <a:spcPts val="2133"/>
              </a:spcAft>
              <a:buSzPts val="4000"/>
              <a:buChar char="■"/>
              <a:defRPr sz="5333"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ocabulary with Drawn Element">
  <p:cSld name="SECTION_HEADER_1_1_2_3_3">
    <p:bg>
      <p:bgPr>
        <a:solidFill>
          <a:srgbClr val="FFFFFF"/>
        </a:solidFill>
        <a:effectLst/>
      </p:bgPr>
    </p:bg>
    <p:spTree>
      <p:nvGrpSpPr>
        <p:cNvPr id="1" name="Shape 59"/>
        <p:cNvGrpSpPr/>
        <p:nvPr/>
      </p:nvGrpSpPr>
      <p:grpSpPr>
        <a:xfrm>
          <a:off x="0" y="0"/>
          <a:ext cx="0" cy="0"/>
          <a:chOff x="0" y="0"/>
          <a:chExt cx="0" cy="0"/>
        </a:xfrm>
      </p:grpSpPr>
      <p:pic>
        <p:nvPicPr>
          <p:cNvPr id="60" name="Google Shape;60;p7"/>
          <p:cNvPicPr preferRelativeResize="0"/>
          <p:nvPr/>
        </p:nvPicPr>
        <p:blipFill>
          <a:blip r:embed="rId2">
            <a:alphaModFix/>
          </a:blip>
          <a:stretch>
            <a:fillRect/>
          </a:stretch>
        </p:blipFill>
        <p:spPr>
          <a:xfrm>
            <a:off x="243841" y="2316480"/>
            <a:ext cx="7668769" cy="2152203"/>
          </a:xfrm>
          <a:prstGeom prst="rect">
            <a:avLst/>
          </a:prstGeom>
          <a:noFill/>
          <a:ln>
            <a:noFill/>
          </a:ln>
        </p:spPr>
      </p:pic>
      <p:sp>
        <p:nvSpPr>
          <p:cNvPr id="61" name="Google Shape;61;p7"/>
          <p:cNvSpPr txBox="1">
            <a:spLocks noGrp="1"/>
          </p:cNvSpPr>
          <p:nvPr>
            <p:ph type="title"/>
          </p:nvPr>
        </p:nvSpPr>
        <p:spPr>
          <a:xfrm>
            <a:off x="292692" y="1572768"/>
            <a:ext cx="721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33">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62" name="Google Shape;62;p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63" name="Google Shape;63;p7"/>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64" name="Google Shape;64;p7"/>
          <p:cNvPicPr preferRelativeResize="0"/>
          <p:nvPr/>
        </p:nvPicPr>
        <p:blipFill>
          <a:blip r:embed="rId3">
            <a:alphaModFix/>
          </a:blip>
          <a:stretch>
            <a:fillRect/>
          </a:stretch>
        </p:blipFill>
        <p:spPr>
          <a:xfrm>
            <a:off x="7945409" y="2253810"/>
            <a:ext cx="3714332" cy="2343100"/>
          </a:xfrm>
          <a:prstGeom prst="rect">
            <a:avLst/>
          </a:prstGeom>
          <a:noFill/>
          <a:ln>
            <a:noFill/>
          </a:ln>
        </p:spPr>
      </p:pic>
      <p:sp>
        <p:nvSpPr>
          <p:cNvPr id="65" name="Google Shape;65;p7"/>
          <p:cNvSpPr txBox="1">
            <a:spLocks noGrp="1"/>
          </p:cNvSpPr>
          <p:nvPr>
            <p:ph type="body" idx="3"/>
          </p:nvPr>
        </p:nvSpPr>
        <p:spPr>
          <a:xfrm>
            <a:off x="463296" y="4632960"/>
            <a:ext cx="68764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667"/>
            </a:lvl1pPr>
            <a:lvl2pPr marL="1219170" lvl="1" indent="-474121" algn="ctr" rtl="0">
              <a:spcBef>
                <a:spcPts val="2133"/>
              </a:spcBef>
              <a:spcAft>
                <a:spcPts val="0"/>
              </a:spcAft>
              <a:buSzPts val="2000"/>
              <a:buChar char="○"/>
              <a:defRPr sz="2667"/>
            </a:lvl2pPr>
            <a:lvl3pPr marL="1828754" lvl="2" indent="-474121" algn="ctr" rtl="0">
              <a:spcBef>
                <a:spcPts val="2133"/>
              </a:spcBef>
              <a:spcAft>
                <a:spcPts val="0"/>
              </a:spcAft>
              <a:buSzPts val="2000"/>
              <a:buChar char="■"/>
              <a:defRPr sz="2667"/>
            </a:lvl3pPr>
            <a:lvl4pPr marL="2438339" lvl="3" indent="-474121" algn="ctr" rtl="0">
              <a:spcBef>
                <a:spcPts val="2133"/>
              </a:spcBef>
              <a:spcAft>
                <a:spcPts val="0"/>
              </a:spcAft>
              <a:buSzPts val="2000"/>
              <a:buChar char="●"/>
              <a:defRPr sz="2667"/>
            </a:lvl4pPr>
            <a:lvl5pPr marL="3047924" lvl="4" indent="-474121" algn="ctr" rtl="0">
              <a:spcBef>
                <a:spcPts val="2133"/>
              </a:spcBef>
              <a:spcAft>
                <a:spcPts val="0"/>
              </a:spcAft>
              <a:buSzPts val="2000"/>
              <a:buChar char="○"/>
              <a:defRPr sz="2667"/>
            </a:lvl5pPr>
            <a:lvl6pPr marL="3657509" lvl="5" indent="-474121" algn="ctr" rtl="0">
              <a:spcBef>
                <a:spcPts val="2133"/>
              </a:spcBef>
              <a:spcAft>
                <a:spcPts val="0"/>
              </a:spcAft>
              <a:buSzPts val="2000"/>
              <a:buChar char="■"/>
              <a:defRPr sz="2667"/>
            </a:lvl6pPr>
            <a:lvl7pPr marL="4267093" lvl="6" indent="-474121" algn="ctr" rtl="0">
              <a:spcBef>
                <a:spcPts val="2133"/>
              </a:spcBef>
              <a:spcAft>
                <a:spcPts val="0"/>
              </a:spcAft>
              <a:buSzPts val="2000"/>
              <a:buChar char="●"/>
              <a:defRPr sz="2667"/>
            </a:lvl7pPr>
            <a:lvl8pPr marL="4876678" lvl="7" indent="-474121" algn="ctr" rtl="0">
              <a:spcBef>
                <a:spcPts val="2133"/>
              </a:spcBef>
              <a:spcAft>
                <a:spcPts val="0"/>
              </a:spcAft>
              <a:buSzPts val="2000"/>
              <a:buChar char="○"/>
              <a:defRPr sz="2667"/>
            </a:lvl8pPr>
            <a:lvl9pPr marL="5486263" lvl="8" indent="-474121" algn="ctr" rtl="0">
              <a:spcBef>
                <a:spcPts val="2133"/>
              </a:spcBef>
              <a:spcAft>
                <a:spcPts val="2133"/>
              </a:spcAft>
              <a:buSzPts val="2000"/>
              <a:buChar char="■"/>
              <a:defRPr sz="2667"/>
            </a:lvl9pPr>
          </a:lstStyle>
          <a:p>
            <a:endParaRPr/>
          </a:p>
        </p:txBody>
      </p:sp>
      <p:sp>
        <p:nvSpPr>
          <p:cNvPr id="66" name="Google Shape;66;p7"/>
          <p:cNvSpPr txBox="1">
            <a:spLocks noGrp="1"/>
          </p:cNvSpPr>
          <p:nvPr>
            <p:ph type="body" idx="4"/>
          </p:nvPr>
        </p:nvSpPr>
        <p:spPr>
          <a:xfrm>
            <a:off x="841248" y="2913888"/>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33" b="1"/>
            </a:lvl1pPr>
            <a:lvl2pPr marL="1219170" lvl="1" indent="-643451" algn="ctr" rtl="0">
              <a:spcBef>
                <a:spcPts val="2133"/>
              </a:spcBef>
              <a:spcAft>
                <a:spcPts val="0"/>
              </a:spcAft>
              <a:buSzPts val="4000"/>
              <a:buChar char="○"/>
              <a:defRPr sz="5333" b="1"/>
            </a:lvl2pPr>
            <a:lvl3pPr marL="1828754" lvl="2" indent="-643451" algn="ctr" rtl="0">
              <a:spcBef>
                <a:spcPts val="2133"/>
              </a:spcBef>
              <a:spcAft>
                <a:spcPts val="0"/>
              </a:spcAft>
              <a:buSzPts val="4000"/>
              <a:buChar char="■"/>
              <a:defRPr sz="5333" b="1"/>
            </a:lvl3pPr>
            <a:lvl4pPr marL="2438339" lvl="3" indent="-643451" algn="ctr" rtl="0">
              <a:spcBef>
                <a:spcPts val="2133"/>
              </a:spcBef>
              <a:spcAft>
                <a:spcPts val="0"/>
              </a:spcAft>
              <a:buSzPts val="4000"/>
              <a:buChar char="●"/>
              <a:defRPr sz="5333" b="1"/>
            </a:lvl4pPr>
            <a:lvl5pPr marL="3047924" lvl="4" indent="-643451" algn="ctr" rtl="0">
              <a:spcBef>
                <a:spcPts val="2133"/>
              </a:spcBef>
              <a:spcAft>
                <a:spcPts val="0"/>
              </a:spcAft>
              <a:buSzPts val="4000"/>
              <a:buChar char="○"/>
              <a:defRPr sz="5333" b="1"/>
            </a:lvl5pPr>
            <a:lvl6pPr marL="3657509" lvl="5" indent="-643451" algn="ctr" rtl="0">
              <a:spcBef>
                <a:spcPts val="2133"/>
              </a:spcBef>
              <a:spcAft>
                <a:spcPts val="0"/>
              </a:spcAft>
              <a:buSzPts val="4000"/>
              <a:buChar char="■"/>
              <a:defRPr sz="5333" b="1"/>
            </a:lvl6pPr>
            <a:lvl7pPr marL="4267093" lvl="6" indent="-643451" algn="ctr" rtl="0">
              <a:spcBef>
                <a:spcPts val="2133"/>
              </a:spcBef>
              <a:spcAft>
                <a:spcPts val="0"/>
              </a:spcAft>
              <a:buSzPts val="4000"/>
              <a:buChar char="●"/>
              <a:defRPr sz="5333" b="1"/>
            </a:lvl7pPr>
            <a:lvl8pPr marL="4876678" lvl="7" indent="-643451" algn="ctr" rtl="0">
              <a:spcBef>
                <a:spcPts val="2133"/>
              </a:spcBef>
              <a:spcAft>
                <a:spcPts val="0"/>
              </a:spcAft>
              <a:buSzPts val="4000"/>
              <a:buChar char="○"/>
              <a:defRPr sz="5333" b="1"/>
            </a:lvl8pPr>
            <a:lvl9pPr marL="5486263" lvl="8" indent="-643451" algn="ctr" rtl="0">
              <a:spcBef>
                <a:spcPts val="2133"/>
              </a:spcBef>
              <a:spcAft>
                <a:spcPts val="2133"/>
              </a:spcAft>
              <a:buSzPts val="4000"/>
              <a:buChar char="■"/>
              <a:defRPr sz="5333"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board Landscape with TT">
  <p:cSld name="SECTION_HEADER_1_1_2_3_2_1">
    <p:bg>
      <p:bgPr>
        <a:solidFill>
          <a:srgbClr val="FFFFFF"/>
        </a:solidFill>
        <a:effectLst/>
      </p:bgPr>
    </p:bg>
    <p:spTree>
      <p:nvGrpSpPr>
        <p:cNvPr id="1"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69" name="Google Shape;69;p8"/>
          <p:cNvSpPr txBox="1">
            <a:spLocks noGrp="1"/>
          </p:cNvSpPr>
          <p:nvPr>
            <p:ph type="body" idx="1"/>
          </p:nvPr>
        </p:nvSpPr>
        <p:spPr>
          <a:xfrm>
            <a:off x="1072896" y="1255776"/>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70" name="Google Shape;70;p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1" name="Google Shape;71;p8"/>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2" name="Google Shape;72;p8"/>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667">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667">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board Landscape with SA">
  <p:cSld name="SECTION_HEADER_1_1_2_3_2_1_2">
    <p:bg>
      <p:bgPr>
        <a:solidFill>
          <a:srgbClr val="FFFFFF"/>
        </a:solidFill>
        <a:effectLst/>
      </p:bgPr>
    </p:bg>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1072896" y="1353312"/>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75" name="Google Shape;75;p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6" name="Google Shape;76;p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77" name="Google Shape;77;p9"/>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78" name="Google Shape;78;p9"/>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667">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667">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3/17/2024</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0863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Concept - numbered">
  <p:cSld name="SECTION_HEADER_1_1_2_3_1_3">
    <p:bg>
      <p:bgPr>
        <a:solidFill>
          <a:srgbClr val="FFFFFF"/>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1" name="Google Shape;81;p10"/>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33" b="1">
                <a:solidFill>
                  <a:srgbClr val="2F2F2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82" name="Google Shape;82;p1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83" name="Google Shape;83;p1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4" name="Google Shape;84;p10"/>
          <p:cNvSpPr txBox="1">
            <a:spLocks noGrp="1"/>
          </p:cNvSpPr>
          <p:nvPr>
            <p:ph type="body" idx="3"/>
          </p:nvPr>
        </p:nvSpPr>
        <p:spPr>
          <a:xfrm>
            <a:off x="13776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467"/>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85" name="Google Shape;85;p10"/>
          <p:cNvSpPr txBox="1">
            <a:spLocks noGrp="1"/>
          </p:cNvSpPr>
          <p:nvPr>
            <p:ph type="body" idx="4"/>
          </p:nvPr>
        </p:nvSpPr>
        <p:spPr>
          <a:xfrm>
            <a:off x="2218944" y="2812288"/>
            <a:ext cx="8665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Concept">
  <p:cSld name="SECTION_HEADER_1_1_2_3_1">
    <p:bg>
      <p:bgPr>
        <a:solidFill>
          <a:srgbClr val="FFFFFF"/>
        </a:solidFill>
        <a:effectLst/>
      </p:bgPr>
    </p:bg>
    <p:spTree>
      <p:nvGrpSpPr>
        <p:cNvPr id="1" name="Shape 86"/>
        <p:cNvGrpSpPr/>
        <p:nvPr/>
      </p:nvGrpSpPr>
      <p:grpSpPr>
        <a:xfrm>
          <a:off x="0" y="0"/>
          <a:ext cx="0" cy="0"/>
          <a:chOff x="0" y="0"/>
          <a:chExt cx="0" cy="0"/>
        </a:xfrm>
      </p:grpSpPr>
      <p:pic>
        <p:nvPicPr>
          <p:cNvPr id="87" name="Google Shape;87;p11"/>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8" name="Google Shape;88;p11"/>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33" b="1">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89" name="Google Shape;89;p11"/>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0" name="Google Shape;90;p11"/>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1" name="Google Shape;91;p11"/>
          <p:cNvSpPr txBox="1">
            <a:spLocks noGrp="1"/>
          </p:cNvSpPr>
          <p:nvPr>
            <p:ph type="body" idx="3"/>
          </p:nvPr>
        </p:nvSpPr>
        <p:spPr>
          <a:xfrm>
            <a:off x="1536192" y="2812288"/>
            <a:ext cx="9351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Unit Question">
  <p:cSld name="SECTION_HEADER_1_1_2_3_1_1">
    <p:bg>
      <p:bgPr>
        <a:solidFill>
          <a:srgbClr val="FFFFFF"/>
        </a:solidFill>
        <a:effectLst/>
      </p:bgPr>
    </p:bg>
    <p:spTree>
      <p:nvGrpSpPr>
        <p:cNvPr id="1" name="Shape 92"/>
        <p:cNvGrpSpPr/>
        <p:nvPr/>
      </p:nvGrpSpPr>
      <p:grpSpPr>
        <a:xfrm>
          <a:off x="0" y="0"/>
          <a:ext cx="0" cy="0"/>
          <a:chOff x="0" y="0"/>
          <a:chExt cx="0" cy="0"/>
        </a:xfrm>
      </p:grpSpPr>
      <p:pic>
        <p:nvPicPr>
          <p:cNvPr id="93" name="Google Shape;93;p12"/>
          <p:cNvPicPr preferRelativeResize="0"/>
          <p:nvPr/>
        </p:nvPicPr>
        <p:blipFill>
          <a:blip r:embed="rId2">
            <a:alphaModFix/>
          </a:blip>
          <a:stretch>
            <a:fillRect/>
          </a:stretch>
        </p:blipFill>
        <p:spPr>
          <a:xfrm>
            <a:off x="404100" y="1586891"/>
            <a:ext cx="11460467" cy="4010777"/>
          </a:xfrm>
          <a:prstGeom prst="rect">
            <a:avLst/>
          </a:prstGeom>
          <a:noFill/>
          <a:ln>
            <a:noFill/>
          </a:ln>
        </p:spPr>
      </p:pic>
      <p:sp>
        <p:nvSpPr>
          <p:cNvPr id="94" name="Google Shape;94;p12"/>
          <p:cNvSpPr txBox="1">
            <a:spLocks noGrp="1"/>
          </p:cNvSpPr>
          <p:nvPr>
            <p:ph type="title"/>
          </p:nvPr>
        </p:nvSpPr>
        <p:spPr>
          <a:xfrm>
            <a:off x="1639933" y="2318859"/>
            <a:ext cx="93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F2F2F"/>
              </a:buClr>
              <a:buSzPts val="2800"/>
              <a:buNone/>
              <a:defRPr sz="3733" b="1">
                <a:solidFill>
                  <a:srgbClr val="2F2F2F"/>
                </a:solidFill>
              </a:defRPr>
            </a:lvl1pPr>
            <a:lvl2pPr lvl="1" rtl="0">
              <a:spcBef>
                <a:spcPts val="0"/>
              </a:spcBef>
              <a:spcAft>
                <a:spcPts val="0"/>
              </a:spcAft>
              <a:buClr>
                <a:srgbClr val="2F2F2F"/>
              </a:buClr>
              <a:buSzPts val="2800"/>
              <a:buNone/>
              <a:defRPr b="1">
                <a:solidFill>
                  <a:srgbClr val="2F2F2F"/>
                </a:solidFill>
              </a:defRPr>
            </a:lvl2pPr>
            <a:lvl3pPr lvl="2" rtl="0">
              <a:spcBef>
                <a:spcPts val="0"/>
              </a:spcBef>
              <a:spcAft>
                <a:spcPts val="0"/>
              </a:spcAft>
              <a:buClr>
                <a:srgbClr val="2F2F2F"/>
              </a:buClr>
              <a:buSzPts val="2800"/>
              <a:buNone/>
              <a:defRPr b="1">
                <a:solidFill>
                  <a:srgbClr val="2F2F2F"/>
                </a:solidFill>
              </a:defRPr>
            </a:lvl3pPr>
            <a:lvl4pPr lvl="3" rtl="0">
              <a:spcBef>
                <a:spcPts val="0"/>
              </a:spcBef>
              <a:spcAft>
                <a:spcPts val="0"/>
              </a:spcAft>
              <a:buClr>
                <a:srgbClr val="2F2F2F"/>
              </a:buClr>
              <a:buSzPts val="2800"/>
              <a:buNone/>
              <a:defRPr b="1">
                <a:solidFill>
                  <a:srgbClr val="2F2F2F"/>
                </a:solidFill>
              </a:defRPr>
            </a:lvl4pPr>
            <a:lvl5pPr lvl="4" rtl="0">
              <a:spcBef>
                <a:spcPts val="0"/>
              </a:spcBef>
              <a:spcAft>
                <a:spcPts val="0"/>
              </a:spcAft>
              <a:buClr>
                <a:srgbClr val="2F2F2F"/>
              </a:buClr>
              <a:buSzPts val="2800"/>
              <a:buNone/>
              <a:defRPr b="1">
                <a:solidFill>
                  <a:srgbClr val="2F2F2F"/>
                </a:solidFill>
              </a:defRPr>
            </a:lvl5pPr>
            <a:lvl6pPr lvl="5" rtl="0">
              <a:spcBef>
                <a:spcPts val="0"/>
              </a:spcBef>
              <a:spcAft>
                <a:spcPts val="0"/>
              </a:spcAft>
              <a:buClr>
                <a:srgbClr val="2F2F2F"/>
              </a:buClr>
              <a:buSzPts val="2800"/>
              <a:buNone/>
              <a:defRPr b="1">
                <a:solidFill>
                  <a:srgbClr val="2F2F2F"/>
                </a:solidFill>
              </a:defRPr>
            </a:lvl6pPr>
            <a:lvl7pPr lvl="6" rtl="0">
              <a:spcBef>
                <a:spcPts val="0"/>
              </a:spcBef>
              <a:spcAft>
                <a:spcPts val="0"/>
              </a:spcAft>
              <a:buClr>
                <a:srgbClr val="2F2F2F"/>
              </a:buClr>
              <a:buSzPts val="2800"/>
              <a:buNone/>
              <a:defRPr b="1">
                <a:solidFill>
                  <a:srgbClr val="2F2F2F"/>
                </a:solidFill>
              </a:defRPr>
            </a:lvl7pPr>
            <a:lvl8pPr lvl="7" rtl="0">
              <a:spcBef>
                <a:spcPts val="0"/>
              </a:spcBef>
              <a:spcAft>
                <a:spcPts val="0"/>
              </a:spcAft>
              <a:buClr>
                <a:srgbClr val="2F2F2F"/>
              </a:buClr>
              <a:buSzPts val="2800"/>
              <a:buNone/>
              <a:defRPr b="1">
                <a:solidFill>
                  <a:srgbClr val="2F2F2F"/>
                </a:solidFill>
              </a:defRPr>
            </a:lvl8pPr>
            <a:lvl9pPr lvl="8" rtl="0">
              <a:spcBef>
                <a:spcPts val="0"/>
              </a:spcBef>
              <a:spcAft>
                <a:spcPts val="0"/>
              </a:spcAft>
              <a:buClr>
                <a:srgbClr val="2F2F2F"/>
              </a:buClr>
              <a:buSzPts val="2800"/>
              <a:buNone/>
              <a:defRPr b="1">
                <a:solidFill>
                  <a:srgbClr val="2F2F2F"/>
                </a:solidFill>
              </a:defRPr>
            </a:lvl9pPr>
          </a:lstStyle>
          <a:p>
            <a:endParaRPr/>
          </a:p>
        </p:txBody>
      </p:sp>
      <p:sp>
        <p:nvSpPr>
          <p:cNvPr id="95" name="Google Shape;95;p1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6" name="Google Shape;96;p12"/>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7" name="Google Shape;97;p12"/>
          <p:cNvSpPr txBox="1">
            <a:spLocks noGrp="1"/>
          </p:cNvSpPr>
          <p:nvPr>
            <p:ph type="body" idx="3"/>
          </p:nvPr>
        </p:nvSpPr>
        <p:spPr>
          <a:xfrm>
            <a:off x="1645920" y="3084576"/>
            <a:ext cx="9132000" cy="16580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SzPts val="2400"/>
              <a:buChar char="●"/>
              <a:defRPr/>
            </a:lvl1pPr>
            <a:lvl2pPr marL="1219170" lvl="1" indent="-507987" rtl="0">
              <a:lnSpc>
                <a:spcPct val="100000"/>
              </a:lnSpc>
              <a:spcBef>
                <a:spcPts val="2133"/>
              </a:spcBef>
              <a:spcAft>
                <a:spcPts val="0"/>
              </a:spcAft>
              <a:buSzPts val="2400"/>
              <a:buChar char="○"/>
              <a:defRPr sz="3200"/>
            </a:lvl2pPr>
            <a:lvl3pPr marL="1828754" lvl="2" indent="-507987" rtl="0">
              <a:lnSpc>
                <a:spcPct val="100000"/>
              </a:lnSpc>
              <a:spcBef>
                <a:spcPts val="2133"/>
              </a:spcBef>
              <a:spcAft>
                <a:spcPts val="0"/>
              </a:spcAft>
              <a:buSzPts val="2400"/>
              <a:buChar char="■"/>
              <a:defRPr sz="3200"/>
            </a:lvl3pPr>
            <a:lvl4pPr marL="2438339" lvl="3" indent="-507987" rtl="0">
              <a:lnSpc>
                <a:spcPct val="100000"/>
              </a:lnSpc>
              <a:spcBef>
                <a:spcPts val="2133"/>
              </a:spcBef>
              <a:spcAft>
                <a:spcPts val="0"/>
              </a:spcAft>
              <a:buSzPts val="2400"/>
              <a:buChar char="●"/>
              <a:defRPr sz="3200"/>
            </a:lvl4pPr>
            <a:lvl5pPr marL="3047924" lvl="4" indent="-507987" rtl="0">
              <a:lnSpc>
                <a:spcPct val="100000"/>
              </a:lnSpc>
              <a:spcBef>
                <a:spcPts val="2133"/>
              </a:spcBef>
              <a:spcAft>
                <a:spcPts val="0"/>
              </a:spcAft>
              <a:buSzPts val="2400"/>
              <a:buChar char="○"/>
              <a:defRPr sz="3200"/>
            </a:lvl5pPr>
            <a:lvl6pPr marL="3657509" lvl="5" indent="-507987" rtl="0">
              <a:lnSpc>
                <a:spcPct val="100000"/>
              </a:lnSpc>
              <a:spcBef>
                <a:spcPts val="2133"/>
              </a:spcBef>
              <a:spcAft>
                <a:spcPts val="0"/>
              </a:spcAft>
              <a:buSzPts val="2400"/>
              <a:buChar char="■"/>
              <a:defRPr sz="3200"/>
            </a:lvl6pPr>
            <a:lvl7pPr marL="4267093" lvl="6" indent="-507987" rtl="0">
              <a:lnSpc>
                <a:spcPct val="100000"/>
              </a:lnSpc>
              <a:spcBef>
                <a:spcPts val="2133"/>
              </a:spcBef>
              <a:spcAft>
                <a:spcPts val="0"/>
              </a:spcAft>
              <a:buSzPts val="2400"/>
              <a:buChar char="●"/>
              <a:defRPr sz="3200"/>
            </a:lvl7pPr>
            <a:lvl8pPr marL="4876678" lvl="7" indent="-507987" rtl="0">
              <a:lnSpc>
                <a:spcPct val="100000"/>
              </a:lnSpc>
              <a:spcBef>
                <a:spcPts val="2133"/>
              </a:spcBef>
              <a:spcAft>
                <a:spcPts val="0"/>
              </a:spcAft>
              <a:buSzPts val="2400"/>
              <a:buChar char="○"/>
              <a:defRPr sz="3200"/>
            </a:lvl8pPr>
            <a:lvl9pPr marL="5486263" lvl="8" indent="-507987" rtl="0">
              <a:lnSpc>
                <a:spcPct val="100000"/>
              </a:lnSpc>
              <a:spcBef>
                <a:spcPts val="2133"/>
              </a:spcBef>
              <a:spcAft>
                <a:spcPts val="2133"/>
              </a:spcAft>
              <a:buSzPts val="2400"/>
              <a:buChar char="■"/>
              <a:defRPr sz="32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T with Picture - pg#">
  <p:cSld name="SECTION_HEADER_1_1_2_2_7">
    <p:bg>
      <p:bgPr>
        <a:solidFill>
          <a:srgbClr val="FFFFFF"/>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0" name="Google Shape;100;p1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01" name="Google Shape;101;p1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2" name="Google Shape;102;p1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3" name="Google Shape;103;p1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T with Text - pg#">
  <p:cSld name="SECTION_HEADER_1_1_2_2_7_2">
    <p:bg>
      <p:bgPr>
        <a:solidFill>
          <a:srgbClr val="FFFFFF"/>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6" name="Google Shape;106;p14"/>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07" name="Google Shape;107;p1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8" name="Google Shape;108;p14"/>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9" name="Google Shape;109;p14"/>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10" name="Google Shape;110;p14"/>
          <p:cNvSpPr txBox="1">
            <a:spLocks noGrp="1"/>
          </p:cNvSpPr>
          <p:nvPr>
            <p:ph type="body" idx="5"/>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111" name="Google Shape;111;p14"/>
          <p:cNvSpPr txBox="1">
            <a:spLocks noGrp="1"/>
          </p:cNvSpPr>
          <p:nvPr>
            <p:ph type="body" idx="6"/>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creenshot with TT - pg#">
  <p:cSld name="SECTION_HEADER_1_1_2_2_7_1">
    <p:bg>
      <p:bgPr>
        <a:solidFill>
          <a:srgbClr val="FFFFFF"/>
        </a:solid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4" name="Google Shape;114;p15"/>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5" name="Google Shape;115;p15"/>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6" name="Google Shape;116;p15"/>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17" name="Google Shape;117;p15"/>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118" name="Google Shape;118;p15"/>
          <p:cNvGrpSpPr/>
          <p:nvPr/>
        </p:nvGrpSpPr>
        <p:grpSpPr>
          <a:xfrm>
            <a:off x="330867" y="963033"/>
            <a:ext cx="4596400" cy="219600"/>
            <a:chOff x="248150" y="722275"/>
            <a:chExt cx="3447300" cy="164700"/>
          </a:xfrm>
        </p:grpSpPr>
        <p:sp>
          <p:nvSpPr>
            <p:cNvPr id="119" name="Google Shape;119;p15"/>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120" name="Google Shape;120;p15"/>
            <p:cNvGrpSpPr/>
            <p:nvPr/>
          </p:nvGrpSpPr>
          <p:grpSpPr>
            <a:xfrm>
              <a:off x="322595" y="769160"/>
              <a:ext cx="264664" cy="61800"/>
              <a:chOff x="322595" y="642846"/>
              <a:chExt cx="264664" cy="61800"/>
            </a:xfrm>
          </p:grpSpPr>
          <p:sp>
            <p:nvSpPr>
              <p:cNvPr id="121" name="Google Shape;121;p15"/>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2" name="Google Shape;122;p15"/>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3" name="Google Shape;123;p15"/>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creenshot with SA - pg#">
  <p:cSld name="SECTION_HEADER_1_1_2_2_7_1_1">
    <p:bg>
      <p:bgPr>
        <a:solidFill>
          <a:srgbClr val="FFFFFF"/>
        </a:solidFill>
        <a:effectLst/>
      </p:bgPr>
    </p:bg>
    <p:spTree>
      <p:nvGrpSpPr>
        <p:cNvPr id="1" name="Shape 124"/>
        <p:cNvGrpSpPr/>
        <p:nvPr/>
      </p:nvGrpSpPr>
      <p:grpSpPr>
        <a:xfrm>
          <a:off x="0" y="0"/>
          <a:ext cx="0" cy="0"/>
          <a:chOff x="0" y="0"/>
          <a:chExt cx="0" cy="0"/>
        </a:xfrm>
      </p:grpSpPr>
      <p:sp>
        <p:nvSpPr>
          <p:cNvPr id="125" name="Google Shape;125;p1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6" name="Google Shape;126;p1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27" name="Google Shape;127;p16"/>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8" name="Google Shape;128;p16"/>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129" name="Google Shape;129;p16"/>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130" name="Google Shape;130;p16"/>
          <p:cNvGrpSpPr/>
          <p:nvPr/>
        </p:nvGrpSpPr>
        <p:grpSpPr>
          <a:xfrm>
            <a:off x="430127" y="1025547"/>
            <a:ext cx="352885" cy="82400"/>
            <a:chOff x="322595" y="642846"/>
            <a:chExt cx="264664" cy="61800"/>
          </a:xfrm>
        </p:grpSpPr>
        <p:sp>
          <p:nvSpPr>
            <p:cNvPr id="131" name="Google Shape;131;p16"/>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sp>
          <p:nvSpPr>
            <p:cNvPr id="132" name="Google Shape;132;p16"/>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sp>
          <p:nvSpPr>
            <p:cNvPr id="133" name="Google Shape;133;p16"/>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grpSp>
      <p:grpSp>
        <p:nvGrpSpPr>
          <p:cNvPr id="134" name="Google Shape;134;p16"/>
          <p:cNvGrpSpPr/>
          <p:nvPr/>
        </p:nvGrpSpPr>
        <p:grpSpPr>
          <a:xfrm>
            <a:off x="330867" y="963033"/>
            <a:ext cx="4596400" cy="219600"/>
            <a:chOff x="248150" y="722275"/>
            <a:chExt cx="3447300" cy="164700"/>
          </a:xfrm>
        </p:grpSpPr>
        <p:sp>
          <p:nvSpPr>
            <p:cNvPr id="135" name="Google Shape;135;p16"/>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136" name="Google Shape;136;p16"/>
            <p:cNvGrpSpPr/>
            <p:nvPr/>
          </p:nvGrpSpPr>
          <p:grpSpPr>
            <a:xfrm>
              <a:off x="322595" y="769160"/>
              <a:ext cx="264664" cy="61800"/>
              <a:chOff x="322595" y="642846"/>
              <a:chExt cx="264664" cy="61800"/>
            </a:xfrm>
          </p:grpSpPr>
          <p:sp>
            <p:nvSpPr>
              <p:cNvPr id="137" name="Google Shape;137;p16"/>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8" name="Google Shape;138;p16"/>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9" name="Google Shape;139;p16"/>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board with TT - pg#">
  <p:cSld name="SECTION_HEADER_1_1_2_2_6_2">
    <p:bg>
      <p:bgPr>
        <a:solidFill>
          <a:srgbClr val="FFFFFF"/>
        </a:solidFill>
        <a:effectLst/>
      </p:bgPr>
    </p:bg>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142" name="Google Shape;142;p1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3" name="Google Shape;143;p1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44" name="Google Shape;144;p17"/>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5" name="Google Shape;145;p17"/>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867">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146" name="Google Shape;146;p17"/>
          <p:cNvSpPr txBox="1">
            <a:spLocks noGrp="1"/>
          </p:cNvSpPr>
          <p:nvPr>
            <p:ph type="body" idx="5"/>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cher made Chart w/ TT">
  <p:cSld name="SECTION_HEADER_1_1_2_2_6_1">
    <p:bg>
      <p:bgPr>
        <a:solidFill>
          <a:srgbClr val="FFFFFF"/>
        </a:solidFill>
        <a:effectLst/>
      </p:bgPr>
    </p:bg>
    <p:spTree>
      <p:nvGrpSpPr>
        <p:cNvPr id="1" name="Shape 147"/>
        <p:cNvGrpSpPr/>
        <p:nvPr/>
      </p:nvGrpSpPr>
      <p:grpSpPr>
        <a:xfrm>
          <a:off x="0" y="0"/>
          <a:ext cx="0" cy="0"/>
          <a:chOff x="0" y="0"/>
          <a:chExt cx="0" cy="0"/>
        </a:xfrm>
      </p:grpSpPr>
      <p:pic>
        <p:nvPicPr>
          <p:cNvPr id="148" name="Google Shape;148;p18"/>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49" name="Google Shape;149;p18"/>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50" name="Google Shape;150;p18"/>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33"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51" name="Google Shape;151;p1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52" name="Google Shape;152;p18"/>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53" name="Google Shape;153;p18"/>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cher made Chart w/ TT - 2 Column">
  <p:cSld name="SECTION_HEADER_1_1_2_2_6_1_3">
    <p:bg>
      <p:bgPr>
        <a:solidFill>
          <a:srgbClr val="FFFFFF"/>
        </a:solidFill>
        <a:effectLst/>
      </p:bgPr>
    </p:bg>
    <p:spTree>
      <p:nvGrpSpPr>
        <p:cNvPr id="1" name="Shape 154"/>
        <p:cNvGrpSpPr/>
        <p:nvPr/>
      </p:nvGrpSpPr>
      <p:grpSpPr>
        <a:xfrm>
          <a:off x="0" y="0"/>
          <a:ext cx="0" cy="0"/>
          <a:chOff x="0" y="0"/>
          <a:chExt cx="0" cy="0"/>
        </a:xfrm>
      </p:grpSpPr>
      <p:pic>
        <p:nvPicPr>
          <p:cNvPr id="155" name="Google Shape;155;p19"/>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pic>
        <p:nvPicPr>
          <p:cNvPr id="156" name="Google Shape;156;p19"/>
          <p:cNvPicPr preferRelativeResize="0"/>
          <p:nvPr/>
        </p:nvPicPr>
        <p:blipFill rotWithShape="1">
          <a:blip r:embed="rId3">
            <a:alphaModFix/>
          </a:blip>
          <a:srcRect l="2189" t="22554" r="2189" b="1249"/>
          <a:stretch/>
        </p:blipFill>
        <p:spPr>
          <a:xfrm>
            <a:off x="416701" y="2073634"/>
            <a:ext cx="4405132" cy="4334668"/>
          </a:xfrm>
          <a:prstGeom prst="rect">
            <a:avLst/>
          </a:prstGeom>
          <a:noFill/>
          <a:ln>
            <a:noFill/>
          </a:ln>
        </p:spPr>
      </p:pic>
      <p:sp>
        <p:nvSpPr>
          <p:cNvPr id="157" name="Google Shape;157;p19"/>
          <p:cNvSpPr txBox="1">
            <a:spLocks noGrp="1"/>
          </p:cNvSpPr>
          <p:nvPr>
            <p:ph type="subTitle" idx="1"/>
          </p:nvPr>
        </p:nvSpPr>
        <p:spPr>
          <a:xfrm>
            <a:off x="475500"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58" name="Google Shape;158;p19"/>
          <p:cNvSpPr txBox="1">
            <a:spLocks noGrp="1"/>
          </p:cNvSpPr>
          <p:nvPr>
            <p:ph type="title"/>
          </p:nvPr>
        </p:nvSpPr>
        <p:spPr>
          <a:xfrm>
            <a:off x="585200" y="1267967"/>
            <a:ext cx="4084400" cy="914400"/>
          </a:xfrm>
          <a:prstGeom prst="rect">
            <a:avLst/>
          </a:prstGeom>
        </p:spPr>
        <p:txBody>
          <a:bodyPr spcFirstLastPara="1" wrap="square" lIns="320025" tIns="173725" rIns="320025" bIns="228600" anchor="t" anchorCtr="0">
            <a:noAutofit/>
          </a:bodyPr>
          <a:lstStyle>
            <a:lvl1pPr lvl="0" algn="ctr" rtl="0">
              <a:lnSpc>
                <a:spcPct val="90000"/>
              </a:lnSpc>
              <a:spcBef>
                <a:spcPts val="0"/>
              </a:spcBef>
              <a:spcAft>
                <a:spcPts val="0"/>
              </a:spcAft>
              <a:buNone/>
              <a:defRPr sz="2133" b="1">
                <a:solidFill>
                  <a:srgbClr val="2F2F2F"/>
                </a:solidFill>
                <a:latin typeface="Comic Sans MS"/>
                <a:ea typeface="Comic Sans MS"/>
                <a:cs typeface="Comic Sans MS"/>
                <a:sym typeface="Comic Sans MS"/>
              </a:defRPr>
            </a:lvl1pPr>
            <a:lvl2pPr lvl="1" rtl="0">
              <a:lnSpc>
                <a:spcPct val="90000"/>
              </a:lnSpc>
              <a:spcBef>
                <a:spcPts val="0"/>
              </a:spcBef>
              <a:spcAft>
                <a:spcPts val="0"/>
              </a:spcAft>
              <a:buNone/>
              <a:defRPr sz="1600">
                <a:latin typeface="Comic Sans MS"/>
                <a:ea typeface="Comic Sans MS"/>
                <a:cs typeface="Comic Sans MS"/>
                <a:sym typeface="Comic Sans MS"/>
              </a:defRPr>
            </a:lvl2pPr>
            <a:lvl3pPr lvl="2" rtl="0">
              <a:lnSpc>
                <a:spcPct val="90000"/>
              </a:lnSpc>
              <a:spcBef>
                <a:spcPts val="0"/>
              </a:spcBef>
              <a:spcAft>
                <a:spcPts val="0"/>
              </a:spcAft>
              <a:buNone/>
              <a:defRPr sz="1600">
                <a:latin typeface="Comic Sans MS"/>
                <a:ea typeface="Comic Sans MS"/>
                <a:cs typeface="Comic Sans MS"/>
                <a:sym typeface="Comic Sans MS"/>
              </a:defRPr>
            </a:lvl3pPr>
            <a:lvl4pPr lvl="3" rtl="0">
              <a:lnSpc>
                <a:spcPct val="90000"/>
              </a:lnSpc>
              <a:spcBef>
                <a:spcPts val="0"/>
              </a:spcBef>
              <a:spcAft>
                <a:spcPts val="0"/>
              </a:spcAft>
              <a:buNone/>
              <a:defRPr sz="1600">
                <a:latin typeface="Comic Sans MS"/>
                <a:ea typeface="Comic Sans MS"/>
                <a:cs typeface="Comic Sans MS"/>
                <a:sym typeface="Comic Sans MS"/>
              </a:defRPr>
            </a:lvl4pPr>
            <a:lvl5pPr lvl="4" rtl="0">
              <a:lnSpc>
                <a:spcPct val="90000"/>
              </a:lnSpc>
              <a:spcBef>
                <a:spcPts val="0"/>
              </a:spcBef>
              <a:spcAft>
                <a:spcPts val="0"/>
              </a:spcAft>
              <a:buNone/>
              <a:defRPr sz="1600">
                <a:latin typeface="Comic Sans MS"/>
                <a:ea typeface="Comic Sans MS"/>
                <a:cs typeface="Comic Sans MS"/>
                <a:sym typeface="Comic Sans MS"/>
              </a:defRPr>
            </a:lvl5pPr>
            <a:lvl6pPr lvl="5" rtl="0">
              <a:lnSpc>
                <a:spcPct val="90000"/>
              </a:lnSpc>
              <a:spcBef>
                <a:spcPts val="0"/>
              </a:spcBef>
              <a:spcAft>
                <a:spcPts val="0"/>
              </a:spcAft>
              <a:buNone/>
              <a:defRPr sz="1600">
                <a:latin typeface="Comic Sans MS"/>
                <a:ea typeface="Comic Sans MS"/>
                <a:cs typeface="Comic Sans MS"/>
                <a:sym typeface="Comic Sans MS"/>
              </a:defRPr>
            </a:lvl6pPr>
            <a:lvl7pPr lvl="6" rtl="0">
              <a:lnSpc>
                <a:spcPct val="90000"/>
              </a:lnSpc>
              <a:spcBef>
                <a:spcPts val="0"/>
              </a:spcBef>
              <a:spcAft>
                <a:spcPts val="0"/>
              </a:spcAft>
              <a:buNone/>
              <a:defRPr sz="1600">
                <a:latin typeface="Comic Sans MS"/>
                <a:ea typeface="Comic Sans MS"/>
                <a:cs typeface="Comic Sans MS"/>
                <a:sym typeface="Comic Sans MS"/>
              </a:defRPr>
            </a:lvl7pPr>
            <a:lvl8pPr lvl="7" rtl="0">
              <a:lnSpc>
                <a:spcPct val="90000"/>
              </a:lnSpc>
              <a:spcBef>
                <a:spcPts val="0"/>
              </a:spcBef>
              <a:spcAft>
                <a:spcPts val="0"/>
              </a:spcAft>
              <a:buNone/>
              <a:defRPr sz="1600">
                <a:latin typeface="Comic Sans MS"/>
                <a:ea typeface="Comic Sans MS"/>
                <a:cs typeface="Comic Sans MS"/>
                <a:sym typeface="Comic Sans MS"/>
              </a:defRPr>
            </a:lvl8pPr>
            <a:lvl9pPr lvl="8" rtl="0">
              <a:lnSpc>
                <a:spcPct val="90000"/>
              </a:lnSpc>
              <a:spcBef>
                <a:spcPts val="0"/>
              </a:spcBef>
              <a:spcAft>
                <a:spcPts val="0"/>
              </a:spcAft>
              <a:buNone/>
              <a:defRPr sz="1600">
                <a:latin typeface="Comic Sans MS"/>
                <a:ea typeface="Comic Sans MS"/>
                <a:cs typeface="Comic Sans MS"/>
                <a:sym typeface="Comic Sans MS"/>
              </a:defRPr>
            </a:lvl9pPr>
          </a:lstStyle>
          <a:p>
            <a:endParaRPr/>
          </a:p>
        </p:txBody>
      </p:sp>
      <p:sp>
        <p:nvSpPr>
          <p:cNvPr id="159" name="Google Shape;159;p1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60" name="Google Shape;160;p19"/>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61" name="Google Shape;161;p19"/>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62" name="Google Shape;162;p19"/>
          <p:cNvSpPr txBox="1">
            <a:spLocks noGrp="1"/>
          </p:cNvSpPr>
          <p:nvPr>
            <p:ph type="body" idx="5"/>
          </p:nvPr>
        </p:nvSpPr>
        <p:spPr>
          <a:xfrm>
            <a:off x="475433" y="2584767"/>
            <a:ext cx="2147600" cy="3748400"/>
          </a:xfrm>
          <a:prstGeom prst="rect">
            <a:avLst/>
          </a:prstGeom>
        </p:spPr>
        <p:txBody>
          <a:bodyPr spcFirstLastPara="1" wrap="square" lIns="54850" tIns="54850" rIns="91425" bIns="91425" anchor="t" anchorCtr="0">
            <a:noAutofit/>
          </a:bodyPr>
          <a:lstStyle>
            <a:lvl1pPr marL="609585" lvl="0" indent="-389457">
              <a:spcBef>
                <a:spcPts val="0"/>
              </a:spcBef>
              <a:spcAft>
                <a:spcPts val="0"/>
              </a:spcAft>
              <a:buSzPts val="1000"/>
              <a:buFont typeface="Comic Sans MS"/>
              <a:buChar char="●"/>
              <a:defRPr sz="1333">
                <a:latin typeface="Comic Sans MS"/>
                <a:ea typeface="Comic Sans MS"/>
                <a:cs typeface="Comic Sans MS"/>
                <a:sym typeface="Comic Sans MS"/>
              </a:defRPr>
            </a:lvl1pPr>
            <a:lvl2pPr marL="1219170" lvl="1" indent="-389457">
              <a:spcBef>
                <a:spcPts val="2133"/>
              </a:spcBef>
              <a:spcAft>
                <a:spcPts val="0"/>
              </a:spcAft>
              <a:buSzPts val="1000"/>
              <a:buFont typeface="Comic Sans MS"/>
              <a:buChar char="○"/>
              <a:defRPr sz="1333">
                <a:latin typeface="Comic Sans MS"/>
                <a:ea typeface="Comic Sans MS"/>
                <a:cs typeface="Comic Sans MS"/>
                <a:sym typeface="Comic Sans MS"/>
              </a:defRPr>
            </a:lvl2pPr>
            <a:lvl3pPr marL="1828754" lvl="2" indent="-389457">
              <a:spcBef>
                <a:spcPts val="2133"/>
              </a:spcBef>
              <a:spcAft>
                <a:spcPts val="0"/>
              </a:spcAft>
              <a:buSzPts val="1000"/>
              <a:buFont typeface="Comic Sans MS"/>
              <a:buChar char="■"/>
              <a:defRPr sz="1333">
                <a:latin typeface="Comic Sans MS"/>
                <a:ea typeface="Comic Sans MS"/>
                <a:cs typeface="Comic Sans MS"/>
                <a:sym typeface="Comic Sans MS"/>
              </a:defRPr>
            </a:lvl3pPr>
            <a:lvl4pPr marL="2438339" lvl="3" indent="-389457">
              <a:spcBef>
                <a:spcPts val="2133"/>
              </a:spcBef>
              <a:spcAft>
                <a:spcPts val="0"/>
              </a:spcAft>
              <a:buSzPts val="1000"/>
              <a:buFont typeface="Comic Sans MS"/>
              <a:buChar char="●"/>
              <a:defRPr sz="1333">
                <a:latin typeface="Comic Sans MS"/>
                <a:ea typeface="Comic Sans MS"/>
                <a:cs typeface="Comic Sans MS"/>
                <a:sym typeface="Comic Sans MS"/>
              </a:defRPr>
            </a:lvl4pPr>
            <a:lvl5pPr marL="3047924" lvl="4" indent="-389457">
              <a:spcBef>
                <a:spcPts val="2133"/>
              </a:spcBef>
              <a:spcAft>
                <a:spcPts val="0"/>
              </a:spcAft>
              <a:buSzPts val="1000"/>
              <a:buFont typeface="Comic Sans MS"/>
              <a:buChar char="○"/>
              <a:defRPr sz="1333">
                <a:latin typeface="Comic Sans MS"/>
                <a:ea typeface="Comic Sans MS"/>
                <a:cs typeface="Comic Sans MS"/>
                <a:sym typeface="Comic Sans MS"/>
              </a:defRPr>
            </a:lvl5pPr>
            <a:lvl6pPr marL="3657509" lvl="5" indent="-389457">
              <a:spcBef>
                <a:spcPts val="2133"/>
              </a:spcBef>
              <a:spcAft>
                <a:spcPts val="0"/>
              </a:spcAft>
              <a:buSzPts val="1000"/>
              <a:buFont typeface="Comic Sans MS"/>
              <a:buChar char="■"/>
              <a:defRPr sz="1333">
                <a:latin typeface="Comic Sans MS"/>
                <a:ea typeface="Comic Sans MS"/>
                <a:cs typeface="Comic Sans MS"/>
                <a:sym typeface="Comic Sans MS"/>
              </a:defRPr>
            </a:lvl6pPr>
            <a:lvl7pPr marL="4267093" lvl="6" indent="-389457">
              <a:spcBef>
                <a:spcPts val="2133"/>
              </a:spcBef>
              <a:spcAft>
                <a:spcPts val="0"/>
              </a:spcAft>
              <a:buSzPts val="1000"/>
              <a:buFont typeface="Comic Sans MS"/>
              <a:buChar char="●"/>
              <a:defRPr sz="1333">
                <a:latin typeface="Comic Sans MS"/>
                <a:ea typeface="Comic Sans MS"/>
                <a:cs typeface="Comic Sans MS"/>
                <a:sym typeface="Comic Sans MS"/>
              </a:defRPr>
            </a:lvl7pPr>
            <a:lvl8pPr marL="4876678" lvl="7" indent="-389457">
              <a:spcBef>
                <a:spcPts val="2133"/>
              </a:spcBef>
              <a:spcAft>
                <a:spcPts val="0"/>
              </a:spcAft>
              <a:buSzPts val="1000"/>
              <a:buFont typeface="Comic Sans MS"/>
              <a:buChar char="○"/>
              <a:defRPr sz="1333">
                <a:latin typeface="Comic Sans MS"/>
                <a:ea typeface="Comic Sans MS"/>
                <a:cs typeface="Comic Sans MS"/>
                <a:sym typeface="Comic Sans MS"/>
              </a:defRPr>
            </a:lvl8pPr>
            <a:lvl9pPr marL="5486263" lvl="8" indent="-389457">
              <a:spcBef>
                <a:spcPts val="2133"/>
              </a:spcBef>
              <a:spcAft>
                <a:spcPts val="2133"/>
              </a:spcAft>
              <a:buSzPts val="1000"/>
              <a:buFont typeface="Comic Sans MS"/>
              <a:buChar char="■"/>
              <a:defRPr sz="1333">
                <a:latin typeface="Comic Sans MS"/>
                <a:ea typeface="Comic Sans MS"/>
                <a:cs typeface="Comic Sans MS"/>
                <a:sym typeface="Comic Sans MS"/>
              </a:defRPr>
            </a:lvl9pPr>
          </a:lstStyle>
          <a:p>
            <a:endParaRPr/>
          </a:p>
        </p:txBody>
      </p:sp>
      <p:sp>
        <p:nvSpPr>
          <p:cNvPr id="163" name="Google Shape;163;p19"/>
          <p:cNvSpPr txBox="1">
            <a:spLocks noGrp="1"/>
          </p:cNvSpPr>
          <p:nvPr>
            <p:ph type="subTitle" idx="6"/>
          </p:nvPr>
        </p:nvSpPr>
        <p:spPr>
          <a:xfrm>
            <a:off x="2623167"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64" name="Google Shape;164;p19"/>
          <p:cNvSpPr txBox="1">
            <a:spLocks noGrp="1"/>
          </p:cNvSpPr>
          <p:nvPr>
            <p:ph type="body" idx="7"/>
          </p:nvPr>
        </p:nvSpPr>
        <p:spPr>
          <a:xfrm>
            <a:off x="2623100" y="2584767"/>
            <a:ext cx="2147600" cy="3748400"/>
          </a:xfrm>
          <a:prstGeom prst="rect">
            <a:avLst/>
          </a:prstGeom>
        </p:spPr>
        <p:txBody>
          <a:bodyPr spcFirstLastPara="1" wrap="square" lIns="54850" tIns="54850" rIns="91425" bIns="91425" anchor="t" anchorCtr="0">
            <a:noAutofit/>
          </a:bodyPr>
          <a:lstStyle>
            <a:lvl1pPr marL="609585" lvl="0" indent="-389457" rtl="0">
              <a:spcBef>
                <a:spcPts val="0"/>
              </a:spcBef>
              <a:spcAft>
                <a:spcPts val="0"/>
              </a:spcAft>
              <a:buSzPts val="1000"/>
              <a:buFont typeface="Comic Sans MS"/>
              <a:buChar char="●"/>
              <a:defRPr sz="1333">
                <a:latin typeface="Comic Sans MS"/>
                <a:ea typeface="Comic Sans MS"/>
                <a:cs typeface="Comic Sans MS"/>
                <a:sym typeface="Comic Sans MS"/>
              </a:defRPr>
            </a:lvl1pPr>
            <a:lvl2pPr marL="1219170" lvl="1" indent="-389457" rtl="0">
              <a:spcBef>
                <a:spcPts val="2133"/>
              </a:spcBef>
              <a:spcAft>
                <a:spcPts val="0"/>
              </a:spcAft>
              <a:buSzPts val="1000"/>
              <a:buFont typeface="Comic Sans MS"/>
              <a:buChar char="○"/>
              <a:defRPr sz="1333">
                <a:latin typeface="Comic Sans MS"/>
                <a:ea typeface="Comic Sans MS"/>
                <a:cs typeface="Comic Sans MS"/>
                <a:sym typeface="Comic Sans MS"/>
              </a:defRPr>
            </a:lvl2pPr>
            <a:lvl3pPr marL="1828754" lvl="2" indent="-389457" rtl="0">
              <a:spcBef>
                <a:spcPts val="2133"/>
              </a:spcBef>
              <a:spcAft>
                <a:spcPts val="0"/>
              </a:spcAft>
              <a:buSzPts val="1000"/>
              <a:buFont typeface="Comic Sans MS"/>
              <a:buChar char="■"/>
              <a:defRPr sz="1333">
                <a:latin typeface="Comic Sans MS"/>
                <a:ea typeface="Comic Sans MS"/>
                <a:cs typeface="Comic Sans MS"/>
                <a:sym typeface="Comic Sans MS"/>
              </a:defRPr>
            </a:lvl3pPr>
            <a:lvl4pPr marL="2438339" lvl="3" indent="-389457" rtl="0">
              <a:spcBef>
                <a:spcPts val="2133"/>
              </a:spcBef>
              <a:spcAft>
                <a:spcPts val="0"/>
              </a:spcAft>
              <a:buSzPts val="1000"/>
              <a:buFont typeface="Comic Sans MS"/>
              <a:buChar char="●"/>
              <a:defRPr sz="1333">
                <a:latin typeface="Comic Sans MS"/>
                <a:ea typeface="Comic Sans MS"/>
                <a:cs typeface="Comic Sans MS"/>
                <a:sym typeface="Comic Sans MS"/>
              </a:defRPr>
            </a:lvl4pPr>
            <a:lvl5pPr marL="3047924" lvl="4" indent="-389457" rtl="0">
              <a:spcBef>
                <a:spcPts val="2133"/>
              </a:spcBef>
              <a:spcAft>
                <a:spcPts val="0"/>
              </a:spcAft>
              <a:buSzPts val="1000"/>
              <a:buFont typeface="Comic Sans MS"/>
              <a:buChar char="○"/>
              <a:defRPr sz="1333">
                <a:latin typeface="Comic Sans MS"/>
                <a:ea typeface="Comic Sans MS"/>
                <a:cs typeface="Comic Sans MS"/>
                <a:sym typeface="Comic Sans MS"/>
              </a:defRPr>
            </a:lvl5pPr>
            <a:lvl6pPr marL="3657509" lvl="5" indent="-389457" rtl="0">
              <a:spcBef>
                <a:spcPts val="2133"/>
              </a:spcBef>
              <a:spcAft>
                <a:spcPts val="0"/>
              </a:spcAft>
              <a:buSzPts val="1000"/>
              <a:buFont typeface="Comic Sans MS"/>
              <a:buChar char="■"/>
              <a:defRPr sz="1333">
                <a:latin typeface="Comic Sans MS"/>
                <a:ea typeface="Comic Sans MS"/>
                <a:cs typeface="Comic Sans MS"/>
                <a:sym typeface="Comic Sans MS"/>
              </a:defRPr>
            </a:lvl6pPr>
            <a:lvl7pPr marL="4267093" lvl="6" indent="-389457" rtl="0">
              <a:spcBef>
                <a:spcPts val="2133"/>
              </a:spcBef>
              <a:spcAft>
                <a:spcPts val="0"/>
              </a:spcAft>
              <a:buSzPts val="1000"/>
              <a:buFont typeface="Comic Sans MS"/>
              <a:buChar char="●"/>
              <a:defRPr sz="1333">
                <a:latin typeface="Comic Sans MS"/>
                <a:ea typeface="Comic Sans MS"/>
                <a:cs typeface="Comic Sans MS"/>
                <a:sym typeface="Comic Sans MS"/>
              </a:defRPr>
            </a:lvl7pPr>
            <a:lvl8pPr marL="4876678" lvl="7" indent="-389457" rtl="0">
              <a:spcBef>
                <a:spcPts val="2133"/>
              </a:spcBef>
              <a:spcAft>
                <a:spcPts val="0"/>
              </a:spcAft>
              <a:buSzPts val="1000"/>
              <a:buFont typeface="Comic Sans MS"/>
              <a:buChar char="○"/>
              <a:defRPr sz="1333">
                <a:latin typeface="Comic Sans MS"/>
                <a:ea typeface="Comic Sans MS"/>
                <a:cs typeface="Comic Sans MS"/>
                <a:sym typeface="Comic Sans MS"/>
              </a:defRPr>
            </a:lvl8pPr>
            <a:lvl9pPr marL="5486263" lvl="8" indent="-389457" rtl="0">
              <a:spcBef>
                <a:spcPts val="2133"/>
              </a:spcBef>
              <a:spcAft>
                <a:spcPts val="2133"/>
              </a:spcAft>
              <a:buSzPts val="1000"/>
              <a:buFont typeface="Comic Sans MS"/>
              <a:buChar char="■"/>
              <a:defRPr sz="1333">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3/17/2024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13934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cher made Chart w/ SA">
  <p:cSld name="SECTION_HEADER_1_1_2_2_6_1_2">
    <p:bg>
      <p:bgPr>
        <a:solidFill>
          <a:srgbClr val="FFFFFF"/>
        </a:solidFill>
        <a:effectLst/>
      </p:bgPr>
    </p:bg>
    <p:spTree>
      <p:nvGrpSpPr>
        <p:cNvPr id="1" name="Shape 165"/>
        <p:cNvGrpSpPr/>
        <p:nvPr/>
      </p:nvGrpSpPr>
      <p:grpSpPr>
        <a:xfrm>
          <a:off x="0" y="0"/>
          <a:ext cx="0" cy="0"/>
          <a:chOff x="0" y="0"/>
          <a:chExt cx="0" cy="0"/>
        </a:xfrm>
      </p:grpSpPr>
      <p:pic>
        <p:nvPicPr>
          <p:cNvPr id="166" name="Google Shape;166;p20"/>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67" name="Google Shape;167;p20"/>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68" name="Google Shape;168;p20"/>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33"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69" name="Google Shape;169;p2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0" name="Google Shape;170;p20"/>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1" name="Google Shape;171;p20"/>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cher made Chart w/ TT and SA">
  <p:cSld name="SECTION_HEADER_1_1_2_2_6_1_2_1">
    <p:bg>
      <p:bgPr>
        <a:solidFill>
          <a:srgbClr val="FFFFFF"/>
        </a:solidFill>
        <a:effectLst/>
      </p:bgPr>
    </p:bg>
    <p:spTree>
      <p:nvGrpSpPr>
        <p:cNvPr id="1" name="Shape 172"/>
        <p:cNvGrpSpPr/>
        <p:nvPr/>
      </p:nvGrpSpPr>
      <p:grpSpPr>
        <a:xfrm>
          <a:off x="0" y="0"/>
          <a:ext cx="0" cy="0"/>
          <a:chOff x="0" y="0"/>
          <a:chExt cx="0" cy="0"/>
        </a:xfrm>
      </p:grpSpPr>
      <p:pic>
        <p:nvPicPr>
          <p:cNvPr id="173" name="Google Shape;173;p21"/>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74" name="Google Shape;174;p21"/>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75" name="Google Shape;175;p21"/>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33"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76" name="Google Shape;176;p21"/>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7" name="Google Shape;177;p21"/>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8" name="Google Shape;178;p21"/>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79" name="Google Shape;179;p21"/>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im/Modeling Tool with TT - pg #">
  <p:cSld name="SECTION_HEADER_1_1_2_2_5">
    <p:bg>
      <p:bgPr>
        <a:solidFill>
          <a:srgbClr val="FFFFFF"/>
        </a:solid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2" name="Google Shape;182;p2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83" name="Google Shape;183;p22"/>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4" name="Google Shape;184;p22"/>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85" name="Google Shape;185;p22"/>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186" name="Google Shape;186;p22"/>
          <p:cNvGrpSpPr/>
          <p:nvPr/>
        </p:nvGrpSpPr>
        <p:grpSpPr>
          <a:xfrm>
            <a:off x="341367" y="1706733"/>
            <a:ext cx="4876800" cy="219600"/>
            <a:chOff x="256025" y="1280050"/>
            <a:chExt cx="3657600" cy="164700"/>
          </a:xfrm>
        </p:grpSpPr>
        <p:sp>
          <p:nvSpPr>
            <p:cNvPr id="187" name="Google Shape;187;p22"/>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188" name="Google Shape;188;p22"/>
            <p:cNvGrpSpPr/>
            <p:nvPr/>
          </p:nvGrpSpPr>
          <p:grpSpPr>
            <a:xfrm>
              <a:off x="323020" y="1326935"/>
              <a:ext cx="264664" cy="61800"/>
              <a:chOff x="322595" y="642846"/>
              <a:chExt cx="264664" cy="61800"/>
            </a:xfrm>
          </p:grpSpPr>
          <p:sp>
            <p:nvSpPr>
              <p:cNvPr id="189" name="Google Shape;189;p22"/>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0" name="Google Shape;190;p22"/>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1" name="Google Shape;191;p22"/>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T and SA with Text - pg#">
  <p:cSld name="SECTION_HEADER_1_1_2_2_2_7_1">
    <p:bg>
      <p:bgPr>
        <a:solidFill>
          <a:srgbClr val="FFFFFF"/>
        </a:solidFill>
        <a:effectLst/>
      </p:bgPr>
    </p:bg>
    <p:spTree>
      <p:nvGrpSpPr>
        <p:cNvPr id="1" name="Shape 192"/>
        <p:cNvGrpSpPr/>
        <p:nvPr/>
      </p:nvGrpSpPr>
      <p:grpSpPr>
        <a:xfrm>
          <a:off x="0" y="0"/>
          <a:ext cx="0" cy="0"/>
          <a:chOff x="0" y="0"/>
          <a:chExt cx="0" cy="0"/>
        </a:xfrm>
      </p:grpSpPr>
      <p:sp>
        <p:nvSpPr>
          <p:cNvPr id="193" name="Google Shape;193;p2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4" name="Google Shape;194;p23"/>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95" name="Google Shape;195;p23"/>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6" name="Google Shape;196;p23"/>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7" name="Google Shape;197;p2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98" name="Google Shape;198;p23"/>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199" name="Google Shape;199;p23"/>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200" name="Google Shape;200;p23"/>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creenshot with TT and SA - pg#">
  <p:cSld name="SECTION_HEADER_1_1_2_2_2_6">
    <p:bg>
      <p:bgPr>
        <a:solidFill>
          <a:srgbClr val="FFFFFF"/>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3" name="Google Shape;203;p24"/>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04" name="Google Shape;204;p24"/>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5" name="Google Shape;205;p24"/>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6" name="Google Shape;206;p24"/>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207" name="Google Shape;207;p24"/>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208" name="Google Shape;208;p24"/>
          <p:cNvGrpSpPr/>
          <p:nvPr/>
        </p:nvGrpSpPr>
        <p:grpSpPr>
          <a:xfrm>
            <a:off x="430127" y="1025547"/>
            <a:ext cx="352885" cy="82400"/>
            <a:chOff x="322595" y="642846"/>
            <a:chExt cx="264664" cy="61800"/>
          </a:xfrm>
        </p:grpSpPr>
        <p:sp>
          <p:nvSpPr>
            <p:cNvPr id="209" name="Google Shape;209;p24"/>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sp>
          <p:nvSpPr>
            <p:cNvPr id="210" name="Google Shape;210;p24"/>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sp>
          <p:nvSpPr>
            <p:cNvPr id="211" name="Google Shape;211;p24"/>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Tahoma"/>
                <a:ea typeface="Tahoma"/>
                <a:cs typeface="Tahoma"/>
                <a:sym typeface="Tahoma"/>
              </a:endParaRPr>
            </a:p>
          </p:txBody>
        </p:sp>
      </p:grpSp>
      <p:grpSp>
        <p:nvGrpSpPr>
          <p:cNvPr id="212" name="Google Shape;212;p24"/>
          <p:cNvGrpSpPr/>
          <p:nvPr/>
        </p:nvGrpSpPr>
        <p:grpSpPr>
          <a:xfrm>
            <a:off x="330867" y="963033"/>
            <a:ext cx="4596400" cy="219600"/>
            <a:chOff x="248150" y="722275"/>
            <a:chExt cx="3447300" cy="164700"/>
          </a:xfrm>
        </p:grpSpPr>
        <p:sp>
          <p:nvSpPr>
            <p:cNvPr id="213" name="Google Shape;213;p24"/>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214" name="Google Shape;214;p24"/>
            <p:cNvGrpSpPr/>
            <p:nvPr/>
          </p:nvGrpSpPr>
          <p:grpSpPr>
            <a:xfrm>
              <a:off x="322595" y="769160"/>
              <a:ext cx="264664" cy="61800"/>
              <a:chOff x="322595" y="642846"/>
              <a:chExt cx="264664" cy="61800"/>
            </a:xfrm>
          </p:grpSpPr>
          <p:sp>
            <p:nvSpPr>
              <p:cNvPr id="215" name="Google Shape;215;p24"/>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6" name="Google Shape;216;p24"/>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7" name="Google Shape;217;p24"/>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T and SA with Picture - pg#">
  <p:cSld name="SECTION_HEADER_1_1_2_2_2_5">
    <p:bg>
      <p:bgPr>
        <a:solidFill>
          <a:srgbClr val="FFFFFF"/>
        </a:solidFill>
        <a:effectLst/>
      </p:bgPr>
    </p:bg>
    <p:spTree>
      <p:nvGrpSpPr>
        <p:cNvPr id="1" name="Shape 218"/>
        <p:cNvGrpSpPr/>
        <p:nvPr/>
      </p:nvGrpSpPr>
      <p:grpSpPr>
        <a:xfrm>
          <a:off x="0" y="0"/>
          <a:ext cx="0" cy="0"/>
          <a:chOff x="0" y="0"/>
          <a:chExt cx="0" cy="0"/>
        </a:xfrm>
      </p:grpSpPr>
      <p:sp>
        <p:nvSpPr>
          <p:cNvPr id="219" name="Google Shape;219;p2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0" name="Google Shape;220;p25"/>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21" name="Google Shape;221;p2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2" name="Google Shape;222;p25"/>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3" name="Google Shape;223;p25"/>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24" name="Google Shape;224;p25"/>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hite Board Portrait with TT and SA - pg#">
  <p:cSld name="SECTION_HEADER_1_1_2_2_2_4_1">
    <p:bg>
      <p:bgPr>
        <a:solidFill>
          <a:srgbClr val="FFFFFF"/>
        </a:solidFill>
        <a:effectLst/>
      </p:bgPr>
    </p:bg>
    <p:spTree>
      <p:nvGrpSpPr>
        <p:cNvPr id="1" name="Shape 225"/>
        <p:cNvGrpSpPr/>
        <p:nvPr/>
      </p:nvGrpSpPr>
      <p:grpSpPr>
        <a:xfrm>
          <a:off x="0" y="0"/>
          <a:ext cx="0" cy="0"/>
          <a:chOff x="0" y="0"/>
          <a:chExt cx="0" cy="0"/>
        </a:xfrm>
      </p:grpSpPr>
      <p:pic>
        <p:nvPicPr>
          <p:cNvPr id="226" name="Google Shape;226;p26"/>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227" name="Google Shape;227;p2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8" name="Google Shape;228;p2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9" name="Google Shape;229;p26"/>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0" name="Google Shape;230;p26"/>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867">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231" name="Google Shape;231;p26"/>
          <p:cNvSpPr txBox="1">
            <a:spLocks noGrp="1"/>
          </p:cNvSpPr>
          <p:nvPr>
            <p:ph type="body" idx="5"/>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2" name="Google Shape;232;p26"/>
          <p:cNvSpPr txBox="1">
            <a:spLocks noGrp="1"/>
          </p:cNvSpPr>
          <p:nvPr>
            <p:ph type="body" idx="6"/>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im/Modeling Tool with TT and SA - pg #">
  <p:cSld name="SECTION_HEADER_1_1_2_2_2_3">
    <p:bg>
      <p:bgPr>
        <a:solidFill>
          <a:srgbClr val="FFFFFF"/>
        </a:solidFill>
        <a:effectLst/>
      </p:bgPr>
    </p:bg>
    <p:spTree>
      <p:nvGrpSpPr>
        <p:cNvPr id="1" name="Shape 233"/>
        <p:cNvGrpSpPr/>
        <p:nvPr/>
      </p:nvGrpSpPr>
      <p:grpSpPr>
        <a:xfrm>
          <a:off x="0" y="0"/>
          <a:ext cx="0" cy="0"/>
          <a:chOff x="0" y="0"/>
          <a:chExt cx="0" cy="0"/>
        </a:xfrm>
      </p:grpSpPr>
      <p:sp>
        <p:nvSpPr>
          <p:cNvPr id="234" name="Google Shape;234;p2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35" name="Google Shape;235;p27"/>
          <p:cNvSpPr txBox="1">
            <a:spLocks noGrp="1"/>
          </p:cNvSpPr>
          <p:nvPr>
            <p:ph type="subTitle" idx="2"/>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6" name="Google Shape;236;p27"/>
          <p:cNvSpPr txBox="1">
            <a:spLocks noGrp="1"/>
          </p:cNvSpPr>
          <p:nvPr>
            <p:ph type="subTitle" idx="3"/>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7" name="Google Shape;237;p27"/>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8" name="Google Shape;238;p27"/>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239" name="Google Shape;239;p27"/>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240" name="Google Shape;240;p27"/>
          <p:cNvGrpSpPr/>
          <p:nvPr/>
        </p:nvGrpSpPr>
        <p:grpSpPr>
          <a:xfrm>
            <a:off x="341367" y="1706733"/>
            <a:ext cx="4876800" cy="219600"/>
            <a:chOff x="256025" y="1280050"/>
            <a:chExt cx="3657600" cy="164700"/>
          </a:xfrm>
        </p:grpSpPr>
        <p:sp>
          <p:nvSpPr>
            <p:cNvPr id="241" name="Google Shape;241;p27"/>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242" name="Google Shape;242;p27"/>
            <p:cNvGrpSpPr/>
            <p:nvPr/>
          </p:nvGrpSpPr>
          <p:grpSpPr>
            <a:xfrm>
              <a:off x="323020" y="1326935"/>
              <a:ext cx="264664" cy="61800"/>
              <a:chOff x="322595" y="642846"/>
              <a:chExt cx="264664" cy="61800"/>
            </a:xfrm>
          </p:grpSpPr>
          <p:sp>
            <p:nvSpPr>
              <p:cNvPr id="243" name="Google Shape;243;p27"/>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4" name="Google Shape;244;p27"/>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5" name="Google Shape;245;p27"/>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T and TT with Picture - pg#">
  <p:cSld name="SECTION_HEADER_1_1_2_2_2_2_2">
    <p:bg>
      <p:bgPr>
        <a:solidFill>
          <a:srgbClr val="FFFFFF"/>
        </a:solidFill>
        <a:effectLst/>
      </p:bgPr>
    </p:bg>
    <p:spTree>
      <p:nvGrpSpPr>
        <p:cNvPr id="1" name="Shape 246"/>
        <p:cNvGrpSpPr/>
        <p:nvPr/>
      </p:nvGrpSpPr>
      <p:grpSpPr>
        <a:xfrm>
          <a:off x="0" y="0"/>
          <a:ext cx="0" cy="0"/>
          <a:chOff x="0" y="0"/>
          <a:chExt cx="0" cy="0"/>
        </a:xfrm>
      </p:grpSpPr>
      <p:sp>
        <p:nvSpPr>
          <p:cNvPr id="247" name="Google Shape;247;p28"/>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48" name="Google Shape;248;p2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49" name="Google Shape;249;p28"/>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0" name="Google Shape;250;p2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51" name="Google Shape;251;p28"/>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252" name="Google Shape;252;p28"/>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T and TT with Text - pg#">
  <p:cSld name="SECTION_HEADER_1_1_2_2_2_2_2_1_1">
    <p:bg>
      <p:bgPr>
        <a:solidFill>
          <a:srgbClr val="FFFFFF"/>
        </a:solidFill>
        <a:effectLst/>
      </p:bgPr>
    </p:bg>
    <p:spTree>
      <p:nvGrpSpPr>
        <p:cNvPr id="1" name="Shape 253"/>
        <p:cNvGrpSpPr/>
        <p:nvPr/>
      </p:nvGrpSpPr>
      <p:grpSpPr>
        <a:xfrm>
          <a:off x="0" y="0"/>
          <a:ext cx="0" cy="0"/>
          <a:chOff x="0" y="0"/>
          <a:chExt cx="0" cy="0"/>
        </a:xfrm>
      </p:grpSpPr>
      <p:sp>
        <p:nvSpPr>
          <p:cNvPr id="254" name="Google Shape;254;p29"/>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55" name="Google Shape;255;p2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6" name="Google Shape;256;p29"/>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7" name="Google Shape;257;p29"/>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58" name="Google Shape;258;p29"/>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259" name="Google Shape;259;p2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60" name="Google Shape;260;p29"/>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261" name="Google Shape;261;p29"/>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3/17/2024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65005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ojection/Video">
  <p:cSld name="SECTION_HEADER_1_1_2_2_2_2_1">
    <p:bg>
      <p:bgPr>
        <a:solidFill>
          <a:srgbClr val="000000"/>
        </a:solidFill>
        <a:effectLst/>
      </p:bgPr>
    </p:bg>
    <p:spTree>
      <p:nvGrpSpPr>
        <p:cNvPr id="1" name="Shape 262"/>
        <p:cNvGrpSpPr/>
        <p:nvPr/>
      </p:nvGrpSpPr>
      <p:grpSpPr>
        <a:xfrm>
          <a:off x="0" y="0"/>
          <a:ext cx="0" cy="0"/>
          <a:chOff x="0" y="0"/>
          <a:chExt cx="0" cy="0"/>
        </a:xfrm>
      </p:grpSpPr>
      <p:sp>
        <p:nvSpPr>
          <p:cNvPr id="263" name="Google Shape;263;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64" name="Google Shape;264;p30"/>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mail">
  <p:cSld name="SECTION_HEADER_1_1_2_2_2_2_1_1">
    <p:bg>
      <p:bgPr>
        <a:solidFill>
          <a:srgbClr val="000000"/>
        </a:solidFill>
        <a:effectLst/>
      </p:bgPr>
    </p:bg>
    <p:spTree>
      <p:nvGrpSpPr>
        <p:cNvPr id="1" name="Shape 265"/>
        <p:cNvGrpSpPr/>
        <p:nvPr/>
      </p:nvGrpSpPr>
      <p:grpSpPr>
        <a:xfrm>
          <a:off x="0" y="0"/>
          <a:ext cx="0" cy="0"/>
          <a:chOff x="0" y="0"/>
          <a:chExt cx="0" cy="0"/>
        </a:xfrm>
      </p:grpSpPr>
      <p:sp>
        <p:nvSpPr>
          <p:cNvPr id="266" name="Google Shape;266;p31"/>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267" name="Google Shape;267;p31"/>
          <p:cNvPicPr preferRelativeResize="0"/>
          <p:nvPr/>
        </p:nvPicPr>
        <p:blipFill rotWithShape="1">
          <a:blip r:embed="rId2">
            <a:alphaModFix/>
          </a:blip>
          <a:srcRect t="9" b="9"/>
          <a:stretch/>
        </p:blipFill>
        <p:spPr>
          <a:xfrm>
            <a:off x="868200" y="388434"/>
            <a:ext cx="10455725" cy="6469565"/>
          </a:xfrm>
          <a:prstGeom prst="rect">
            <a:avLst/>
          </a:prstGeom>
          <a:noFill/>
          <a:ln>
            <a:noFill/>
          </a:ln>
          <a:effectLst>
            <a:outerShdw blurRad="57150" dist="19050" dir="5400000" algn="bl" rotWithShape="0">
              <a:srgbClr val="000000">
                <a:alpha val="19000"/>
              </a:srgbClr>
            </a:outerShdw>
          </a:effectLst>
        </p:spPr>
      </p:pic>
      <p:sp>
        <p:nvSpPr>
          <p:cNvPr id="268" name="Google Shape;268;p31"/>
          <p:cNvSpPr/>
          <p:nvPr/>
        </p:nvSpPr>
        <p:spPr>
          <a:xfrm>
            <a:off x="868067" y="1320100"/>
            <a:ext cx="10455600" cy="55380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cher Talk and Student Action 1 Line - pg#">
  <p:cSld name="SECTION_HEADER_1_1_2_2_2_1_2">
    <p:bg>
      <p:bgPr>
        <a:solidFill>
          <a:srgbClr val="FFFFFF"/>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1" name="Google Shape;271;p32"/>
          <p:cNvSpPr txBox="1">
            <a:spLocks noGrp="1"/>
          </p:cNvSpPr>
          <p:nvPr>
            <p:ph type="body" idx="2"/>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2" name="Google Shape;272;p32"/>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3" name="Google Shape;273;p32"/>
          <p:cNvSpPr txBox="1">
            <a:spLocks noGrp="1"/>
          </p:cNvSpPr>
          <p:nvPr>
            <p:ph type="subTitle" idx="4"/>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4" name="Google Shape;274;p32"/>
          <p:cNvSpPr txBox="1">
            <a:spLocks noGrp="1"/>
          </p:cNvSpPr>
          <p:nvPr>
            <p:ph type="body" idx="5"/>
          </p:nvPr>
        </p:nvSpPr>
        <p:spPr>
          <a:xfrm>
            <a:off x="1072896" y="268224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acher Talk and Student Action 2 Line - pg#">
  <p:cSld name="SECTION_HEADER_1_1_2_2_2_1_1_1">
    <p:bg>
      <p:bgPr>
        <a:solidFill>
          <a:srgbClr val="FFFFFF"/>
        </a:solidFill>
        <a:effectLst/>
      </p:bgPr>
    </p:bg>
    <p:spTree>
      <p:nvGrpSpPr>
        <p:cNvPr id="1" name="Shape 275"/>
        <p:cNvGrpSpPr/>
        <p:nvPr/>
      </p:nvGrpSpPr>
      <p:grpSpPr>
        <a:xfrm>
          <a:off x="0" y="0"/>
          <a:ext cx="0" cy="0"/>
          <a:chOff x="0" y="0"/>
          <a:chExt cx="0" cy="0"/>
        </a:xfrm>
      </p:grpSpPr>
      <p:sp>
        <p:nvSpPr>
          <p:cNvPr id="276" name="Google Shape;276;p33"/>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7" name="Google Shape;277;p33"/>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8" name="Google Shape;278;p33"/>
          <p:cNvSpPr txBox="1">
            <a:spLocks noGrp="1"/>
          </p:cNvSpPr>
          <p:nvPr>
            <p:ph type="body" idx="3"/>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9" name="Google Shape;279;p33"/>
          <p:cNvSpPr txBox="1">
            <a:spLocks noGrp="1"/>
          </p:cNvSpPr>
          <p:nvPr>
            <p:ph type="body" idx="4"/>
          </p:nvPr>
        </p:nvSpPr>
        <p:spPr>
          <a:xfrm>
            <a:off x="1072896" y="304800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280" name="Google Shape;280;p33"/>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tudent Action - pg#">
  <p:cSld name="SECTION_HEADER_1_1_2_1_3">
    <p:bg>
      <p:bgPr>
        <a:solidFill>
          <a:srgbClr val="FFFFFF"/>
        </a:solidFill>
        <a:effectLst/>
      </p:bgPr>
    </p:bg>
    <p:spTree>
      <p:nvGrpSpPr>
        <p:cNvPr id="1" name="Shape 281"/>
        <p:cNvGrpSpPr/>
        <p:nvPr/>
      </p:nvGrpSpPr>
      <p:grpSpPr>
        <a:xfrm>
          <a:off x="0" y="0"/>
          <a:ext cx="0" cy="0"/>
          <a:chOff x="0" y="0"/>
          <a:chExt cx="0" cy="0"/>
        </a:xfrm>
      </p:grpSpPr>
      <p:sp>
        <p:nvSpPr>
          <p:cNvPr id="282" name="Google Shape;282;p3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3" name="Google Shape;283;p3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4" name="Google Shape;284;p34"/>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5" name="Google Shape;285;p34"/>
          <p:cNvSpPr txBox="1">
            <a:spLocks noGrp="1"/>
          </p:cNvSpPr>
          <p:nvPr>
            <p:ph type="body" idx="4"/>
          </p:nvPr>
        </p:nvSpPr>
        <p:spPr>
          <a:xfrm>
            <a:off x="1072896" y="1804416"/>
            <a:ext cx="10009600" cy="4035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fferentiation 1: SA with Image - pg#">
  <p:cSld name="SECTION_HEADER_1_1_2_1_2_5">
    <p:bg>
      <p:bgPr>
        <a:solidFill>
          <a:srgbClr val="FFFFFF"/>
        </a:solidFill>
        <a:effectLst/>
      </p:bgPr>
    </p:bg>
    <p:spTree>
      <p:nvGrpSpPr>
        <p:cNvPr id="1" name="Shape 286"/>
        <p:cNvGrpSpPr/>
        <p:nvPr/>
      </p:nvGrpSpPr>
      <p:grpSpPr>
        <a:xfrm>
          <a:off x="0" y="0"/>
          <a:ext cx="0" cy="0"/>
          <a:chOff x="0" y="0"/>
          <a:chExt cx="0" cy="0"/>
        </a:xfrm>
      </p:grpSpPr>
      <p:sp>
        <p:nvSpPr>
          <p:cNvPr id="287" name="Google Shape;287;p35"/>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88" name="Google Shape;288;p35"/>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9" name="Google Shape;289;p35"/>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0" name="Google Shape;290;p35"/>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pic>
        <p:nvPicPr>
          <p:cNvPr id="291" name="Google Shape;291;p35"/>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292" name="Google Shape;292;p35"/>
          <p:cNvSpPr txBox="1">
            <a:spLocks noGrp="1"/>
          </p:cNvSpPr>
          <p:nvPr>
            <p:ph type="subTitle" idx="4"/>
          </p:nvPr>
        </p:nvSpPr>
        <p:spPr>
          <a:xfrm>
            <a:off x="537200"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fferentiation 2: SA with Image - pg#">
  <p:cSld name="SECTION_HEADER_1_1_2_1_2_5_1">
    <p:bg>
      <p:bgPr>
        <a:solidFill>
          <a:srgbClr val="FFFFFF"/>
        </a:solidFill>
        <a:effectLst/>
      </p:bgPr>
    </p:bg>
    <p:spTree>
      <p:nvGrpSpPr>
        <p:cNvPr id="1" name="Shape 293"/>
        <p:cNvGrpSpPr/>
        <p:nvPr/>
      </p:nvGrpSpPr>
      <p:grpSpPr>
        <a:xfrm>
          <a:off x="0" y="0"/>
          <a:ext cx="0" cy="0"/>
          <a:chOff x="0" y="0"/>
          <a:chExt cx="0" cy="0"/>
        </a:xfrm>
      </p:grpSpPr>
      <p:sp>
        <p:nvSpPr>
          <p:cNvPr id="294" name="Google Shape;294;p36"/>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95" name="Google Shape;295;p36"/>
          <p:cNvSpPr/>
          <p:nvPr/>
        </p:nvSpPr>
        <p:spPr>
          <a:xfrm>
            <a:off x="329484" y="3621324"/>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296" name="Google Shape;296;p3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97" name="Google Shape;297;p36"/>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8" name="Google Shape;298;p36"/>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pic>
        <p:nvPicPr>
          <p:cNvPr id="299" name="Google Shape;299;p36"/>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300" name="Google Shape;300;p36"/>
          <p:cNvSpPr txBox="1">
            <a:spLocks noGrp="1"/>
          </p:cNvSpPr>
          <p:nvPr>
            <p:ph type="subTitle" idx="4"/>
          </p:nvPr>
        </p:nvSpPr>
        <p:spPr>
          <a:xfrm>
            <a:off x="537133"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301" name="Google Shape;301;p36"/>
          <p:cNvPicPr preferRelativeResize="0"/>
          <p:nvPr/>
        </p:nvPicPr>
        <p:blipFill>
          <a:blip r:embed="rId2">
            <a:alphaModFix/>
          </a:blip>
          <a:stretch>
            <a:fillRect/>
          </a:stretch>
        </p:blipFill>
        <p:spPr>
          <a:xfrm>
            <a:off x="3849101" y="6032809"/>
            <a:ext cx="304233" cy="304200"/>
          </a:xfrm>
          <a:prstGeom prst="rect">
            <a:avLst/>
          </a:prstGeom>
          <a:noFill/>
          <a:ln>
            <a:noFill/>
          </a:ln>
        </p:spPr>
      </p:pic>
      <p:sp>
        <p:nvSpPr>
          <p:cNvPr id="302" name="Google Shape;302;p36"/>
          <p:cNvSpPr txBox="1">
            <a:spLocks noGrp="1"/>
          </p:cNvSpPr>
          <p:nvPr>
            <p:ph type="subTitle" idx="5"/>
          </p:nvPr>
        </p:nvSpPr>
        <p:spPr>
          <a:xfrm>
            <a:off x="537133" y="6027101"/>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udent Action with Image - pg#">
  <p:cSld name="SECTION_HEADER_1_1_2_1_2_4">
    <p:bg>
      <p:bgPr>
        <a:solidFill>
          <a:srgbClr val="FFFFFF"/>
        </a:solidFill>
        <a:effectLst/>
      </p:bgPr>
    </p:bg>
    <p:spTree>
      <p:nvGrpSpPr>
        <p:cNvPr id="1" name="Shape 303"/>
        <p:cNvGrpSpPr/>
        <p:nvPr/>
      </p:nvGrpSpPr>
      <p:grpSpPr>
        <a:xfrm>
          <a:off x="0" y="0"/>
          <a:ext cx="0" cy="0"/>
          <a:chOff x="0" y="0"/>
          <a:chExt cx="0" cy="0"/>
        </a:xfrm>
      </p:grpSpPr>
      <p:sp>
        <p:nvSpPr>
          <p:cNvPr id="304" name="Google Shape;304;p3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5" name="Google Shape;305;p3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06" name="Google Shape;306;p37"/>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7" name="Google Shape;307;p37"/>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08" name="Google Shape;308;p37"/>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hite Board Portrait with SA - pg#">
  <p:cSld name="SECTION_HEADER_1_1_2_1_2_3_1">
    <p:bg>
      <p:bgPr>
        <a:solidFill>
          <a:srgbClr val="FFFFFF"/>
        </a:solidFill>
        <a:effectLst/>
      </p:bgPr>
    </p:bg>
    <p:spTree>
      <p:nvGrpSpPr>
        <p:cNvPr id="1" name="Shape 309"/>
        <p:cNvGrpSpPr/>
        <p:nvPr/>
      </p:nvGrpSpPr>
      <p:grpSpPr>
        <a:xfrm>
          <a:off x="0" y="0"/>
          <a:ext cx="0" cy="0"/>
          <a:chOff x="0" y="0"/>
          <a:chExt cx="0" cy="0"/>
        </a:xfrm>
      </p:grpSpPr>
      <p:pic>
        <p:nvPicPr>
          <p:cNvPr id="310" name="Google Shape;310;p38"/>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311" name="Google Shape;311;p3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2" name="Google Shape;312;p3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3" name="Google Shape;313;p38"/>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4" name="Google Shape;314;p38"/>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867">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315" name="Google Shape;315;p38"/>
          <p:cNvSpPr txBox="1">
            <a:spLocks noGrp="1"/>
          </p:cNvSpPr>
          <p:nvPr>
            <p:ph type="body" idx="5"/>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m/Modeling Tool with SA - pg #">
  <p:cSld name="SECTION_HEADER_1_1_2_1_2_1_3">
    <p:bg>
      <p:bgPr>
        <a:solidFill>
          <a:srgbClr val="FFFFFF"/>
        </a:solidFill>
        <a:effectLst/>
      </p:bgPr>
    </p:bg>
    <p:spTree>
      <p:nvGrpSpPr>
        <p:cNvPr id="1" name="Shape 316"/>
        <p:cNvGrpSpPr/>
        <p:nvPr/>
      </p:nvGrpSpPr>
      <p:grpSpPr>
        <a:xfrm>
          <a:off x="0" y="0"/>
          <a:ext cx="0" cy="0"/>
          <a:chOff x="0" y="0"/>
          <a:chExt cx="0" cy="0"/>
        </a:xfrm>
      </p:grpSpPr>
      <p:sp>
        <p:nvSpPr>
          <p:cNvPr id="317" name="Google Shape;317;p3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8" name="Google Shape;318;p39"/>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9" name="Google Shape;319;p39"/>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320" name="Google Shape;320;p39"/>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21" name="Google Shape;321;p39"/>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322" name="Google Shape;322;p39"/>
          <p:cNvGrpSpPr/>
          <p:nvPr/>
        </p:nvGrpSpPr>
        <p:grpSpPr>
          <a:xfrm>
            <a:off x="341367" y="1706733"/>
            <a:ext cx="4876800" cy="219600"/>
            <a:chOff x="256025" y="1280050"/>
            <a:chExt cx="3657600" cy="164700"/>
          </a:xfrm>
        </p:grpSpPr>
        <p:sp>
          <p:nvSpPr>
            <p:cNvPr id="323" name="Google Shape;323;p39"/>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324" name="Google Shape;324;p39"/>
            <p:cNvGrpSpPr/>
            <p:nvPr/>
          </p:nvGrpSpPr>
          <p:grpSpPr>
            <a:xfrm>
              <a:off x="323020" y="1326935"/>
              <a:ext cx="264664" cy="61800"/>
              <a:chOff x="322595" y="642846"/>
              <a:chExt cx="264664" cy="61800"/>
            </a:xfrm>
          </p:grpSpPr>
          <p:sp>
            <p:nvSpPr>
              <p:cNvPr id="325" name="Google Shape;325;p39"/>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6" name="Google Shape;326;p39"/>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27" name="Google Shape;327;p39"/>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3/17/2024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6839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im/Modeling Tool Full Screen">
  <p:cSld name="SECTION_HEADER_1_1_2_1_2_1_2">
    <p:bg>
      <p:bgPr>
        <a:solidFill>
          <a:srgbClr val="FFFFFF"/>
        </a:solidFill>
        <a:effectLst/>
      </p:bgPr>
    </p:bg>
    <p:spTree>
      <p:nvGrpSpPr>
        <p:cNvPr id="1" name="Shape 328"/>
        <p:cNvGrpSpPr/>
        <p:nvPr/>
      </p:nvGrpSpPr>
      <p:grpSpPr>
        <a:xfrm>
          <a:off x="0" y="0"/>
          <a:ext cx="0" cy="0"/>
          <a:chOff x="0" y="0"/>
          <a:chExt cx="0" cy="0"/>
        </a:xfrm>
      </p:grpSpPr>
      <p:sp>
        <p:nvSpPr>
          <p:cNvPr id="329" name="Google Shape;329;p40"/>
          <p:cNvSpPr/>
          <p:nvPr/>
        </p:nvSpPr>
        <p:spPr>
          <a:xfrm>
            <a:off x="2241349" y="344279"/>
            <a:ext cx="7709200" cy="6015600"/>
          </a:xfrm>
          <a:prstGeom prst="round2SameRect">
            <a:avLst>
              <a:gd name="adj1" fmla="val 713"/>
              <a:gd name="adj2" fmla="val 0"/>
            </a:avLst>
          </a:prstGeom>
          <a:solidFill>
            <a:srgbClr val="F6F6F6"/>
          </a:solidFill>
          <a:ln>
            <a:noFill/>
          </a:ln>
          <a:effectLst>
            <a:outerShdw blurRad="57150" dist="9525" dir="5340000" algn="bl" rotWithShape="0">
              <a:srgbClr val="000000">
                <a:alpha val="16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30" name="Google Shape;330;p40"/>
          <p:cNvSpPr/>
          <p:nvPr/>
        </p:nvSpPr>
        <p:spPr>
          <a:xfrm>
            <a:off x="181467" y="6610623"/>
            <a:ext cx="2244800" cy="146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331" name="Google Shape;331;p40"/>
          <p:cNvGrpSpPr/>
          <p:nvPr/>
        </p:nvGrpSpPr>
        <p:grpSpPr>
          <a:xfrm>
            <a:off x="2241455" y="344267"/>
            <a:ext cx="7709200" cy="234400"/>
            <a:chOff x="1691753" y="258200"/>
            <a:chExt cx="5781900" cy="175800"/>
          </a:xfrm>
        </p:grpSpPr>
        <p:sp>
          <p:nvSpPr>
            <p:cNvPr id="332" name="Google Shape;332;p40"/>
            <p:cNvSpPr/>
            <p:nvPr/>
          </p:nvSpPr>
          <p:spPr>
            <a:xfrm>
              <a:off x="1691753" y="258200"/>
              <a:ext cx="5781900" cy="1758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333" name="Google Shape;333;p40"/>
            <p:cNvGrpSpPr/>
            <p:nvPr/>
          </p:nvGrpSpPr>
          <p:grpSpPr>
            <a:xfrm>
              <a:off x="1756443" y="308221"/>
              <a:ext cx="282317" cy="65922"/>
              <a:chOff x="322595" y="642846"/>
              <a:chExt cx="264664" cy="61800"/>
            </a:xfrm>
          </p:grpSpPr>
          <p:sp>
            <p:nvSpPr>
              <p:cNvPr id="334" name="Google Shape;334;p40"/>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35" name="Google Shape;335;p40"/>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36" name="Google Shape;336;p40"/>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acher Demo">
  <p:cSld name="SECTION_HEADER_1_1_2_1_2_1_2_1">
    <p:bg>
      <p:bgPr>
        <a:solidFill>
          <a:srgbClr val="EFEFEF"/>
        </a:solidFill>
        <a:effectLst/>
      </p:bgPr>
    </p:bg>
    <p:spTree>
      <p:nvGrpSpPr>
        <p:cNvPr id="1" name="Shape 337"/>
        <p:cNvGrpSpPr/>
        <p:nvPr/>
      </p:nvGrpSpPr>
      <p:grpSpPr>
        <a:xfrm>
          <a:off x="0" y="0"/>
          <a:ext cx="0" cy="0"/>
          <a:chOff x="0" y="0"/>
          <a:chExt cx="0" cy="0"/>
        </a:xfrm>
      </p:grpSpPr>
      <p:sp>
        <p:nvSpPr>
          <p:cNvPr id="338" name="Google Shape;338;p41"/>
          <p:cNvSpPr/>
          <p:nvPr/>
        </p:nvSpPr>
        <p:spPr>
          <a:xfrm>
            <a:off x="2243100" y="344279"/>
            <a:ext cx="7709200" cy="6015600"/>
          </a:xfrm>
          <a:prstGeom prst="round2SameRect">
            <a:avLst>
              <a:gd name="adj1" fmla="val 713"/>
              <a:gd name="adj2" fmla="val 0"/>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39" name="Google Shape;339;p41"/>
          <p:cNvSpPr/>
          <p:nvPr/>
        </p:nvSpPr>
        <p:spPr>
          <a:xfrm>
            <a:off x="2243100" y="410967"/>
            <a:ext cx="7709200" cy="5948800"/>
          </a:xfrm>
          <a:prstGeom prst="round2SameRect">
            <a:avLst>
              <a:gd name="adj1" fmla="val 0"/>
              <a:gd name="adj2" fmla="val 0"/>
            </a:avLst>
          </a:prstGeom>
          <a:solidFill>
            <a:srgbClr val="F6F6F6"/>
          </a:solidFill>
          <a:ln w="114300" cap="flat" cmpd="sng">
            <a:solidFill>
              <a:srgbClr val="767676"/>
            </a:solidFill>
            <a:prstDash val="solid"/>
            <a:round/>
            <a:headEnd type="none" w="sm" len="sm"/>
            <a:tailEnd type="none" w="sm" len="sm"/>
          </a:ln>
          <a:effectLst>
            <a:outerShdw blurRad="85725" dist="9525" dir="5340000"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40" name="Google Shape;340;p41"/>
          <p:cNvSpPr/>
          <p:nvPr/>
        </p:nvSpPr>
        <p:spPr>
          <a:xfrm>
            <a:off x="181467" y="6575967"/>
            <a:ext cx="2244800" cy="234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41" name="Google Shape;341;p41"/>
          <p:cNvSpPr/>
          <p:nvPr/>
        </p:nvSpPr>
        <p:spPr>
          <a:xfrm>
            <a:off x="2201800" y="344267"/>
            <a:ext cx="7788400" cy="234400"/>
          </a:xfrm>
          <a:prstGeom prst="round2SameRect">
            <a:avLst>
              <a:gd name="adj1" fmla="val 16667"/>
              <a:gd name="adj2" fmla="val 0"/>
            </a:avLst>
          </a:prstGeom>
          <a:solidFill>
            <a:srgbClr val="76767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grpSp>
        <p:nvGrpSpPr>
          <p:cNvPr id="342" name="Google Shape;342;p41"/>
          <p:cNvGrpSpPr/>
          <p:nvPr/>
        </p:nvGrpSpPr>
        <p:grpSpPr>
          <a:xfrm>
            <a:off x="2281207" y="410961"/>
            <a:ext cx="376423" cy="87896"/>
            <a:chOff x="322595" y="642846"/>
            <a:chExt cx="264664" cy="61800"/>
          </a:xfrm>
        </p:grpSpPr>
        <p:sp>
          <p:nvSpPr>
            <p:cNvPr id="343" name="Google Shape;343;p41"/>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44" name="Google Shape;344;p41"/>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345" name="Google Shape;345;p41"/>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346" name="Google Shape;346;p41"/>
          <p:cNvSpPr txBox="1">
            <a:spLocks noGrp="1"/>
          </p:cNvSpPr>
          <p:nvPr>
            <p:ph type="subTitle" idx="1"/>
          </p:nvPr>
        </p:nvSpPr>
        <p:spPr>
          <a:xfrm>
            <a:off x="10485120" y="219467"/>
            <a:ext cx="15360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067" b="1">
                <a:solidFill>
                  <a:srgbClr val="767676"/>
                </a:solidFill>
              </a:defRPr>
            </a:lvl1pPr>
            <a:lvl2pPr lvl="1" rtl="0">
              <a:spcBef>
                <a:spcPts val="0"/>
              </a:spcBef>
              <a:spcAft>
                <a:spcPts val="0"/>
              </a:spcAft>
              <a:buNone/>
              <a:defRPr sz="1067" b="1"/>
            </a:lvl2pPr>
            <a:lvl3pPr lvl="2" rtl="0">
              <a:spcBef>
                <a:spcPts val="2133"/>
              </a:spcBef>
              <a:spcAft>
                <a:spcPts val="0"/>
              </a:spcAft>
              <a:buNone/>
              <a:defRPr sz="1067" b="1"/>
            </a:lvl3pPr>
            <a:lvl4pPr lvl="3" rtl="0">
              <a:spcBef>
                <a:spcPts val="2133"/>
              </a:spcBef>
              <a:spcAft>
                <a:spcPts val="0"/>
              </a:spcAft>
              <a:buNone/>
              <a:defRPr sz="1067" b="1"/>
            </a:lvl4pPr>
            <a:lvl5pPr lvl="4" rtl="0">
              <a:spcBef>
                <a:spcPts val="2133"/>
              </a:spcBef>
              <a:spcAft>
                <a:spcPts val="0"/>
              </a:spcAft>
              <a:buNone/>
              <a:defRPr sz="1067" b="1"/>
            </a:lvl5pPr>
            <a:lvl6pPr lvl="5" rtl="0">
              <a:spcBef>
                <a:spcPts val="2133"/>
              </a:spcBef>
              <a:spcAft>
                <a:spcPts val="0"/>
              </a:spcAft>
              <a:buNone/>
              <a:defRPr sz="1067" b="1"/>
            </a:lvl6pPr>
            <a:lvl7pPr lvl="6" rtl="0">
              <a:spcBef>
                <a:spcPts val="2133"/>
              </a:spcBef>
              <a:spcAft>
                <a:spcPts val="0"/>
              </a:spcAft>
              <a:buNone/>
              <a:defRPr sz="1067" b="1"/>
            </a:lvl7pPr>
            <a:lvl8pPr lvl="7" rtl="0">
              <a:spcBef>
                <a:spcPts val="2133"/>
              </a:spcBef>
              <a:spcAft>
                <a:spcPts val="0"/>
              </a:spcAft>
              <a:buNone/>
              <a:defRPr sz="1067" b="1"/>
            </a:lvl8pPr>
            <a:lvl9pPr lvl="8" rtl="0">
              <a:spcBef>
                <a:spcPts val="2133"/>
              </a:spcBef>
              <a:spcAft>
                <a:spcPts val="2133"/>
              </a:spcAft>
              <a:buNone/>
              <a:defRPr sz="1067"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ctivity Instructions with Three Images - pg#">
  <p:cSld name="SECTION_HEADER_1_1_2_1_2_1_1">
    <p:bg>
      <p:bgPr>
        <a:solidFill>
          <a:srgbClr val="FFFFFF"/>
        </a:solidFill>
        <a:effectLst/>
      </p:bgPr>
    </p:bg>
    <p:spTree>
      <p:nvGrpSpPr>
        <p:cNvPr id="1" name="Shape 347"/>
        <p:cNvGrpSpPr/>
        <p:nvPr/>
      </p:nvGrpSpPr>
      <p:grpSpPr>
        <a:xfrm>
          <a:off x="0" y="0"/>
          <a:ext cx="0" cy="0"/>
          <a:chOff x="0" y="0"/>
          <a:chExt cx="0" cy="0"/>
        </a:xfrm>
      </p:grpSpPr>
      <p:sp>
        <p:nvSpPr>
          <p:cNvPr id="348" name="Google Shape;348;p4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49" name="Google Shape;349;p42"/>
          <p:cNvSpPr txBox="1">
            <a:spLocks noGrp="1"/>
          </p:cNvSpPr>
          <p:nvPr>
            <p:ph type="body" idx="2"/>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0" name="Google Shape;350;p42"/>
          <p:cNvSpPr txBox="1">
            <a:spLocks noGrp="1"/>
          </p:cNvSpPr>
          <p:nvPr>
            <p:ph type="body" idx="3"/>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1" name="Google Shape;351;p42"/>
          <p:cNvSpPr txBox="1">
            <a:spLocks noGrp="1"/>
          </p:cNvSpPr>
          <p:nvPr>
            <p:ph type="body" idx="4"/>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2" name="Google Shape;352;p42"/>
          <p:cNvSpPr txBox="1">
            <a:spLocks noGrp="1"/>
          </p:cNvSpPr>
          <p:nvPr>
            <p:ph type="body" idx="5"/>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3" name="Google Shape;353;p42"/>
          <p:cNvSpPr txBox="1">
            <a:spLocks noGrp="1"/>
          </p:cNvSpPr>
          <p:nvPr>
            <p:ph type="body" idx="6"/>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4" name="Google Shape;354;p42"/>
          <p:cNvSpPr txBox="1">
            <a:spLocks noGrp="1"/>
          </p:cNvSpPr>
          <p:nvPr>
            <p:ph type="title"/>
          </p:nvPr>
        </p:nvSpPr>
        <p:spPr>
          <a:xfrm>
            <a:off x="786168" y="864267"/>
            <a:ext cx="10617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55" name="Google Shape;355;p42"/>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56" name="Google Shape;356;p42"/>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57" name="Google Shape;357;p42"/>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58" name="Google Shape;358;p42"/>
          <p:cNvSpPr txBox="1">
            <a:spLocks noGrp="1"/>
          </p:cNvSpPr>
          <p:nvPr>
            <p:ph type="subTitle" idx="7"/>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59" name="Google Shape;359;p42"/>
          <p:cNvSpPr txBox="1">
            <a:spLocks noGrp="1"/>
          </p:cNvSpPr>
          <p:nvPr>
            <p:ph type="subTitle" idx="8"/>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0" name="Google Shape;360;p42"/>
          <p:cNvSpPr txBox="1">
            <a:spLocks noGrp="1"/>
          </p:cNvSpPr>
          <p:nvPr>
            <p:ph type="body" idx="9"/>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ctivity Instructions with Three Images - Action pg#">
  <p:cSld name="SECTION_HEADER_1_1_2_1_2_1_1_5">
    <p:bg>
      <p:bgPr>
        <a:solidFill>
          <a:srgbClr val="FFFFFF"/>
        </a:solidFill>
        <a:effectLst/>
      </p:bgPr>
    </p:bg>
    <p:spTree>
      <p:nvGrpSpPr>
        <p:cNvPr id="1" name="Shape 361"/>
        <p:cNvGrpSpPr/>
        <p:nvPr/>
      </p:nvGrpSpPr>
      <p:grpSpPr>
        <a:xfrm>
          <a:off x="0" y="0"/>
          <a:ext cx="0" cy="0"/>
          <a:chOff x="0" y="0"/>
          <a:chExt cx="0" cy="0"/>
        </a:xfrm>
      </p:grpSpPr>
      <p:sp>
        <p:nvSpPr>
          <p:cNvPr id="362" name="Google Shape;362;p4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3" name="Google Shape;363;p43"/>
          <p:cNvSpPr txBox="1">
            <a:spLocks noGrp="1"/>
          </p:cNvSpPr>
          <p:nvPr>
            <p:ph type="body" idx="2"/>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4" name="Google Shape;364;p43"/>
          <p:cNvSpPr txBox="1">
            <a:spLocks noGrp="1"/>
          </p:cNvSpPr>
          <p:nvPr>
            <p:ph type="body" idx="3"/>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5" name="Google Shape;365;p43"/>
          <p:cNvSpPr txBox="1">
            <a:spLocks noGrp="1"/>
          </p:cNvSpPr>
          <p:nvPr>
            <p:ph type="body" idx="4"/>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6" name="Google Shape;366;p43"/>
          <p:cNvSpPr txBox="1">
            <a:spLocks noGrp="1"/>
          </p:cNvSpPr>
          <p:nvPr>
            <p:ph type="body" idx="5"/>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67" name="Google Shape;367;p43"/>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
        <p:nvSpPr>
          <p:cNvPr id="368" name="Google Shape;368;p43"/>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69" name="Google Shape;369;p43"/>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0" name="Google Shape;370;p43"/>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1" name="Google Shape;371;p43"/>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72" name="Google Shape;372;p43"/>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73" name="Google Shape;373;p43"/>
          <p:cNvSpPr txBox="1">
            <a:spLocks noGrp="1"/>
          </p:cNvSpPr>
          <p:nvPr>
            <p:ph type="body" idx="8"/>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74" name="Google Shape;374;p43"/>
          <p:cNvSpPr txBox="1">
            <a:spLocks noGrp="1"/>
          </p:cNvSpPr>
          <p:nvPr>
            <p:ph type="body" idx="9"/>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fferentiation 3: Activity Steps - pg#">
  <p:cSld name="SECTION_HEADER_1_1_2_1_2_1_1_4">
    <p:bg>
      <p:bgPr>
        <a:solidFill>
          <a:srgbClr val="FFFFFF"/>
        </a:solidFill>
        <a:effectLst/>
      </p:bgPr>
    </p:bg>
    <p:spTree>
      <p:nvGrpSpPr>
        <p:cNvPr id="1" name="Shape 375"/>
        <p:cNvGrpSpPr/>
        <p:nvPr/>
      </p:nvGrpSpPr>
      <p:grpSpPr>
        <a:xfrm>
          <a:off x="0" y="0"/>
          <a:ext cx="0" cy="0"/>
          <a:chOff x="0" y="0"/>
          <a:chExt cx="0" cy="0"/>
        </a:xfrm>
      </p:grpSpPr>
      <p:sp>
        <p:nvSpPr>
          <p:cNvPr id="376" name="Google Shape;376;p44"/>
          <p:cNvSpPr txBox="1">
            <a:spLocks noGrp="1"/>
          </p:cNvSpPr>
          <p:nvPr>
            <p:ph type="body" idx="1"/>
          </p:nvPr>
        </p:nvSpPr>
        <p:spPr>
          <a:xfrm>
            <a:off x="686687"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7" name="Google Shape;377;p44"/>
          <p:cNvSpPr txBox="1">
            <a:spLocks noGrp="1"/>
          </p:cNvSpPr>
          <p:nvPr>
            <p:ph type="body" idx="2"/>
          </p:nvPr>
        </p:nvSpPr>
        <p:spPr>
          <a:xfrm>
            <a:off x="4389024"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8" name="Google Shape;378;p44"/>
          <p:cNvSpPr txBox="1">
            <a:spLocks noGrp="1"/>
          </p:cNvSpPr>
          <p:nvPr>
            <p:ph type="body" idx="3"/>
          </p:nvPr>
        </p:nvSpPr>
        <p:spPr>
          <a:xfrm>
            <a:off x="8091323"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867"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9" name="Google Shape;379;p44"/>
          <p:cNvSpPr txBox="1">
            <a:spLocks noGrp="1"/>
          </p:cNvSpPr>
          <p:nvPr>
            <p:ph type="body" idx="4"/>
          </p:nvPr>
        </p:nvSpPr>
        <p:spPr>
          <a:xfrm>
            <a:off x="686681" y="4176892"/>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0" name="Google Shape;380;p44"/>
          <p:cNvSpPr txBox="1">
            <a:spLocks noGrp="1"/>
          </p:cNvSpPr>
          <p:nvPr>
            <p:ph type="title"/>
          </p:nvPr>
        </p:nvSpPr>
        <p:spPr>
          <a:xfrm>
            <a:off x="678688" y="864267"/>
            <a:ext cx="106192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81" name="Google Shape;381;p44"/>
          <p:cNvSpPr/>
          <p:nvPr/>
        </p:nvSpPr>
        <p:spPr>
          <a:xfrm>
            <a:off x="8330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82" name="Google Shape;382;p44"/>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83" name="Google Shape;383;p44"/>
          <p:cNvSpPr/>
          <p:nvPr/>
        </p:nvSpPr>
        <p:spPr>
          <a:xfrm>
            <a:off x="82376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84" name="Google Shape;384;p44"/>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85" name="Google Shape;385;p44"/>
          <p:cNvSpPr txBox="1">
            <a:spLocks noGrp="1"/>
          </p:cNvSpPr>
          <p:nvPr>
            <p:ph type="subTitle" idx="6"/>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86" name="Google Shape;386;p44"/>
          <p:cNvSpPr txBox="1">
            <a:spLocks noGrp="1"/>
          </p:cNvSpPr>
          <p:nvPr>
            <p:ph type="body" idx="7"/>
          </p:nvPr>
        </p:nvSpPr>
        <p:spPr>
          <a:xfrm>
            <a:off x="43890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7" name="Google Shape;387;p44"/>
          <p:cNvSpPr txBox="1">
            <a:spLocks noGrp="1"/>
          </p:cNvSpPr>
          <p:nvPr>
            <p:ph type="body" idx="8"/>
          </p:nvPr>
        </p:nvSpPr>
        <p:spPr>
          <a:xfrm>
            <a:off x="80913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pic>
        <p:nvPicPr>
          <p:cNvPr id="388" name="Google Shape;388;p44"/>
          <p:cNvPicPr preferRelativeResize="0"/>
          <p:nvPr/>
        </p:nvPicPr>
        <p:blipFill>
          <a:blip r:embed="rId2">
            <a:alphaModFix/>
          </a:blip>
          <a:stretch>
            <a:fillRect/>
          </a:stretch>
        </p:blipFill>
        <p:spPr>
          <a:xfrm>
            <a:off x="3796401" y="6201635"/>
            <a:ext cx="304233" cy="304200"/>
          </a:xfrm>
          <a:prstGeom prst="rect">
            <a:avLst/>
          </a:prstGeom>
          <a:noFill/>
          <a:ln>
            <a:noFill/>
          </a:ln>
        </p:spPr>
      </p:pic>
      <p:sp>
        <p:nvSpPr>
          <p:cNvPr id="389" name="Google Shape;389;p44"/>
          <p:cNvSpPr txBox="1">
            <a:spLocks noGrp="1"/>
          </p:cNvSpPr>
          <p:nvPr>
            <p:ph type="subTitle" idx="9"/>
          </p:nvPr>
        </p:nvSpPr>
        <p:spPr>
          <a:xfrm>
            <a:off x="686700"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sz="1467"/>
            </a:lvl2pPr>
            <a:lvl3pPr lvl="2" rtl="0">
              <a:spcBef>
                <a:spcPts val="2133"/>
              </a:spcBef>
              <a:spcAft>
                <a:spcPts val="0"/>
              </a:spcAft>
              <a:buNone/>
              <a:defRPr sz="1467"/>
            </a:lvl3pPr>
            <a:lvl4pPr lvl="3" rtl="0">
              <a:spcBef>
                <a:spcPts val="2133"/>
              </a:spcBef>
              <a:spcAft>
                <a:spcPts val="0"/>
              </a:spcAft>
              <a:buNone/>
              <a:defRPr sz="1467"/>
            </a:lvl4pPr>
            <a:lvl5pPr lvl="4" rtl="0">
              <a:spcBef>
                <a:spcPts val="2133"/>
              </a:spcBef>
              <a:spcAft>
                <a:spcPts val="0"/>
              </a:spcAft>
              <a:buNone/>
              <a:defRPr sz="1467"/>
            </a:lvl5pPr>
            <a:lvl6pPr lvl="5" rtl="0">
              <a:spcBef>
                <a:spcPts val="2133"/>
              </a:spcBef>
              <a:spcAft>
                <a:spcPts val="0"/>
              </a:spcAft>
              <a:buNone/>
              <a:defRPr sz="1467"/>
            </a:lvl6pPr>
            <a:lvl7pPr lvl="6" rtl="0">
              <a:spcBef>
                <a:spcPts val="2133"/>
              </a:spcBef>
              <a:spcAft>
                <a:spcPts val="0"/>
              </a:spcAft>
              <a:buNone/>
              <a:defRPr sz="1467"/>
            </a:lvl7pPr>
            <a:lvl8pPr lvl="7" rtl="0">
              <a:spcBef>
                <a:spcPts val="2133"/>
              </a:spcBef>
              <a:spcAft>
                <a:spcPts val="0"/>
              </a:spcAft>
              <a:buNone/>
              <a:defRPr sz="1467"/>
            </a:lvl8pPr>
            <a:lvl9pPr lvl="8" rtl="0">
              <a:spcBef>
                <a:spcPts val="2133"/>
              </a:spcBef>
              <a:spcAft>
                <a:spcPts val="2133"/>
              </a:spcAft>
              <a:buNone/>
              <a:defRPr sz="1467"/>
            </a:lvl9pPr>
          </a:lstStyle>
          <a:p>
            <a:endParaRPr/>
          </a:p>
        </p:txBody>
      </p:sp>
      <p:pic>
        <p:nvPicPr>
          <p:cNvPr id="390" name="Google Shape;390;p44"/>
          <p:cNvPicPr preferRelativeResize="0"/>
          <p:nvPr/>
        </p:nvPicPr>
        <p:blipFill>
          <a:blip r:embed="rId2">
            <a:alphaModFix/>
          </a:blip>
          <a:stretch>
            <a:fillRect/>
          </a:stretch>
        </p:blipFill>
        <p:spPr>
          <a:xfrm>
            <a:off x="7498768" y="6201635"/>
            <a:ext cx="304233" cy="304200"/>
          </a:xfrm>
          <a:prstGeom prst="rect">
            <a:avLst/>
          </a:prstGeom>
          <a:noFill/>
          <a:ln>
            <a:noFill/>
          </a:ln>
        </p:spPr>
      </p:pic>
      <p:sp>
        <p:nvSpPr>
          <p:cNvPr id="391" name="Google Shape;391;p44"/>
          <p:cNvSpPr txBox="1">
            <a:spLocks noGrp="1"/>
          </p:cNvSpPr>
          <p:nvPr>
            <p:ph type="subTitle" idx="13"/>
          </p:nvPr>
        </p:nvSpPr>
        <p:spPr>
          <a:xfrm>
            <a:off x="4389067"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sz="1467"/>
            </a:lvl2pPr>
            <a:lvl3pPr lvl="2" rtl="0">
              <a:spcBef>
                <a:spcPts val="2133"/>
              </a:spcBef>
              <a:spcAft>
                <a:spcPts val="0"/>
              </a:spcAft>
              <a:buNone/>
              <a:defRPr sz="1467"/>
            </a:lvl3pPr>
            <a:lvl4pPr lvl="3" rtl="0">
              <a:spcBef>
                <a:spcPts val="2133"/>
              </a:spcBef>
              <a:spcAft>
                <a:spcPts val="0"/>
              </a:spcAft>
              <a:buNone/>
              <a:defRPr sz="1467"/>
            </a:lvl4pPr>
            <a:lvl5pPr lvl="4" rtl="0">
              <a:spcBef>
                <a:spcPts val="2133"/>
              </a:spcBef>
              <a:spcAft>
                <a:spcPts val="0"/>
              </a:spcAft>
              <a:buNone/>
              <a:defRPr sz="1467"/>
            </a:lvl5pPr>
            <a:lvl6pPr lvl="5" rtl="0">
              <a:spcBef>
                <a:spcPts val="2133"/>
              </a:spcBef>
              <a:spcAft>
                <a:spcPts val="0"/>
              </a:spcAft>
              <a:buNone/>
              <a:defRPr sz="1467"/>
            </a:lvl6pPr>
            <a:lvl7pPr lvl="6" rtl="0">
              <a:spcBef>
                <a:spcPts val="2133"/>
              </a:spcBef>
              <a:spcAft>
                <a:spcPts val="0"/>
              </a:spcAft>
              <a:buNone/>
              <a:defRPr sz="1467"/>
            </a:lvl7pPr>
            <a:lvl8pPr lvl="7" rtl="0">
              <a:spcBef>
                <a:spcPts val="2133"/>
              </a:spcBef>
              <a:spcAft>
                <a:spcPts val="0"/>
              </a:spcAft>
              <a:buNone/>
              <a:defRPr sz="1467"/>
            </a:lvl8pPr>
            <a:lvl9pPr lvl="8" rtl="0">
              <a:spcBef>
                <a:spcPts val="2133"/>
              </a:spcBef>
              <a:spcAft>
                <a:spcPts val="2133"/>
              </a:spcAft>
              <a:buNone/>
              <a:defRPr sz="1467"/>
            </a:lvl9pPr>
          </a:lstStyle>
          <a:p>
            <a:endParaRPr/>
          </a:p>
        </p:txBody>
      </p:sp>
      <p:pic>
        <p:nvPicPr>
          <p:cNvPr id="392" name="Google Shape;392;p44"/>
          <p:cNvPicPr preferRelativeResize="0"/>
          <p:nvPr/>
        </p:nvPicPr>
        <p:blipFill>
          <a:blip r:embed="rId2">
            <a:alphaModFix/>
          </a:blip>
          <a:stretch>
            <a:fillRect/>
          </a:stretch>
        </p:blipFill>
        <p:spPr>
          <a:xfrm>
            <a:off x="11201068" y="6201635"/>
            <a:ext cx="304233" cy="304200"/>
          </a:xfrm>
          <a:prstGeom prst="rect">
            <a:avLst/>
          </a:prstGeom>
          <a:noFill/>
          <a:ln>
            <a:noFill/>
          </a:ln>
        </p:spPr>
      </p:pic>
      <p:sp>
        <p:nvSpPr>
          <p:cNvPr id="393" name="Google Shape;393;p44"/>
          <p:cNvSpPr txBox="1">
            <a:spLocks noGrp="1"/>
          </p:cNvSpPr>
          <p:nvPr>
            <p:ph type="subTitle" idx="14"/>
          </p:nvPr>
        </p:nvSpPr>
        <p:spPr>
          <a:xfrm>
            <a:off x="8091433"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sz="1467"/>
            </a:lvl2pPr>
            <a:lvl3pPr lvl="2" rtl="0">
              <a:spcBef>
                <a:spcPts val="2133"/>
              </a:spcBef>
              <a:spcAft>
                <a:spcPts val="0"/>
              </a:spcAft>
              <a:buNone/>
              <a:defRPr sz="1467"/>
            </a:lvl3pPr>
            <a:lvl4pPr lvl="3" rtl="0">
              <a:spcBef>
                <a:spcPts val="2133"/>
              </a:spcBef>
              <a:spcAft>
                <a:spcPts val="0"/>
              </a:spcAft>
              <a:buNone/>
              <a:defRPr sz="1467"/>
            </a:lvl4pPr>
            <a:lvl5pPr lvl="4" rtl="0">
              <a:spcBef>
                <a:spcPts val="2133"/>
              </a:spcBef>
              <a:spcAft>
                <a:spcPts val="0"/>
              </a:spcAft>
              <a:buNone/>
              <a:defRPr sz="1467"/>
            </a:lvl5pPr>
            <a:lvl6pPr lvl="5" rtl="0">
              <a:spcBef>
                <a:spcPts val="2133"/>
              </a:spcBef>
              <a:spcAft>
                <a:spcPts val="0"/>
              </a:spcAft>
              <a:buNone/>
              <a:defRPr sz="1467"/>
            </a:lvl6pPr>
            <a:lvl7pPr lvl="6" rtl="0">
              <a:spcBef>
                <a:spcPts val="2133"/>
              </a:spcBef>
              <a:spcAft>
                <a:spcPts val="0"/>
              </a:spcAft>
              <a:buNone/>
              <a:defRPr sz="1467"/>
            </a:lvl7pPr>
            <a:lvl8pPr lvl="7" rtl="0">
              <a:spcBef>
                <a:spcPts val="2133"/>
              </a:spcBef>
              <a:spcAft>
                <a:spcPts val="0"/>
              </a:spcAft>
              <a:buNone/>
              <a:defRPr sz="1467"/>
            </a:lvl8pPr>
            <a:lvl9pPr lvl="8" rtl="0">
              <a:spcBef>
                <a:spcPts val="2133"/>
              </a:spcBef>
              <a:spcAft>
                <a:spcPts val="2133"/>
              </a:spcAft>
              <a:buNone/>
              <a:defRPr sz="1467"/>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ctivity Instructions with Four Images - pg#">
  <p:cSld name="SECTION_HEADER_1_1_2_1_2_1_1_3">
    <p:bg>
      <p:bgPr>
        <a:solidFill>
          <a:srgbClr val="FFFFFF"/>
        </a:solidFill>
        <a:effectLst/>
      </p:bgPr>
    </p:bg>
    <p:spTree>
      <p:nvGrpSpPr>
        <p:cNvPr id="1" name="Shape 394"/>
        <p:cNvGrpSpPr/>
        <p:nvPr/>
      </p:nvGrpSpPr>
      <p:grpSpPr>
        <a:xfrm>
          <a:off x="0" y="0"/>
          <a:ext cx="0" cy="0"/>
          <a:chOff x="0" y="0"/>
          <a:chExt cx="0" cy="0"/>
        </a:xfrm>
      </p:grpSpPr>
      <p:sp>
        <p:nvSpPr>
          <p:cNvPr id="395" name="Google Shape;395;p45"/>
          <p:cNvSpPr txBox="1">
            <a:spLocks noGrp="1"/>
          </p:cNvSpPr>
          <p:nvPr>
            <p:ph type="body" idx="1"/>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396" name="Google Shape;396;p45"/>
          <p:cNvSpPr txBox="1">
            <a:spLocks noGrp="1"/>
          </p:cNvSpPr>
          <p:nvPr>
            <p:ph type="body" idx="2"/>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97" name="Google Shape;397;p45"/>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98" name="Google Shape;398;p45"/>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99" name="Google Shape;399;p45"/>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00" name="Google Shape;400;p4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01" name="Google Shape;401;p45"/>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2" name="Google Shape;402;p45"/>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03" name="Google Shape;403;p45"/>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4" name="Google Shape;404;p45"/>
          <p:cNvSpPr txBox="1">
            <a:spLocks noGrp="1"/>
          </p:cNvSpPr>
          <p:nvPr>
            <p:ph type="body" idx="6"/>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5" name="Google Shape;405;p45"/>
          <p:cNvSpPr txBox="1">
            <a:spLocks noGrp="1"/>
          </p:cNvSpPr>
          <p:nvPr>
            <p:ph type="body" idx="7"/>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6" name="Google Shape;406;p45"/>
          <p:cNvSpPr txBox="1">
            <a:spLocks noGrp="1"/>
          </p:cNvSpPr>
          <p:nvPr>
            <p:ph type="body" idx="8"/>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7" name="Google Shape;407;p45"/>
          <p:cNvSpPr txBox="1">
            <a:spLocks noGrp="1"/>
          </p:cNvSpPr>
          <p:nvPr>
            <p:ph type="body" idx="9"/>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8" name="Google Shape;408;p45"/>
          <p:cNvSpPr txBox="1">
            <a:spLocks noGrp="1"/>
          </p:cNvSpPr>
          <p:nvPr>
            <p:ph type="body" idx="13"/>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9" name="Google Shape;409;p45"/>
          <p:cNvSpPr txBox="1">
            <a:spLocks noGrp="1"/>
          </p:cNvSpPr>
          <p:nvPr>
            <p:ph type="body" idx="14"/>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0" name="Google Shape;410;p45"/>
          <p:cNvSpPr txBox="1">
            <a:spLocks noGrp="1"/>
          </p:cNvSpPr>
          <p:nvPr>
            <p:ph type="title"/>
          </p:nvPr>
        </p:nvSpPr>
        <p:spPr>
          <a:xfrm>
            <a:off x="780300" y="864267"/>
            <a:ext cx="10728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ctivity Instructions with Four Images - Action pg#">
  <p:cSld name="SECTION_HEADER_1_1_2_1_2_1_1_3_1">
    <p:bg>
      <p:bgPr>
        <a:solidFill>
          <a:srgbClr val="FFFFFF"/>
        </a:solidFill>
        <a:effectLst/>
      </p:bgPr>
    </p:bg>
    <p:spTree>
      <p:nvGrpSpPr>
        <p:cNvPr id="1" name="Shape 411"/>
        <p:cNvGrpSpPr/>
        <p:nvPr/>
      </p:nvGrpSpPr>
      <p:grpSpPr>
        <a:xfrm>
          <a:off x="0" y="0"/>
          <a:ext cx="0" cy="0"/>
          <a:chOff x="0" y="0"/>
          <a:chExt cx="0" cy="0"/>
        </a:xfrm>
      </p:grpSpPr>
      <p:sp>
        <p:nvSpPr>
          <p:cNvPr id="412" name="Google Shape;412;p4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13" name="Google Shape;413;p46"/>
          <p:cNvSpPr txBox="1">
            <a:spLocks noGrp="1"/>
          </p:cNvSpPr>
          <p:nvPr>
            <p:ph type="body" idx="2"/>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4" name="Google Shape;414;p46"/>
          <p:cNvSpPr txBox="1">
            <a:spLocks noGrp="1"/>
          </p:cNvSpPr>
          <p:nvPr>
            <p:ph type="body" idx="3"/>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5" name="Google Shape;415;p46"/>
          <p:cNvSpPr txBox="1">
            <a:spLocks noGrp="1"/>
          </p:cNvSpPr>
          <p:nvPr>
            <p:ph type="body" idx="4"/>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6" name="Google Shape;416;p46"/>
          <p:cNvSpPr txBox="1">
            <a:spLocks noGrp="1"/>
          </p:cNvSpPr>
          <p:nvPr>
            <p:ph type="body" idx="5"/>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7" name="Google Shape;417;p46"/>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18" name="Google Shape;418;p46"/>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19" name="Google Shape;419;p46"/>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20" name="Google Shape;420;p46"/>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21" name="Google Shape;421;p46"/>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22" name="Google Shape;422;p46"/>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23" name="Google Shape;423;p46"/>
          <p:cNvSpPr txBox="1">
            <a:spLocks noGrp="1"/>
          </p:cNvSpPr>
          <p:nvPr>
            <p:ph type="body" idx="8"/>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4" name="Google Shape;424;p46"/>
          <p:cNvSpPr txBox="1">
            <a:spLocks noGrp="1"/>
          </p:cNvSpPr>
          <p:nvPr>
            <p:ph type="body" idx="9"/>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5" name="Google Shape;425;p46"/>
          <p:cNvSpPr txBox="1">
            <a:spLocks noGrp="1"/>
          </p:cNvSpPr>
          <p:nvPr>
            <p:ph type="body" idx="13"/>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867"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6" name="Google Shape;426;p46"/>
          <p:cNvSpPr txBox="1">
            <a:spLocks noGrp="1"/>
          </p:cNvSpPr>
          <p:nvPr>
            <p:ph type="body" idx="14"/>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867">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7" name="Google Shape;427;p46"/>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ctivity Instruction with Single Image or GIF - pg#">
  <p:cSld name="SECTION_HEADER_1_1_2_1_2_1_1_2_1">
    <p:bg>
      <p:bgPr>
        <a:solidFill>
          <a:srgbClr val="FFFFFF"/>
        </a:solidFill>
        <a:effectLst/>
      </p:bgPr>
    </p:bg>
    <p:spTree>
      <p:nvGrpSpPr>
        <p:cNvPr id="1" name="Shape 428"/>
        <p:cNvGrpSpPr/>
        <p:nvPr/>
      </p:nvGrpSpPr>
      <p:grpSpPr>
        <a:xfrm>
          <a:off x="0" y="0"/>
          <a:ext cx="0" cy="0"/>
          <a:chOff x="0" y="0"/>
          <a:chExt cx="0" cy="0"/>
        </a:xfrm>
      </p:grpSpPr>
      <p:sp>
        <p:nvSpPr>
          <p:cNvPr id="429" name="Google Shape;429;p47"/>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0" name="Google Shape;430;p47"/>
          <p:cNvSpPr txBox="1">
            <a:spLocks noGrp="1"/>
          </p:cNvSpPr>
          <p:nvPr>
            <p:ph type="title"/>
          </p:nvPr>
        </p:nvSpPr>
        <p:spPr>
          <a:xfrm>
            <a:off x="1450848"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47"/>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32" name="Google Shape;432;p4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3" name="Google Shape;433;p47"/>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34" name="Google Shape;434;p47"/>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344" userDrawn="1">
          <p15:clr>
            <a:srgbClr val="F9AD4C"/>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ctivity Review with Image or GIF - pg#">
  <p:cSld name="SECTION_HEADER_1_1_2_1_2_1_1_2_1_1_1">
    <p:bg>
      <p:bgPr>
        <a:solidFill>
          <a:srgbClr val="FFFFFF"/>
        </a:solidFill>
        <a:effectLst/>
      </p:bgPr>
    </p:bg>
    <p:spTree>
      <p:nvGrpSpPr>
        <p:cNvPr id="1" name="Shape 435"/>
        <p:cNvGrpSpPr/>
        <p:nvPr/>
      </p:nvGrpSpPr>
      <p:grpSpPr>
        <a:xfrm>
          <a:off x="0" y="0"/>
          <a:ext cx="0" cy="0"/>
          <a:chOff x="0" y="0"/>
          <a:chExt cx="0" cy="0"/>
        </a:xfrm>
      </p:grpSpPr>
      <p:sp>
        <p:nvSpPr>
          <p:cNvPr id="436" name="Google Shape;436;p48"/>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7" name="Google Shape;437;p48"/>
          <p:cNvSpPr txBox="1">
            <a:spLocks noGrp="1"/>
          </p:cNvSpPr>
          <p:nvPr>
            <p:ph type="title"/>
          </p:nvPr>
        </p:nvSpPr>
        <p:spPr>
          <a:xfrm>
            <a:off x="792463"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38" name="Google Shape;438;p48"/>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39" name="Google Shape;439;p4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0" name="Google Shape;440;p48"/>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1" name="Google Shape;441;p48"/>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344" userDrawn="1">
          <p15:clr>
            <a:srgbClr val="F9AD4C"/>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uidelines with Numbering - pg#">
  <p:cSld name="SECTION_HEADER_1_1_2_1_2_1_1_1_3">
    <p:bg>
      <p:bgPr>
        <a:solidFill>
          <a:srgbClr val="FFFFFF"/>
        </a:solidFill>
        <a:effectLst/>
      </p:bgPr>
    </p:bg>
    <p:spTree>
      <p:nvGrpSpPr>
        <p:cNvPr id="1" name="Shape 442"/>
        <p:cNvGrpSpPr/>
        <p:nvPr/>
      </p:nvGrpSpPr>
      <p:grpSpPr>
        <a:xfrm>
          <a:off x="0" y="0"/>
          <a:ext cx="0" cy="0"/>
          <a:chOff x="0" y="0"/>
          <a:chExt cx="0" cy="0"/>
        </a:xfrm>
      </p:grpSpPr>
      <p:sp>
        <p:nvSpPr>
          <p:cNvPr id="443" name="Google Shape;443;p49"/>
          <p:cNvSpPr txBox="1">
            <a:spLocks noGrp="1"/>
          </p:cNvSpPr>
          <p:nvPr>
            <p:ph type="body" idx="1"/>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444" name="Google Shape;444;p49"/>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4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6" name="Google Shape;446;p4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7" name="Google Shape;447;p49"/>
          <p:cNvSpPr txBox="1">
            <a:spLocks noGrp="1"/>
          </p:cNvSpPr>
          <p:nvPr>
            <p:ph type="body" idx="4"/>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33"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33"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33"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33"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33"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33"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33"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33"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33" b="1">
                <a:solidFill>
                  <a:srgbClr val="767676"/>
                </a:solidFill>
              </a:defRPr>
            </a:lvl9pPr>
          </a:lstStyle>
          <a:p>
            <a:endParaRPr/>
          </a:p>
        </p:txBody>
      </p:sp>
      <p:sp>
        <p:nvSpPr>
          <p:cNvPr id="448" name="Google Shape;448;p4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3/17/2024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01260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uidelines - pg#">
  <p:cSld name="SECTION_HEADER_1_1_2_1_2_1_1_1_3_1">
    <p:bg>
      <p:bgPr>
        <a:solidFill>
          <a:srgbClr val="FFFFFF"/>
        </a:solidFill>
        <a:effectLst/>
      </p:bgPr>
    </p:bg>
    <p:spTree>
      <p:nvGrpSpPr>
        <p:cNvPr id="1" name="Shape 449"/>
        <p:cNvGrpSpPr/>
        <p:nvPr/>
      </p:nvGrpSpPr>
      <p:grpSpPr>
        <a:xfrm>
          <a:off x="0" y="0"/>
          <a:ext cx="0" cy="0"/>
          <a:chOff x="0" y="0"/>
          <a:chExt cx="0" cy="0"/>
        </a:xfrm>
      </p:grpSpPr>
      <p:sp>
        <p:nvSpPr>
          <p:cNvPr id="450" name="Google Shape;450;p50"/>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451" name="Google Shape;451;p50"/>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2" name="Google Shape;452;p5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3" name="Google Shape;453;p50"/>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54" name="Google Shape;454;p50"/>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uidelines for Intros with Numbering - pg#">
  <p:cSld name="SECTION_HEADER_1_1_2_1_2_1_1_1_3_1_1">
    <p:bg>
      <p:bgPr>
        <a:solidFill>
          <a:srgbClr val="FFFFFF"/>
        </a:solidFill>
        <a:effectLst/>
      </p:bgPr>
    </p:bg>
    <p:spTree>
      <p:nvGrpSpPr>
        <p:cNvPr id="1" name="Shape 455"/>
        <p:cNvGrpSpPr/>
        <p:nvPr/>
      </p:nvGrpSpPr>
      <p:grpSpPr>
        <a:xfrm>
          <a:off x="0" y="0"/>
          <a:ext cx="0" cy="0"/>
          <a:chOff x="0" y="0"/>
          <a:chExt cx="0" cy="0"/>
        </a:xfrm>
      </p:grpSpPr>
      <p:sp>
        <p:nvSpPr>
          <p:cNvPr id="456" name="Google Shape;456;p51"/>
          <p:cNvSpPr txBox="1">
            <a:spLocks noGrp="1"/>
          </p:cNvSpPr>
          <p:nvPr>
            <p:ph type="body" idx="1"/>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33"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33"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33"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33"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33"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33"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33"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33"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33" b="1">
                <a:solidFill>
                  <a:srgbClr val="767676"/>
                </a:solidFill>
              </a:defRPr>
            </a:lvl9pPr>
          </a:lstStyle>
          <a:p>
            <a:endParaRPr/>
          </a:p>
        </p:txBody>
      </p:sp>
      <p:sp>
        <p:nvSpPr>
          <p:cNvPr id="457" name="Google Shape;457;p51"/>
          <p:cNvSpPr txBox="1">
            <a:spLocks noGrp="1"/>
          </p:cNvSpPr>
          <p:nvPr>
            <p:ph type="body" idx="2"/>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458" name="Google Shape;458;p51"/>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59" name="Google Shape;459;p51"/>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0" name="Google Shape;460;p51"/>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1" name="Google Shape;461;p51"/>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uidelines for Intros - pg#">
  <p:cSld name="SECTION_HEADER_1_1_2_1_2_1_1_1_3_1_1_1">
    <p:bg>
      <p:bgPr>
        <a:solidFill>
          <a:srgbClr val="FFFFFF"/>
        </a:solidFill>
        <a:effectLst/>
      </p:bgPr>
    </p:bg>
    <p:spTree>
      <p:nvGrpSpPr>
        <p:cNvPr id="1" name="Shape 462"/>
        <p:cNvGrpSpPr/>
        <p:nvPr/>
      </p:nvGrpSpPr>
      <p:grpSpPr>
        <a:xfrm>
          <a:off x="0" y="0"/>
          <a:ext cx="0" cy="0"/>
          <a:chOff x="0" y="0"/>
          <a:chExt cx="0" cy="0"/>
        </a:xfrm>
      </p:grpSpPr>
      <p:sp>
        <p:nvSpPr>
          <p:cNvPr id="463" name="Google Shape;463;p52"/>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464" name="Google Shape;464;p52"/>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65" name="Google Shape;465;p5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6" name="Google Shape;466;p52"/>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7" name="Google Shape;467;p52"/>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p:cSld name="SECTION_HEADER_1_1_2_1_2_1_1_1_2">
    <p:bg>
      <p:bgPr>
        <a:solidFill>
          <a:srgbClr val="D9D9D9"/>
        </a:solidFill>
        <a:effectLst/>
      </p:bgPr>
    </p:bg>
    <p:spTree>
      <p:nvGrpSpPr>
        <p:cNvPr id="1" name="Shape 468"/>
        <p:cNvGrpSpPr/>
        <p:nvPr/>
      </p:nvGrpSpPr>
      <p:grpSpPr>
        <a:xfrm>
          <a:off x="0" y="0"/>
          <a:ext cx="0" cy="0"/>
          <a:chOff x="0" y="0"/>
          <a:chExt cx="0" cy="0"/>
        </a:xfrm>
      </p:grpSpPr>
      <p:sp>
        <p:nvSpPr>
          <p:cNvPr id="469" name="Google Shape;469;p53"/>
          <p:cNvSpPr txBox="1">
            <a:spLocks noGrp="1"/>
          </p:cNvSpPr>
          <p:nvPr>
            <p:ph type="body" idx="1"/>
          </p:nvPr>
        </p:nvSpPr>
        <p:spPr>
          <a:xfrm>
            <a:off x="1072896" y="1975104"/>
            <a:ext cx="9778000" cy="3926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70" name="Google Shape;470;p53"/>
          <p:cNvSpPr txBox="1">
            <a:spLocks noGrp="1"/>
          </p:cNvSpPr>
          <p:nvPr>
            <p:ph type="title"/>
          </p:nvPr>
        </p:nvSpPr>
        <p:spPr>
          <a:xfrm>
            <a:off x="1078467" y="1097280"/>
            <a:ext cx="1000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nd of Lesson">
  <p:cSld name="SECTION_HEADER_1_1_2_1_2_1_1_1_1">
    <p:bg>
      <p:bgPr>
        <a:solidFill>
          <a:srgbClr val="FFFFFF"/>
        </a:solidFill>
        <a:effectLst/>
      </p:bgPr>
    </p:bg>
    <p:spTree>
      <p:nvGrpSpPr>
        <p:cNvPr id="1" name="Shape 471"/>
        <p:cNvGrpSpPr/>
        <p:nvPr/>
      </p:nvGrpSpPr>
      <p:grpSpPr>
        <a:xfrm>
          <a:off x="0" y="0"/>
          <a:ext cx="0" cy="0"/>
          <a:chOff x="0" y="0"/>
          <a:chExt cx="0" cy="0"/>
        </a:xfrm>
      </p:grpSpPr>
      <p:sp>
        <p:nvSpPr>
          <p:cNvPr id="472" name="Google Shape;472;p54"/>
          <p:cNvSpPr txBox="1"/>
          <p:nvPr/>
        </p:nvSpPr>
        <p:spPr>
          <a:xfrm>
            <a:off x="1072896" y="2844000"/>
            <a:ext cx="7569600" cy="763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6400">
                <a:solidFill>
                  <a:srgbClr val="333FBF"/>
                </a:solidFill>
                <a:latin typeface="Tahoma"/>
                <a:ea typeface="Tahoma"/>
                <a:cs typeface="Tahoma"/>
                <a:sym typeface="Tahoma"/>
              </a:rPr>
              <a:t>End of Lesson </a:t>
            </a:r>
            <a:endParaRPr sz="6400">
              <a:solidFill>
                <a:srgbClr val="333FBF"/>
              </a:solidFill>
              <a:latin typeface="Tahoma"/>
              <a:ea typeface="Tahoma"/>
              <a:cs typeface="Tahoma"/>
              <a:sym typeface="Tahoma"/>
            </a:endParaRPr>
          </a:p>
        </p:txBody>
      </p:sp>
      <p:pic>
        <p:nvPicPr>
          <p:cNvPr id="473" name="Google Shape;473;p54"/>
          <p:cNvPicPr preferRelativeResize="0"/>
          <p:nvPr/>
        </p:nvPicPr>
        <p:blipFill rotWithShape="1">
          <a:blip r:embed="rId2">
            <a:alphaModFix/>
          </a:blip>
          <a:srcRect/>
          <a:stretch/>
        </p:blipFill>
        <p:spPr>
          <a:xfrm>
            <a:off x="1789333" y="5668005"/>
            <a:ext cx="1111363" cy="524800"/>
          </a:xfrm>
          <a:prstGeom prst="rect">
            <a:avLst/>
          </a:prstGeom>
          <a:noFill/>
          <a:ln>
            <a:noFill/>
          </a:ln>
        </p:spPr>
      </p:pic>
      <p:sp>
        <p:nvSpPr>
          <p:cNvPr id="474" name="Google Shape;474;p54"/>
          <p:cNvSpPr/>
          <p:nvPr/>
        </p:nvSpPr>
        <p:spPr>
          <a:xfrm>
            <a:off x="123833" y="151367"/>
            <a:ext cx="2986000" cy="59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475" name="Google Shape;475;p54"/>
          <p:cNvPicPr preferRelativeResize="0"/>
          <p:nvPr/>
        </p:nvPicPr>
        <p:blipFill rotWithShape="1">
          <a:blip r:embed="rId3">
            <a:alphaModFix/>
          </a:blip>
          <a:srcRect l="89" r="79"/>
          <a:stretch/>
        </p:blipFill>
        <p:spPr>
          <a:xfrm>
            <a:off x="304800" y="5470741"/>
            <a:ext cx="1109472" cy="859265"/>
          </a:xfrm>
          <a:prstGeom prst="rect">
            <a:avLst/>
          </a:prstGeom>
          <a:noFill/>
          <a:ln>
            <a:noFill/>
          </a:ln>
        </p:spPr>
      </p:pic>
      <p:sp>
        <p:nvSpPr>
          <p:cNvPr id="476" name="Google Shape;476;p54"/>
          <p:cNvSpPr txBox="1"/>
          <p:nvPr/>
        </p:nvSpPr>
        <p:spPr>
          <a:xfrm>
            <a:off x="1865595" y="6040861"/>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800">
                <a:solidFill>
                  <a:srgbClr val="2F2F2F"/>
                </a:solidFill>
                <a:latin typeface="Tahoma"/>
                <a:ea typeface="Tahoma"/>
                <a:cs typeface="Tahoma"/>
                <a:sym typeface="Tahoma"/>
              </a:rPr>
              <a:t>Published and Distributed by Amplify. www.amplify.com</a:t>
            </a:r>
            <a:endParaRPr sz="800" i="1">
              <a:solidFill>
                <a:srgbClr val="2F2F2F"/>
              </a:solidFill>
              <a:latin typeface="Tahoma"/>
              <a:ea typeface="Tahoma"/>
              <a:cs typeface="Tahoma"/>
              <a:sym typeface="Tahoma"/>
            </a:endParaRPr>
          </a:p>
        </p:txBody>
      </p:sp>
      <p:sp>
        <p:nvSpPr>
          <p:cNvPr id="477" name="Google Shape;477;p54"/>
          <p:cNvSpPr txBox="1">
            <a:spLocks noGrp="1"/>
          </p:cNvSpPr>
          <p:nvPr>
            <p:ph type="subTitle" idx="1"/>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guide id="3" pos="201" userDrawn="1">
          <p15:clr>
            <a:srgbClr val="FA7B17"/>
          </p15:clr>
        </p15:guide>
        <p15:guide id="4" orient="horz" pos="4133" userDrawn="1">
          <p15:clr>
            <a:srgbClr val="FA7B17"/>
          </p15:clr>
        </p15:guide>
        <p15:guide id="5" orient="horz" pos="3988" userDrawn="1">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esson Title">
  <p:cSld name="SECTION_HEADER_1_1_1">
    <p:bg>
      <p:bgPr>
        <a:solidFill>
          <a:srgbClr val="000000"/>
        </a:solidFill>
        <a:effectLst/>
      </p:bgPr>
    </p:bg>
    <p:spTree>
      <p:nvGrpSpPr>
        <p:cNvPr id="1" name="Shape 478"/>
        <p:cNvGrpSpPr/>
        <p:nvPr/>
      </p:nvGrpSpPr>
      <p:grpSpPr>
        <a:xfrm>
          <a:off x="0" y="0"/>
          <a:ext cx="0" cy="0"/>
          <a:chOff x="0" y="0"/>
          <a:chExt cx="0" cy="0"/>
        </a:xfrm>
      </p:grpSpPr>
      <p:sp>
        <p:nvSpPr>
          <p:cNvPr id="479" name="Google Shape;479;p55"/>
          <p:cNvSpPr txBox="1">
            <a:spLocks noGrp="1"/>
          </p:cNvSpPr>
          <p:nvPr>
            <p:ph type="title"/>
          </p:nvPr>
        </p:nvSpPr>
        <p:spPr>
          <a:xfrm>
            <a:off x="1078467" y="4227667"/>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0" name="Google Shape;480;p55"/>
          <p:cNvSpPr txBox="1">
            <a:spLocks noGrp="1"/>
          </p:cNvSpPr>
          <p:nvPr>
            <p:ph type="title" idx="2"/>
          </p:nvPr>
        </p:nvSpPr>
        <p:spPr>
          <a:xfrm>
            <a:off x="1078467" y="4911567"/>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067">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3577" userDrawn="1">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esson Title (two lines)">
  <p:cSld name="SECTION_HEADER_1_1_1_1">
    <p:bg>
      <p:bgPr>
        <a:solidFill>
          <a:srgbClr val="000000"/>
        </a:solidFill>
        <a:effectLst/>
      </p:bgPr>
    </p:bg>
    <p:spTree>
      <p:nvGrpSpPr>
        <p:cNvPr id="1" name="Shape 481"/>
        <p:cNvGrpSpPr/>
        <p:nvPr/>
      </p:nvGrpSpPr>
      <p:grpSpPr>
        <a:xfrm>
          <a:off x="0" y="0"/>
          <a:ext cx="0" cy="0"/>
          <a:chOff x="0" y="0"/>
          <a:chExt cx="0" cy="0"/>
        </a:xfrm>
      </p:grpSpPr>
      <p:sp>
        <p:nvSpPr>
          <p:cNvPr id="482" name="Google Shape;482;p56"/>
          <p:cNvSpPr txBox="1">
            <a:spLocks noGrp="1"/>
          </p:cNvSpPr>
          <p:nvPr>
            <p:ph type="title"/>
          </p:nvPr>
        </p:nvSpPr>
        <p:spPr>
          <a:xfrm>
            <a:off x="1078467" y="3462528"/>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3" name="Google Shape;483;p56"/>
          <p:cNvSpPr txBox="1">
            <a:spLocks noGrp="1"/>
          </p:cNvSpPr>
          <p:nvPr>
            <p:ph type="title" idx="2"/>
          </p:nvPr>
        </p:nvSpPr>
        <p:spPr>
          <a:xfrm>
            <a:off x="1078467" y="4146428"/>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067">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esson Title (three lines) ">
  <p:cSld name="SECTION_HEADER_1_1_1_1_1">
    <p:bg>
      <p:bgPr>
        <a:solidFill>
          <a:srgbClr val="000000"/>
        </a:solidFill>
        <a:effectLst/>
      </p:bgPr>
    </p:bg>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1078467" y="2694432"/>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6" name="Google Shape;486;p57"/>
          <p:cNvSpPr txBox="1">
            <a:spLocks noGrp="1"/>
          </p:cNvSpPr>
          <p:nvPr>
            <p:ph type="title" idx="2"/>
          </p:nvPr>
        </p:nvSpPr>
        <p:spPr>
          <a:xfrm>
            <a:off x="1078467" y="3378332"/>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067">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udent Action with Text - pg#">
  <p:cSld name="SECTION_HEADER_1_1_2_1_2_2_1">
    <p:bg>
      <p:bgPr>
        <a:solidFill>
          <a:srgbClr val="FFFFFF"/>
        </a:solidFill>
        <a:effectLst/>
      </p:bgPr>
    </p:bg>
    <p:spTree>
      <p:nvGrpSpPr>
        <p:cNvPr id="1" name="Shape 487"/>
        <p:cNvGrpSpPr/>
        <p:nvPr/>
      </p:nvGrpSpPr>
      <p:grpSpPr>
        <a:xfrm>
          <a:off x="0" y="0"/>
          <a:ext cx="0" cy="0"/>
          <a:chOff x="0" y="0"/>
          <a:chExt cx="0" cy="0"/>
        </a:xfrm>
      </p:grpSpPr>
      <p:sp>
        <p:nvSpPr>
          <p:cNvPr id="488" name="Google Shape;488;p5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89" name="Google Shape;489;p5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490" name="Google Shape;490;p58"/>
          <p:cNvSpPr txBox="1">
            <a:spLocks noGrp="1"/>
          </p:cNvSpPr>
          <p:nvPr>
            <p:ph type="body" idx="2"/>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33"/>
            </a:lvl1pPr>
            <a:lvl2pPr marL="1219170" lvl="1" indent="-440256" rtl="0">
              <a:lnSpc>
                <a:spcPct val="100000"/>
              </a:lnSpc>
              <a:spcBef>
                <a:spcPts val="2133"/>
              </a:spcBef>
              <a:spcAft>
                <a:spcPts val="0"/>
              </a:spcAft>
              <a:buSzPts val="1600"/>
              <a:buChar char="○"/>
              <a:defRPr sz="2133"/>
            </a:lvl2pPr>
            <a:lvl3pPr marL="1828754" lvl="2" indent="-440256" rtl="0">
              <a:lnSpc>
                <a:spcPct val="100000"/>
              </a:lnSpc>
              <a:spcBef>
                <a:spcPts val="2133"/>
              </a:spcBef>
              <a:spcAft>
                <a:spcPts val="0"/>
              </a:spcAft>
              <a:buSzPts val="1600"/>
              <a:buChar char="■"/>
              <a:defRPr sz="2133"/>
            </a:lvl3pPr>
            <a:lvl4pPr marL="2438339" lvl="3" indent="-440256" rtl="0">
              <a:lnSpc>
                <a:spcPct val="100000"/>
              </a:lnSpc>
              <a:spcBef>
                <a:spcPts val="2133"/>
              </a:spcBef>
              <a:spcAft>
                <a:spcPts val="0"/>
              </a:spcAft>
              <a:buSzPts val="1600"/>
              <a:buChar char="●"/>
              <a:defRPr sz="2133"/>
            </a:lvl4pPr>
            <a:lvl5pPr marL="3047924" lvl="4" indent="-440256" rtl="0">
              <a:lnSpc>
                <a:spcPct val="100000"/>
              </a:lnSpc>
              <a:spcBef>
                <a:spcPts val="2133"/>
              </a:spcBef>
              <a:spcAft>
                <a:spcPts val="0"/>
              </a:spcAft>
              <a:buSzPts val="1600"/>
              <a:buChar char="○"/>
              <a:defRPr sz="2133"/>
            </a:lvl5pPr>
            <a:lvl6pPr marL="3657509" lvl="5" indent="-440256" rtl="0">
              <a:lnSpc>
                <a:spcPct val="100000"/>
              </a:lnSpc>
              <a:spcBef>
                <a:spcPts val="2133"/>
              </a:spcBef>
              <a:spcAft>
                <a:spcPts val="0"/>
              </a:spcAft>
              <a:buSzPts val="1600"/>
              <a:buChar char="■"/>
              <a:defRPr sz="2133"/>
            </a:lvl6pPr>
            <a:lvl7pPr marL="4267093" lvl="6" indent="-440256" rtl="0">
              <a:lnSpc>
                <a:spcPct val="100000"/>
              </a:lnSpc>
              <a:spcBef>
                <a:spcPts val="2133"/>
              </a:spcBef>
              <a:spcAft>
                <a:spcPts val="0"/>
              </a:spcAft>
              <a:buSzPts val="1600"/>
              <a:buChar char="●"/>
              <a:defRPr sz="2133"/>
            </a:lvl7pPr>
            <a:lvl8pPr marL="4876678" lvl="7" indent="-440256" rtl="0">
              <a:lnSpc>
                <a:spcPct val="100000"/>
              </a:lnSpc>
              <a:spcBef>
                <a:spcPts val="2133"/>
              </a:spcBef>
              <a:spcAft>
                <a:spcPts val="0"/>
              </a:spcAft>
              <a:buSzPts val="1600"/>
              <a:buChar char="○"/>
              <a:defRPr sz="2133"/>
            </a:lvl8pPr>
            <a:lvl9pPr marL="5486263" lvl="8" indent="-440256" rtl="0">
              <a:lnSpc>
                <a:spcPct val="100000"/>
              </a:lnSpc>
              <a:spcBef>
                <a:spcPts val="2133"/>
              </a:spcBef>
              <a:spcAft>
                <a:spcPts val="2133"/>
              </a:spcAft>
              <a:buSzPts val="1600"/>
              <a:buChar char="■"/>
              <a:defRPr sz="2133"/>
            </a:lvl9pPr>
          </a:lstStyle>
          <a:p>
            <a:endParaRPr/>
          </a:p>
        </p:txBody>
      </p:sp>
      <p:sp>
        <p:nvSpPr>
          <p:cNvPr id="491" name="Google Shape;491;p58"/>
          <p:cNvSpPr txBox="1">
            <a:spLocks noGrp="1"/>
          </p:cNvSpPr>
          <p:nvPr>
            <p:ph type="body" idx="3"/>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92" name="Google Shape;492;p58"/>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493" name="Google Shape;493;p58"/>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4" name="Google Shape;494;p58"/>
          <p:cNvSpPr txBox="1">
            <a:spLocks noGrp="1"/>
          </p:cNvSpPr>
          <p:nvPr>
            <p:ph type="subTitle" idx="6"/>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Key Concept w/ CCC - numbered">
  <p:cSld name="SECTION_HEADER_1_1_2_3_1_4">
    <p:bg>
      <p:bgPr>
        <a:solidFill>
          <a:srgbClr val="FFFFFF"/>
        </a:solidFill>
        <a:effectLst/>
      </p:bgPr>
    </p:bg>
    <p:spTree>
      <p:nvGrpSpPr>
        <p:cNvPr id="1" name="Shape 495"/>
        <p:cNvGrpSpPr/>
        <p:nvPr/>
      </p:nvGrpSpPr>
      <p:grpSpPr>
        <a:xfrm>
          <a:off x="0" y="0"/>
          <a:ext cx="0" cy="0"/>
          <a:chOff x="0" y="0"/>
          <a:chExt cx="0" cy="0"/>
        </a:xfrm>
      </p:grpSpPr>
      <p:pic>
        <p:nvPicPr>
          <p:cNvPr id="496" name="Google Shape;496;p59"/>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497" name="Google Shape;497;p59"/>
          <p:cNvSpPr txBox="1">
            <a:spLocks noGrp="1"/>
          </p:cNvSpPr>
          <p:nvPr>
            <p:ph type="title"/>
          </p:nvPr>
        </p:nvSpPr>
        <p:spPr>
          <a:xfrm>
            <a:off x="1097280" y="1572768"/>
            <a:ext cx="10009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B9E3F"/>
              </a:buClr>
              <a:buSzPts val="2800"/>
              <a:buNone/>
              <a:defRPr sz="3733">
                <a:solidFill>
                  <a:srgbClr val="7B9E3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498" name="Google Shape;498;p5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9" name="Google Shape;499;p59"/>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0" name="Google Shape;500;p59"/>
          <p:cNvSpPr txBox="1">
            <a:spLocks noGrp="1"/>
          </p:cNvSpPr>
          <p:nvPr>
            <p:ph type="title" idx="3"/>
          </p:nvPr>
        </p:nvSpPr>
        <p:spPr>
          <a:xfrm>
            <a:off x="1097280" y="926592"/>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33"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1" name="Google Shape;501;p59"/>
          <p:cNvSpPr txBox="1">
            <a:spLocks noGrp="1"/>
          </p:cNvSpPr>
          <p:nvPr>
            <p:ph type="body" idx="4"/>
          </p:nvPr>
        </p:nvSpPr>
        <p:spPr>
          <a:xfrm>
            <a:off x="11744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467"/>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2" name="Google Shape;502;p59"/>
          <p:cNvSpPr txBox="1">
            <a:spLocks noGrp="1"/>
          </p:cNvSpPr>
          <p:nvPr>
            <p:ph type="body" idx="5"/>
          </p:nvPr>
        </p:nvSpPr>
        <p:spPr>
          <a:xfrm>
            <a:off x="2015733" y="2812300"/>
            <a:ext cx="88880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3/17/2024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2603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Key Concept w/ image - numbered">
  <p:cSld name="SECTION_HEADER_1_1_2_3_1_3_1">
    <p:bg>
      <p:bgPr>
        <a:solidFill>
          <a:srgbClr val="FFFFFF"/>
        </a:solidFill>
        <a:effectLst/>
      </p:bgPr>
    </p:bg>
    <p:spTree>
      <p:nvGrpSpPr>
        <p:cNvPr id="1" name="Shape 503"/>
        <p:cNvGrpSpPr/>
        <p:nvPr/>
      </p:nvGrpSpPr>
      <p:grpSpPr>
        <a:xfrm>
          <a:off x="0" y="0"/>
          <a:ext cx="0" cy="0"/>
          <a:chOff x="0" y="0"/>
          <a:chExt cx="0" cy="0"/>
        </a:xfrm>
      </p:grpSpPr>
      <p:pic>
        <p:nvPicPr>
          <p:cNvPr id="504" name="Google Shape;504;p60"/>
          <p:cNvPicPr preferRelativeResize="0"/>
          <p:nvPr/>
        </p:nvPicPr>
        <p:blipFill rotWithShape="1">
          <a:blip r:embed="rId2">
            <a:alphaModFix/>
          </a:blip>
          <a:srcRect b="-8683"/>
          <a:stretch/>
        </p:blipFill>
        <p:spPr>
          <a:xfrm>
            <a:off x="732134" y="1472972"/>
            <a:ext cx="10947493" cy="5331536"/>
          </a:xfrm>
          <a:prstGeom prst="rect">
            <a:avLst/>
          </a:prstGeom>
          <a:noFill/>
          <a:ln>
            <a:noFill/>
          </a:ln>
        </p:spPr>
      </p:pic>
      <p:sp>
        <p:nvSpPr>
          <p:cNvPr id="505" name="Google Shape;505;p6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06" name="Google Shape;506;p6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7" name="Google Shape;507;p60"/>
          <p:cNvSpPr txBox="1">
            <a:spLocks noGrp="1"/>
          </p:cNvSpPr>
          <p:nvPr>
            <p:ph type="title"/>
          </p:nvPr>
        </p:nvSpPr>
        <p:spPr>
          <a:xfrm>
            <a:off x="1091213" y="731520"/>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33"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8" name="Google Shape;508;p60"/>
          <p:cNvSpPr txBox="1">
            <a:spLocks noGrp="1"/>
          </p:cNvSpPr>
          <p:nvPr>
            <p:ph type="body" idx="3"/>
          </p:nvPr>
        </p:nvSpPr>
        <p:spPr>
          <a:xfrm>
            <a:off x="1085088" y="1853184"/>
            <a:ext cx="939600" cy="38160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467"/>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9" name="Google Shape;509;p60"/>
          <p:cNvSpPr txBox="1">
            <a:spLocks noGrp="1"/>
          </p:cNvSpPr>
          <p:nvPr>
            <p:ph type="body" idx="4"/>
          </p:nvPr>
        </p:nvSpPr>
        <p:spPr>
          <a:xfrm>
            <a:off x="1926344" y="1853199"/>
            <a:ext cx="8886400" cy="38160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rgumentation - Full">
  <p:cSld name="CUSTOM_2">
    <p:spTree>
      <p:nvGrpSpPr>
        <p:cNvPr id="1" name="Shape 510"/>
        <p:cNvGrpSpPr/>
        <p:nvPr/>
      </p:nvGrpSpPr>
      <p:grpSpPr>
        <a:xfrm>
          <a:off x="0" y="0"/>
          <a:ext cx="0" cy="0"/>
          <a:chOff x="0" y="0"/>
          <a:chExt cx="0" cy="0"/>
        </a:xfrm>
      </p:grpSpPr>
      <p:sp>
        <p:nvSpPr>
          <p:cNvPr id="511" name="Google Shape;511;p61"/>
          <p:cNvSpPr/>
          <p:nvPr/>
        </p:nvSpPr>
        <p:spPr>
          <a:xfrm>
            <a:off x="9900" y="6372400"/>
            <a:ext cx="2755200" cy="48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12" name="Google Shape;512;p61"/>
          <p:cNvPicPr preferRelativeResize="0"/>
          <p:nvPr/>
        </p:nvPicPr>
        <p:blipFill rotWithShape="1">
          <a:blip r:embed="rId2">
            <a:alphaModFix/>
          </a:blip>
          <a:srcRect l="396" t="17421" r="406" b="1888"/>
          <a:stretch/>
        </p:blipFill>
        <p:spPr>
          <a:xfrm>
            <a:off x="1" y="1283933"/>
            <a:ext cx="12192004" cy="5574067"/>
          </a:xfrm>
          <a:prstGeom prst="rect">
            <a:avLst/>
          </a:prstGeom>
          <a:noFill/>
          <a:ln>
            <a:noFill/>
          </a:ln>
        </p:spPr>
      </p:pic>
      <p:sp>
        <p:nvSpPr>
          <p:cNvPr id="513" name="Google Shape;513;p61"/>
          <p:cNvSpPr txBox="1"/>
          <p:nvPr/>
        </p:nvSpPr>
        <p:spPr>
          <a:xfrm>
            <a:off x="1046100" y="487667"/>
            <a:ext cx="10087600" cy="609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3733" b="1">
                <a:solidFill>
                  <a:srgbClr val="2F2F2F"/>
                </a:solidFill>
                <a:latin typeface="Tahoma"/>
                <a:ea typeface="Tahoma"/>
                <a:cs typeface="Tahoma"/>
                <a:sym typeface="Tahoma"/>
              </a:rPr>
              <a:t>Scientific Argumentation</a:t>
            </a:r>
            <a:endParaRPr sz="2533">
              <a:latin typeface="Tahoma"/>
              <a:ea typeface="Tahoma"/>
              <a:cs typeface="Tahoma"/>
              <a:sym typeface="Tahom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rgumentation - Full w/ text">
  <p:cSld name="CUSTOM_2_1">
    <p:spTree>
      <p:nvGrpSpPr>
        <p:cNvPr id="1" name="Shape 514"/>
        <p:cNvGrpSpPr/>
        <p:nvPr/>
      </p:nvGrpSpPr>
      <p:grpSpPr>
        <a:xfrm>
          <a:off x="0" y="0"/>
          <a:ext cx="0" cy="0"/>
          <a:chOff x="0" y="0"/>
          <a:chExt cx="0" cy="0"/>
        </a:xfrm>
      </p:grpSpPr>
      <p:sp>
        <p:nvSpPr>
          <p:cNvPr id="515" name="Google Shape;515;p62"/>
          <p:cNvSpPr/>
          <p:nvPr/>
        </p:nvSpPr>
        <p:spPr>
          <a:xfrm>
            <a:off x="9900" y="6537967"/>
            <a:ext cx="2755200" cy="320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16" name="Google Shape;516;p62"/>
          <p:cNvPicPr preferRelativeResize="0"/>
          <p:nvPr/>
        </p:nvPicPr>
        <p:blipFill rotWithShape="1">
          <a:blip r:embed="rId2">
            <a:alphaModFix/>
          </a:blip>
          <a:srcRect t="2795" b="1152"/>
          <a:stretch/>
        </p:blipFill>
        <p:spPr>
          <a:xfrm>
            <a:off x="1944285" y="129352"/>
            <a:ext cx="8303433" cy="6628533"/>
          </a:xfrm>
          <a:prstGeom prst="rect">
            <a:avLst/>
          </a:prstGeom>
          <a:noFill/>
          <a:ln>
            <a:noFill/>
          </a:ln>
        </p:spPr>
      </p:pic>
      <p:sp>
        <p:nvSpPr>
          <p:cNvPr id="517" name="Google Shape;517;p62"/>
          <p:cNvSpPr txBox="1">
            <a:spLocks noGrp="1"/>
          </p:cNvSpPr>
          <p:nvPr>
            <p:ph type="body" idx="1"/>
          </p:nvPr>
        </p:nvSpPr>
        <p:spPr>
          <a:xfrm>
            <a:off x="2765099" y="1771900"/>
            <a:ext cx="6842000" cy="39260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sz="2667"/>
            </a:lvl1pPr>
            <a:lvl2pPr marL="1219170" lvl="1" indent="-474121" rtl="0">
              <a:lnSpc>
                <a:spcPct val="100000"/>
              </a:lnSpc>
              <a:spcBef>
                <a:spcPts val="2000"/>
              </a:spcBef>
              <a:spcAft>
                <a:spcPts val="0"/>
              </a:spcAft>
              <a:buSzPts val="2000"/>
              <a:buChar char="○"/>
              <a:defRPr sz="2667"/>
            </a:lvl2pPr>
            <a:lvl3pPr marL="1828754" lvl="2" indent="-474121" rtl="0">
              <a:lnSpc>
                <a:spcPct val="100000"/>
              </a:lnSpc>
              <a:spcBef>
                <a:spcPts val="2000"/>
              </a:spcBef>
              <a:spcAft>
                <a:spcPts val="0"/>
              </a:spcAft>
              <a:buSzPts val="2000"/>
              <a:buChar char="■"/>
              <a:defRPr sz="2667"/>
            </a:lvl3pPr>
            <a:lvl4pPr marL="2438339" lvl="3" indent="-474121" rtl="0">
              <a:lnSpc>
                <a:spcPct val="100000"/>
              </a:lnSpc>
              <a:spcBef>
                <a:spcPts val="2000"/>
              </a:spcBef>
              <a:spcAft>
                <a:spcPts val="0"/>
              </a:spcAft>
              <a:buSzPts val="2000"/>
              <a:buChar char="●"/>
              <a:defRPr sz="2667"/>
            </a:lvl4pPr>
            <a:lvl5pPr marL="3047924" lvl="4" indent="-474121" rtl="0">
              <a:lnSpc>
                <a:spcPct val="100000"/>
              </a:lnSpc>
              <a:spcBef>
                <a:spcPts val="2000"/>
              </a:spcBef>
              <a:spcAft>
                <a:spcPts val="0"/>
              </a:spcAft>
              <a:buSzPts val="2000"/>
              <a:buChar char="○"/>
              <a:defRPr sz="2667"/>
            </a:lvl5pPr>
            <a:lvl6pPr marL="3657509" lvl="5" indent="-474121" rtl="0">
              <a:lnSpc>
                <a:spcPct val="100000"/>
              </a:lnSpc>
              <a:spcBef>
                <a:spcPts val="2000"/>
              </a:spcBef>
              <a:spcAft>
                <a:spcPts val="0"/>
              </a:spcAft>
              <a:buSzPts val="2000"/>
              <a:buChar char="■"/>
              <a:defRPr sz="2667"/>
            </a:lvl6pPr>
            <a:lvl7pPr marL="4267093" lvl="6" indent="-474121" rtl="0">
              <a:lnSpc>
                <a:spcPct val="100000"/>
              </a:lnSpc>
              <a:spcBef>
                <a:spcPts val="2000"/>
              </a:spcBef>
              <a:spcAft>
                <a:spcPts val="0"/>
              </a:spcAft>
              <a:buSzPts val="2000"/>
              <a:buChar char="●"/>
              <a:defRPr sz="2667"/>
            </a:lvl7pPr>
            <a:lvl8pPr marL="4876678" lvl="7" indent="-474121" rtl="0">
              <a:lnSpc>
                <a:spcPct val="100000"/>
              </a:lnSpc>
              <a:spcBef>
                <a:spcPts val="2000"/>
              </a:spcBef>
              <a:spcAft>
                <a:spcPts val="0"/>
              </a:spcAft>
              <a:buSzPts val="2000"/>
              <a:buChar char="○"/>
              <a:defRPr sz="2667"/>
            </a:lvl8pPr>
            <a:lvl9pPr marL="5486263" lvl="8" indent="-474121" rtl="0">
              <a:lnSpc>
                <a:spcPct val="100000"/>
              </a:lnSpc>
              <a:spcBef>
                <a:spcPts val="2000"/>
              </a:spcBef>
              <a:spcAft>
                <a:spcPts val="2000"/>
              </a:spcAft>
              <a:buSzPts val="2000"/>
              <a:buChar char="■"/>
              <a:defRPr sz="2667"/>
            </a:lvl9pPr>
          </a:lstStyle>
          <a:p>
            <a:endParaRPr/>
          </a:p>
        </p:txBody>
      </p:sp>
      <p:sp>
        <p:nvSpPr>
          <p:cNvPr id="518" name="Google Shape;518;p62"/>
          <p:cNvSpPr txBox="1">
            <a:spLocks noGrp="1"/>
          </p:cNvSpPr>
          <p:nvPr>
            <p:ph type="title"/>
          </p:nvPr>
        </p:nvSpPr>
        <p:spPr>
          <a:xfrm>
            <a:off x="2670048" y="865632"/>
            <a:ext cx="6937200" cy="658400"/>
          </a:xfrm>
          <a:prstGeom prst="rect">
            <a:avLst/>
          </a:prstGeom>
        </p:spPr>
        <p:txBody>
          <a:bodyPr spcFirstLastPara="1" wrap="square" lIns="91425" tIns="91425" rIns="91425" bIns="91425" anchor="t" anchorCtr="0">
            <a:noAutofit/>
          </a:bodyPr>
          <a:lstStyle>
            <a:lvl1pPr lvl="0">
              <a:spcBef>
                <a:spcPts val="0"/>
              </a:spcBef>
              <a:spcAft>
                <a:spcPts val="0"/>
              </a:spcAft>
              <a:buNone/>
              <a:defRPr sz="3467">
                <a:solidFill>
                  <a:srgbClr val="000000"/>
                </a:solidFill>
              </a:defRPr>
            </a:lvl1pPr>
            <a:lvl2pPr lvl="1">
              <a:spcBef>
                <a:spcPts val="0"/>
              </a:spcBef>
              <a:spcAft>
                <a:spcPts val="0"/>
              </a:spcAft>
              <a:buNone/>
              <a:defRPr sz="3467">
                <a:solidFill>
                  <a:srgbClr val="000000"/>
                </a:solidFill>
              </a:defRPr>
            </a:lvl2pPr>
            <a:lvl3pPr lvl="2">
              <a:spcBef>
                <a:spcPts val="0"/>
              </a:spcBef>
              <a:spcAft>
                <a:spcPts val="0"/>
              </a:spcAft>
              <a:buNone/>
              <a:defRPr sz="3467">
                <a:solidFill>
                  <a:srgbClr val="000000"/>
                </a:solidFill>
              </a:defRPr>
            </a:lvl3pPr>
            <a:lvl4pPr lvl="3">
              <a:spcBef>
                <a:spcPts val="0"/>
              </a:spcBef>
              <a:spcAft>
                <a:spcPts val="0"/>
              </a:spcAft>
              <a:buNone/>
              <a:defRPr sz="3467">
                <a:solidFill>
                  <a:srgbClr val="000000"/>
                </a:solidFill>
              </a:defRPr>
            </a:lvl4pPr>
            <a:lvl5pPr lvl="4">
              <a:spcBef>
                <a:spcPts val="0"/>
              </a:spcBef>
              <a:spcAft>
                <a:spcPts val="0"/>
              </a:spcAft>
              <a:buNone/>
              <a:defRPr sz="3467">
                <a:solidFill>
                  <a:srgbClr val="000000"/>
                </a:solidFill>
              </a:defRPr>
            </a:lvl5pPr>
            <a:lvl6pPr lvl="5">
              <a:spcBef>
                <a:spcPts val="0"/>
              </a:spcBef>
              <a:spcAft>
                <a:spcPts val="0"/>
              </a:spcAft>
              <a:buNone/>
              <a:defRPr sz="3467">
                <a:solidFill>
                  <a:srgbClr val="000000"/>
                </a:solidFill>
              </a:defRPr>
            </a:lvl6pPr>
            <a:lvl7pPr lvl="6">
              <a:spcBef>
                <a:spcPts val="0"/>
              </a:spcBef>
              <a:spcAft>
                <a:spcPts val="0"/>
              </a:spcAft>
              <a:buNone/>
              <a:defRPr sz="3467">
                <a:solidFill>
                  <a:srgbClr val="000000"/>
                </a:solidFill>
              </a:defRPr>
            </a:lvl7pPr>
            <a:lvl8pPr lvl="7">
              <a:spcBef>
                <a:spcPts val="0"/>
              </a:spcBef>
              <a:spcAft>
                <a:spcPts val="0"/>
              </a:spcAft>
              <a:buNone/>
              <a:defRPr sz="3467">
                <a:solidFill>
                  <a:srgbClr val="000000"/>
                </a:solidFill>
              </a:defRPr>
            </a:lvl8pPr>
            <a:lvl9pPr lvl="8">
              <a:spcBef>
                <a:spcPts val="0"/>
              </a:spcBef>
              <a:spcAft>
                <a:spcPts val="0"/>
              </a:spcAft>
              <a:buNone/>
              <a:defRPr sz="3467">
                <a:solidFill>
                  <a:srgbClr val="000000"/>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rgumentation - Evidence Card with TT">
  <p:cSld name="SECTION_HEADER_1_1_2_2_8">
    <p:bg>
      <p:bgPr>
        <a:solidFill>
          <a:srgbClr val="FFFFFF"/>
        </a:solidFill>
        <a:effectLst/>
      </p:bgPr>
    </p:bg>
    <p:spTree>
      <p:nvGrpSpPr>
        <p:cNvPr id="1" name="Shape 519"/>
        <p:cNvGrpSpPr/>
        <p:nvPr/>
      </p:nvGrpSpPr>
      <p:grpSpPr>
        <a:xfrm>
          <a:off x="0" y="0"/>
          <a:ext cx="0" cy="0"/>
          <a:chOff x="0" y="0"/>
          <a:chExt cx="0" cy="0"/>
        </a:xfrm>
      </p:grpSpPr>
      <p:sp>
        <p:nvSpPr>
          <p:cNvPr id="520" name="Google Shape;520;p6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1" name="Google Shape;521;p6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22" name="Google Shape;522;p6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3" name="Google Shape;523;p6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pic>
        <p:nvPicPr>
          <p:cNvPr id="524" name="Google Shape;524;p63"/>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25" name="Google Shape;525;p63"/>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867"/>
            </a:lvl1pPr>
            <a:lvl2pPr lvl="1" algn="ctr">
              <a:spcBef>
                <a:spcPts val="2133"/>
              </a:spcBef>
              <a:spcAft>
                <a:spcPts val="0"/>
              </a:spcAft>
              <a:buNone/>
              <a:defRPr sz="1867"/>
            </a:lvl2pPr>
            <a:lvl3pPr lvl="2" algn="ctr">
              <a:spcBef>
                <a:spcPts val="2133"/>
              </a:spcBef>
              <a:spcAft>
                <a:spcPts val="0"/>
              </a:spcAft>
              <a:buNone/>
              <a:defRPr sz="1867"/>
            </a:lvl3pPr>
            <a:lvl4pPr lvl="3" algn="ctr">
              <a:spcBef>
                <a:spcPts val="2133"/>
              </a:spcBef>
              <a:spcAft>
                <a:spcPts val="0"/>
              </a:spcAft>
              <a:buNone/>
              <a:defRPr sz="1867"/>
            </a:lvl4pPr>
            <a:lvl5pPr lvl="4" algn="ctr">
              <a:spcBef>
                <a:spcPts val="2133"/>
              </a:spcBef>
              <a:spcAft>
                <a:spcPts val="0"/>
              </a:spcAft>
              <a:buNone/>
              <a:defRPr sz="1867"/>
            </a:lvl5pPr>
            <a:lvl6pPr lvl="5" algn="ctr">
              <a:spcBef>
                <a:spcPts val="2133"/>
              </a:spcBef>
              <a:spcAft>
                <a:spcPts val="0"/>
              </a:spcAft>
              <a:buNone/>
              <a:defRPr sz="1867"/>
            </a:lvl6pPr>
            <a:lvl7pPr lvl="6" algn="ctr">
              <a:spcBef>
                <a:spcPts val="2133"/>
              </a:spcBef>
              <a:spcAft>
                <a:spcPts val="0"/>
              </a:spcAft>
              <a:buNone/>
              <a:defRPr sz="1867"/>
            </a:lvl7pPr>
            <a:lvl8pPr lvl="7" algn="ctr">
              <a:spcBef>
                <a:spcPts val="2133"/>
              </a:spcBef>
              <a:spcAft>
                <a:spcPts val="0"/>
              </a:spcAft>
              <a:buNone/>
              <a:defRPr sz="1867"/>
            </a:lvl8pPr>
            <a:lvl9pPr lvl="8" algn="ctr">
              <a:spcBef>
                <a:spcPts val="2133"/>
              </a:spcBef>
              <a:spcAft>
                <a:spcPts val="2133"/>
              </a:spcAft>
              <a:buNone/>
              <a:defRPr sz="1867"/>
            </a:lvl9pPr>
          </a:lstStyle>
          <a:p>
            <a:endParaRPr/>
          </a:p>
        </p:txBody>
      </p:sp>
      <p:sp>
        <p:nvSpPr>
          <p:cNvPr id="526" name="Google Shape;526;p63"/>
          <p:cNvSpPr txBox="1">
            <a:spLocks noGrp="1"/>
          </p:cNvSpPr>
          <p:nvPr>
            <p:ph type="body" idx="6"/>
          </p:nvPr>
        </p:nvSpPr>
        <p:spPr>
          <a:xfrm>
            <a:off x="377952" y="2011680"/>
            <a:ext cx="4486800" cy="1512000"/>
          </a:xfrm>
          <a:prstGeom prst="rect">
            <a:avLst/>
          </a:prstGeom>
        </p:spPr>
        <p:txBody>
          <a:bodyPr spcFirstLastPara="1" wrap="square" lIns="91425" tIns="91425" rIns="91425" bIns="0" anchor="ctr"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rgumentation - Evidence Card with SA">
  <p:cSld name="SECTION_HEADER_1_1_2_1_2_6">
    <p:bg>
      <p:bgPr>
        <a:solidFill>
          <a:srgbClr val="FFFFFF"/>
        </a:solidFill>
        <a:effectLst/>
      </p:bgPr>
    </p:bg>
    <p:spTree>
      <p:nvGrpSpPr>
        <p:cNvPr id="1" name="Shape 527"/>
        <p:cNvGrpSpPr/>
        <p:nvPr/>
      </p:nvGrpSpPr>
      <p:grpSpPr>
        <a:xfrm>
          <a:off x="0" y="0"/>
          <a:ext cx="0" cy="0"/>
          <a:chOff x="0" y="0"/>
          <a:chExt cx="0" cy="0"/>
        </a:xfrm>
      </p:grpSpPr>
      <p:sp>
        <p:nvSpPr>
          <p:cNvPr id="528" name="Google Shape;528;p6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9" name="Google Shape;529;p6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30" name="Google Shape;530;p64"/>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31" name="Google Shape;531;p64"/>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pic>
        <p:nvPicPr>
          <p:cNvPr id="532" name="Google Shape;532;p64"/>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33" name="Google Shape;533;p64"/>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534" name="Google Shape;534;p64"/>
          <p:cNvSpPr txBox="1">
            <a:spLocks noGrp="1"/>
          </p:cNvSpPr>
          <p:nvPr>
            <p:ph type="body" idx="6"/>
          </p:nvPr>
        </p:nvSpPr>
        <p:spPr>
          <a:xfrm>
            <a:off x="377952" y="2011680"/>
            <a:ext cx="4486800" cy="15120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sz="2400"/>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afety Guidelines">
  <p:cSld name="SECTION_HEADER_1_1_2_1_2_1_1_1_4">
    <p:bg>
      <p:bgPr>
        <a:solidFill>
          <a:srgbClr val="FFFFFF"/>
        </a:solidFill>
        <a:effectLst/>
      </p:bgPr>
    </p:bg>
    <p:spTree>
      <p:nvGrpSpPr>
        <p:cNvPr id="1" name="Shape 535"/>
        <p:cNvGrpSpPr/>
        <p:nvPr/>
      </p:nvGrpSpPr>
      <p:grpSpPr>
        <a:xfrm>
          <a:off x="0" y="0"/>
          <a:ext cx="0" cy="0"/>
          <a:chOff x="0" y="0"/>
          <a:chExt cx="0" cy="0"/>
        </a:xfrm>
      </p:grpSpPr>
      <p:pic>
        <p:nvPicPr>
          <p:cNvPr id="536" name="Google Shape;536;p65"/>
          <p:cNvPicPr preferRelativeResize="0"/>
          <p:nvPr/>
        </p:nvPicPr>
        <p:blipFill rotWithShape="1">
          <a:blip r:embed="rId2">
            <a:alphaModFix/>
          </a:blip>
          <a:srcRect/>
          <a:stretch/>
        </p:blipFill>
        <p:spPr>
          <a:xfrm>
            <a:off x="7707433" y="1321943"/>
            <a:ext cx="4162867" cy="4904389"/>
          </a:xfrm>
          <a:prstGeom prst="rect">
            <a:avLst/>
          </a:prstGeom>
          <a:noFill/>
          <a:ln>
            <a:noFill/>
          </a:ln>
        </p:spPr>
      </p:pic>
      <p:sp>
        <p:nvSpPr>
          <p:cNvPr id="537" name="Google Shape;537;p65"/>
          <p:cNvSpPr txBox="1"/>
          <p:nvPr/>
        </p:nvSpPr>
        <p:spPr>
          <a:xfrm>
            <a:off x="1275967" y="1321933"/>
            <a:ext cx="6356000" cy="4832800"/>
          </a:xfrm>
          <a:prstGeom prst="rect">
            <a:avLst/>
          </a:prstGeom>
          <a:noFill/>
          <a:ln>
            <a:noFill/>
          </a:ln>
        </p:spPr>
        <p:txBody>
          <a:bodyPr spcFirstLastPara="1" wrap="square" lIns="60933" tIns="121900" rIns="121900" bIns="121900" anchor="t" anchorCtr="0">
            <a:noAutofit/>
          </a:bodyPr>
          <a:lstStyle/>
          <a:p>
            <a:pPr marL="0" lvl="0" indent="0" algn="l" rtl="0">
              <a:lnSpc>
                <a:spcPct val="150000"/>
              </a:lnSpc>
              <a:spcBef>
                <a:spcPts val="0"/>
              </a:spcBef>
              <a:spcAft>
                <a:spcPts val="2667"/>
              </a:spcAft>
              <a:buNone/>
            </a:pPr>
            <a:r>
              <a:rPr lang="en" sz="2533">
                <a:latin typeface="Tahoma"/>
                <a:ea typeface="Tahoma"/>
                <a:cs typeface="Tahoma"/>
                <a:sym typeface="Tahoma"/>
              </a:rPr>
              <a:t>Follow instructions. </a:t>
            </a:r>
            <a:br>
              <a:rPr lang="en" sz="2533">
                <a:latin typeface="Tahoma"/>
                <a:ea typeface="Tahoma"/>
                <a:cs typeface="Tahoma"/>
                <a:sym typeface="Tahoma"/>
              </a:rPr>
            </a:br>
            <a:r>
              <a:rPr lang="en" sz="2533">
                <a:latin typeface="Tahoma"/>
                <a:ea typeface="Tahoma"/>
                <a:cs typeface="Tahoma"/>
                <a:sym typeface="Tahoma"/>
              </a:rPr>
              <a:t>Don’t taste things. </a:t>
            </a:r>
            <a:br>
              <a:rPr lang="en" sz="2533">
                <a:latin typeface="Tahoma"/>
                <a:ea typeface="Tahoma"/>
                <a:cs typeface="Tahoma"/>
                <a:sym typeface="Tahoma"/>
              </a:rPr>
            </a:br>
            <a:r>
              <a:rPr lang="en" sz="2533">
                <a:latin typeface="Tahoma"/>
                <a:ea typeface="Tahoma"/>
                <a:cs typeface="Tahoma"/>
                <a:sym typeface="Tahoma"/>
              </a:rPr>
              <a:t>Smell substances like a chemist. </a:t>
            </a:r>
            <a:br>
              <a:rPr lang="en" sz="2533">
                <a:latin typeface="Tahoma"/>
                <a:ea typeface="Tahoma"/>
                <a:cs typeface="Tahoma"/>
                <a:sym typeface="Tahoma"/>
              </a:rPr>
            </a:br>
            <a:r>
              <a:rPr lang="en" sz="2533">
                <a:latin typeface="Tahoma"/>
                <a:ea typeface="Tahoma"/>
                <a:cs typeface="Tahoma"/>
                <a:sym typeface="Tahoma"/>
              </a:rPr>
              <a:t>Protect your eyes. </a:t>
            </a:r>
            <a:br>
              <a:rPr lang="en" sz="2533">
                <a:latin typeface="Tahoma"/>
                <a:ea typeface="Tahoma"/>
                <a:cs typeface="Tahoma"/>
                <a:sym typeface="Tahoma"/>
              </a:rPr>
            </a:br>
            <a:r>
              <a:rPr lang="en" sz="2533">
                <a:latin typeface="Tahoma"/>
                <a:ea typeface="Tahoma"/>
                <a:cs typeface="Tahoma"/>
                <a:sym typeface="Tahoma"/>
              </a:rPr>
              <a:t>Protect your hands. </a:t>
            </a:r>
            <a:br>
              <a:rPr lang="en" sz="2533">
                <a:latin typeface="Tahoma"/>
                <a:ea typeface="Tahoma"/>
                <a:cs typeface="Tahoma"/>
                <a:sym typeface="Tahoma"/>
              </a:rPr>
            </a:br>
            <a:r>
              <a:rPr lang="en" sz="2533">
                <a:latin typeface="Tahoma"/>
                <a:ea typeface="Tahoma"/>
                <a:cs typeface="Tahoma"/>
                <a:sym typeface="Tahoma"/>
              </a:rPr>
              <a:t>Keep your hands away from your face. </a:t>
            </a:r>
            <a:br>
              <a:rPr lang="en" sz="2533">
                <a:latin typeface="Tahoma"/>
                <a:ea typeface="Tahoma"/>
                <a:cs typeface="Tahoma"/>
                <a:sym typeface="Tahoma"/>
              </a:rPr>
            </a:br>
            <a:r>
              <a:rPr lang="en" sz="2533">
                <a:latin typeface="Tahoma"/>
                <a:ea typeface="Tahoma"/>
                <a:cs typeface="Tahoma"/>
                <a:sym typeface="Tahoma"/>
              </a:rPr>
              <a:t>Tell your teacher if you have allergies. </a:t>
            </a:r>
            <a:br>
              <a:rPr lang="en" sz="2533">
                <a:latin typeface="Tahoma"/>
                <a:ea typeface="Tahoma"/>
                <a:cs typeface="Tahoma"/>
                <a:sym typeface="Tahoma"/>
              </a:rPr>
            </a:br>
            <a:r>
              <a:rPr lang="en" sz="2533">
                <a:latin typeface="Tahoma"/>
                <a:ea typeface="Tahoma"/>
                <a:cs typeface="Tahoma"/>
                <a:sym typeface="Tahoma"/>
              </a:rPr>
              <a:t>Be calm and careful. </a:t>
            </a:r>
            <a:br>
              <a:rPr lang="en" sz="2533">
                <a:latin typeface="Tahoma"/>
                <a:ea typeface="Tahoma"/>
                <a:cs typeface="Tahoma"/>
                <a:sym typeface="Tahoma"/>
              </a:rPr>
            </a:br>
            <a:r>
              <a:rPr lang="en" sz="2533">
                <a:latin typeface="Tahoma"/>
                <a:ea typeface="Tahoma"/>
                <a:cs typeface="Tahoma"/>
                <a:sym typeface="Tahoma"/>
              </a:rPr>
              <a:t>Report all spills, accidents, and injuries to your teacher. </a:t>
            </a:r>
            <a:br>
              <a:rPr lang="en" sz="2533">
                <a:latin typeface="Tahoma"/>
                <a:ea typeface="Tahoma"/>
                <a:cs typeface="Tahoma"/>
                <a:sym typeface="Tahoma"/>
              </a:rPr>
            </a:br>
            <a:r>
              <a:rPr lang="en" sz="2533">
                <a:latin typeface="Tahoma"/>
                <a:ea typeface="Tahoma"/>
                <a:cs typeface="Tahoma"/>
                <a:sym typeface="Tahoma"/>
              </a:rPr>
              <a:t>Avoid anything that could cause a burn. </a:t>
            </a:r>
            <a:br>
              <a:rPr lang="en" sz="2533">
                <a:latin typeface="Tahoma"/>
                <a:ea typeface="Tahoma"/>
                <a:cs typeface="Tahoma"/>
                <a:sym typeface="Tahoma"/>
              </a:rPr>
            </a:br>
            <a:r>
              <a:rPr lang="en" sz="2533">
                <a:latin typeface="Tahoma"/>
                <a:ea typeface="Tahoma"/>
                <a:cs typeface="Tahoma"/>
                <a:sym typeface="Tahoma"/>
              </a:rPr>
              <a:t>Wash your hands after class.</a:t>
            </a:r>
            <a:endParaRPr sz="2133">
              <a:latin typeface="Tahoma"/>
              <a:ea typeface="Tahoma"/>
              <a:cs typeface="Tahoma"/>
              <a:sym typeface="Tahoma"/>
            </a:endParaRPr>
          </a:p>
        </p:txBody>
      </p:sp>
      <p:sp>
        <p:nvSpPr>
          <p:cNvPr id="538" name="Google Shape;538;p65"/>
          <p:cNvSpPr txBox="1"/>
          <p:nvPr/>
        </p:nvSpPr>
        <p:spPr>
          <a:xfrm>
            <a:off x="902208" y="444124"/>
            <a:ext cx="10004800" cy="76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3200">
                <a:latin typeface="Tahoma"/>
                <a:ea typeface="Tahoma"/>
                <a:cs typeface="Tahoma"/>
                <a:sym typeface="Tahoma"/>
              </a:rPr>
              <a:t>Safety Guidelines for Science Investigations</a:t>
            </a:r>
            <a:endParaRPr sz="3200">
              <a:latin typeface="Tahoma"/>
              <a:ea typeface="Tahoma"/>
              <a:cs typeface="Tahoma"/>
              <a:sym typeface="Tahoma"/>
            </a:endParaRPr>
          </a:p>
        </p:txBody>
      </p:sp>
      <p:sp>
        <p:nvSpPr>
          <p:cNvPr id="539" name="Google Shape;539;p65"/>
          <p:cNvSpPr txBox="1"/>
          <p:nvPr/>
        </p:nvSpPr>
        <p:spPr>
          <a:xfrm>
            <a:off x="647700" y="1321933"/>
            <a:ext cx="628400" cy="4832800"/>
          </a:xfrm>
          <a:prstGeom prst="rect">
            <a:avLst/>
          </a:prstGeom>
          <a:noFill/>
          <a:ln>
            <a:noFill/>
          </a:ln>
        </p:spPr>
        <p:txBody>
          <a:bodyPr spcFirstLastPara="1" wrap="square" lIns="121900" tIns="121900" rIns="24367" bIns="121900" anchor="t" anchorCtr="0">
            <a:noAutofit/>
          </a:bodyPr>
          <a:lstStyle/>
          <a:p>
            <a:pPr marL="0" lvl="0" indent="0" algn="r" rtl="0">
              <a:lnSpc>
                <a:spcPct val="150000"/>
              </a:lnSpc>
              <a:spcBef>
                <a:spcPts val="0"/>
              </a:spcBef>
              <a:spcAft>
                <a:spcPts val="2667"/>
              </a:spcAft>
              <a:buNone/>
            </a:pPr>
            <a:r>
              <a:rPr lang="en" sz="2533" b="1">
                <a:solidFill>
                  <a:srgbClr val="767676"/>
                </a:solidFill>
                <a:latin typeface="Tahoma"/>
                <a:ea typeface="Tahoma"/>
                <a:cs typeface="Tahoma"/>
                <a:sym typeface="Tahoma"/>
              </a:rPr>
              <a:t>1.</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2.</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3.</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4.</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5.</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6.</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7.</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8.</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9.</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10.</a:t>
            </a:r>
            <a:br>
              <a:rPr lang="en" sz="2533" b="1">
                <a:solidFill>
                  <a:srgbClr val="767676"/>
                </a:solidFill>
                <a:latin typeface="Tahoma"/>
                <a:ea typeface="Tahoma"/>
                <a:cs typeface="Tahoma"/>
                <a:sym typeface="Tahoma"/>
              </a:rPr>
            </a:br>
            <a:r>
              <a:rPr lang="en" sz="2533" b="1">
                <a:solidFill>
                  <a:srgbClr val="767676"/>
                </a:solidFill>
                <a:latin typeface="Tahoma"/>
                <a:ea typeface="Tahoma"/>
                <a:cs typeface="Tahoma"/>
                <a:sym typeface="Tahoma"/>
              </a:rPr>
              <a:t>11.</a:t>
            </a:r>
            <a:endParaRPr sz="2133" b="1">
              <a:solidFill>
                <a:srgbClr val="76767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10" y="1"/>
            <a:ext cx="11167447" cy="2018807"/>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1"/>
            <a:ext cx="2743200" cy="365125"/>
          </a:xfrm>
        </p:spPr>
        <p:txBody>
          <a:bodyPr/>
          <a:lstStyle/>
          <a:p>
            <a:fld id="{02AC24A9-CCB6-4F8D-B8DB-C2F3692CFA5A}" type="datetimeFigureOut">
              <a:rPr lang="en-US" smtClean="0"/>
              <a:t>3/17/2024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1"/>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7539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3/17/2024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683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302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62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3/17/2024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505967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607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36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3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3/17/2024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407721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25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557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241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3/17/2024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17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3/17/2024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4230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theme" Target="../theme/theme2.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3/17/2024</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253811000"/>
      </p:ext>
    </p:extLst>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5" r:id="rId8"/>
    <p:sldLayoutId id="2147483732" r:id="rId9"/>
    <p:sldLayoutId id="2147483733" r:id="rId10"/>
    <p:sldLayoutId id="2147483734"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33FBF"/>
              </a:buClr>
              <a:buSzPts val="3000"/>
              <a:buFont typeface="Tahoma"/>
              <a:buNone/>
              <a:defRPr sz="3000">
                <a:solidFill>
                  <a:srgbClr val="333FBF"/>
                </a:solidFill>
                <a:latin typeface="Tahoma"/>
                <a:ea typeface="Tahoma"/>
                <a:cs typeface="Tahoma"/>
                <a:sym typeface="Tahoma"/>
              </a:defRPr>
            </a:lvl1pPr>
            <a:lvl2pPr lvl="1"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2pPr>
            <a:lvl3pPr lvl="2"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3pPr>
            <a:lvl4pPr lvl="3"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4pPr>
            <a:lvl5pPr lvl="4"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5pPr>
            <a:lvl6pPr lvl="5"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6pPr>
            <a:lvl7pPr lvl="6"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7pPr>
            <a:lvl8pPr lvl="7"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8pPr>
            <a:lvl9pPr lvl="8"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9pPr>
          </a:lstStyle>
          <a:p>
            <a:endParaRPr/>
          </a:p>
        </p:txBody>
      </p:sp>
      <p:sp>
        <p:nvSpPr>
          <p:cNvPr id="7" name="Google Shape;7;p1"/>
          <p:cNvSpPr txBox="1">
            <a:spLocks noGrp="1"/>
          </p:cNvSpPr>
          <p:nvPr>
            <p:ph type="body" idx="1"/>
          </p:nvPr>
        </p:nvSpPr>
        <p:spPr>
          <a:xfrm>
            <a:off x="415600" y="1536633"/>
            <a:ext cx="11360800" cy="763600"/>
          </a:xfrm>
          <a:prstGeom prst="rect">
            <a:avLst/>
          </a:prstGeom>
          <a:noFill/>
          <a:ln>
            <a:noFill/>
          </a:ln>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Tahoma"/>
              <a:buChar char="●"/>
              <a:defRPr sz="2400">
                <a:latin typeface="Tahoma"/>
                <a:ea typeface="Tahoma"/>
                <a:cs typeface="Tahoma"/>
                <a:sym typeface="Tahoma"/>
              </a:defRPr>
            </a:lvl1pPr>
            <a:lvl2pPr marL="914400" lvl="1" indent="-317500" rtl="0">
              <a:lnSpc>
                <a:spcPct val="100000"/>
              </a:lnSpc>
              <a:spcBef>
                <a:spcPts val="1600"/>
              </a:spcBef>
              <a:spcAft>
                <a:spcPts val="0"/>
              </a:spcAft>
              <a:buSzPts val="1400"/>
              <a:buFont typeface="Tahoma"/>
              <a:buChar char="○"/>
              <a:defRPr>
                <a:latin typeface="Tahoma"/>
                <a:ea typeface="Tahoma"/>
                <a:cs typeface="Tahoma"/>
                <a:sym typeface="Tahoma"/>
              </a:defRPr>
            </a:lvl2pPr>
            <a:lvl3pPr marL="1371600" lvl="2" indent="-317500" rtl="0">
              <a:lnSpc>
                <a:spcPct val="100000"/>
              </a:lnSpc>
              <a:spcBef>
                <a:spcPts val="1600"/>
              </a:spcBef>
              <a:spcAft>
                <a:spcPts val="0"/>
              </a:spcAft>
              <a:buSzPts val="1400"/>
              <a:buFont typeface="Tahoma"/>
              <a:buChar char="■"/>
              <a:defRPr>
                <a:latin typeface="Tahoma"/>
                <a:ea typeface="Tahoma"/>
                <a:cs typeface="Tahoma"/>
                <a:sym typeface="Tahoma"/>
              </a:defRPr>
            </a:lvl3pPr>
            <a:lvl4pPr marL="1828800" lvl="3" indent="-317500" rtl="0">
              <a:lnSpc>
                <a:spcPct val="100000"/>
              </a:lnSpc>
              <a:spcBef>
                <a:spcPts val="1600"/>
              </a:spcBef>
              <a:spcAft>
                <a:spcPts val="0"/>
              </a:spcAft>
              <a:buSzPts val="1400"/>
              <a:buFont typeface="Tahoma"/>
              <a:buChar char="●"/>
              <a:defRPr>
                <a:latin typeface="Tahoma"/>
                <a:ea typeface="Tahoma"/>
                <a:cs typeface="Tahoma"/>
                <a:sym typeface="Tahoma"/>
              </a:defRPr>
            </a:lvl4pPr>
            <a:lvl5pPr marL="2286000" lvl="4" indent="-317500" rtl="0">
              <a:lnSpc>
                <a:spcPct val="100000"/>
              </a:lnSpc>
              <a:spcBef>
                <a:spcPts val="1600"/>
              </a:spcBef>
              <a:spcAft>
                <a:spcPts val="0"/>
              </a:spcAft>
              <a:buSzPts val="1400"/>
              <a:buFont typeface="Tahoma"/>
              <a:buChar char="○"/>
              <a:defRPr>
                <a:latin typeface="Tahoma"/>
                <a:ea typeface="Tahoma"/>
                <a:cs typeface="Tahoma"/>
                <a:sym typeface="Tahoma"/>
              </a:defRPr>
            </a:lvl5pPr>
            <a:lvl6pPr marL="2743200" lvl="5" indent="-317500" rtl="0">
              <a:lnSpc>
                <a:spcPct val="100000"/>
              </a:lnSpc>
              <a:spcBef>
                <a:spcPts val="1600"/>
              </a:spcBef>
              <a:spcAft>
                <a:spcPts val="0"/>
              </a:spcAft>
              <a:buSzPts val="1400"/>
              <a:buFont typeface="Tahoma"/>
              <a:buChar char="■"/>
              <a:defRPr>
                <a:latin typeface="Tahoma"/>
                <a:ea typeface="Tahoma"/>
                <a:cs typeface="Tahoma"/>
                <a:sym typeface="Tahoma"/>
              </a:defRPr>
            </a:lvl6pPr>
            <a:lvl7pPr marL="3200400" lvl="6" indent="-317500" rtl="0">
              <a:lnSpc>
                <a:spcPct val="100000"/>
              </a:lnSpc>
              <a:spcBef>
                <a:spcPts val="1600"/>
              </a:spcBef>
              <a:spcAft>
                <a:spcPts val="0"/>
              </a:spcAft>
              <a:buSzPts val="1400"/>
              <a:buFont typeface="Tahoma"/>
              <a:buChar char="●"/>
              <a:defRPr>
                <a:latin typeface="Tahoma"/>
                <a:ea typeface="Tahoma"/>
                <a:cs typeface="Tahoma"/>
                <a:sym typeface="Tahoma"/>
              </a:defRPr>
            </a:lvl7pPr>
            <a:lvl8pPr marL="3657600" lvl="7" indent="-317500" rtl="0">
              <a:lnSpc>
                <a:spcPct val="100000"/>
              </a:lnSpc>
              <a:spcBef>
                <a:spcPts val="1600"/>
              </a:spcBef>
              <a:spcAft>
                <a:spcPts val="0"/>
              </a:spcAft>
              <a:buSzPts val="1400"/>
              <a:buFont typeface="Tahoma"/>
              <a:buChar char="○"/>
              <a:defRPr>
                <a:latin typeface="Tahoma"/>
                <a:ea typeface="Tahoma"/>
                <a:cs typeface="Tahoma"/>
                <a:sym typeface="Tahoma"/>
              </a:defRPr>
            </a:lvl8pPr>
            <a:lvl9pPr marL="4114800" lvl="8" indent="-317500" rtl="0">
              <a:lnSpc>
                <a:spcPct val="100000"/>
              </a:lnSpc>
              <a:spcBef>
                <a:spcPts val="1600"/>
              </a:spcBef>
              <a:spcAft>
                <a:spcPts val="1600"/>
              </a:spcAft>
              <a:buSzPts val="1400"/>
              <a:buFont typeface="Tahoma"/>
              <a:buChar char="■"/>
              <a:defRPr>
                <a:latin typeface="Tahoma"/>
                <a:ea typeface="Tahoma"/>
                <a:cs typeface="Tahoma"/>
                <a:sym typeface="Tahoma"/>
              </a:defRPr>
            </a:lvl9pPr>
          </a:lstStyle>
          <a:p>
            <a:endParaRPr/>
          </a:p>
        </p:txBody>
      </p:sp>
      <p:sp>
        <p:nvSpPr>
          <p:cNvPr id="8" name="Google Shape;8;p1"/>
          <p:cNvSpPr txBox="1"/>
          <p:nvPr/>
        </p:nvSpPr>
        <p:spPr>
          <a:xfrm>
            <a:off x="316992" y="6461760"/>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533">
                <a:solidFill>
                  <a:srgbClr val="767676"/>
                </a:solidFill>
                <a:latin typeface="Tahoma"/>
                <a:ea typeface="Tahoma"/>
                <a:cs typeface="Tahoma"/>
                <a:sym typeface="Tahoma"/>
              </a:rPr>
              <a:t>© The Regents of the University of California. All rights reserved.</a:t>
            </a:r>
            <a:endParaRPr sz="533" i="1">
              <a:solidFill>
                <a:srgbClr val="767676"/>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25" r:id="rId6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userDrawn="1">
          <p15:clr>
            <a:srgbClr val="F06B4A"/>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3/17/2024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77236091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45" r:id="rId6"/>
    <p:sldLayoutId id="2147483841" r:id="rId7"/>
    <p:sldLayoutId id="2147483842" r:id="rId8"/>
    <p:sldLayoutId id="2147483843" r:id="rId9"/>
    <p:sldLayoutId id="2147483844" r:id="rId10"/>
    <p:sldLayoutId id="2147483846"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1B17B84-F8A7-4053-9C9D-91E3CA7F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88951" cy="6858000"/>
          </a:xfrm>
          <a:prstGeom prst="rect">
            <a:avLst/>
          </a:prstGeom>
          <a:blipFill dpi="0" rotWithShape="1">
            <a:blip r:embed="rId2">
              <a:alphaModFix amt="30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8A2708-24A3-4BEF-93BC-64C5B3724DB0}"/>
              </a:ext>
            </a:extLst>
          </p:cNvPr>
          <p:cNvPicPr>
            <a:picLocks noChangeAspect="1"/>
          </p:cNvPicPr>
          <p:nvPr/>
        </p:nvPicPr>
        <p:blipFill rotWithShape="1">
          <a:blip r:embed="rId3">
            <a:alphaModFix amt="70000"/>
          </a:blip>
          <a:srcRect t="9077" r="6" b="12182"/>
          <a:stretch/>
        </p:blipFill>
        <p:spPr>
          <a:xfrm>
            <a:off x="20" y="10"/>
            <a:ext cx="12188932" cy="6856614"/>
          </a:xfrm>
          <a:prstGeom prst="rect">
            <a:avLst/>
          </a:prstGeom>
        </p:spPr>
      </p:pic>
      <p:sp>
        <p:nvSpPr>
          <p:cNvPr id="2" name="Title 1"/>
          <p:cNvSpPr>
            <a:spLocks noGrp="1"/>
          </p:cNvSpPr>
          <p:nvPr>
            <p:ph type="ctrTitle"/>
          </p:nvPr>
        </p:nvSpPr>
        <p:spPr>
          <a:xfrm>
            <a:off x="838200" y="740211"/>
            <a:ext cx="7530685" cy="3163864"/>
          </a:xfrm>
        </p:spPr>
        <p:txBody>
          <a:bodyPr>
            <a:normAutofit/>
          </a:bodyPr>
          <a:lstStyle/>
          <a:p>
            <a:pPr algn="l"/>
            <a:r>
              <a:rPr lang="en-US" sz="5200">
                <a:solidFill>
                  <a:srgbClr val="FFFFFF"/>
                </a:solidFill>
                <a:cs typeface="Calibri Light"/>
              </a:rPr>
              <a:t>OAC Lesson 2.5</a:t>
            </a:r>
            <a:endParaRPr lang="en-US" sz="5200">
              <a:solidFill>
                <a:srgbClr val="FFFFFF"/>
              </a:solidFill>
            </a:endParaRPr>
          </a:p>
        </p:txBody>
      </p:sp>
      <p:sp>
        <p:nvSpPr>
          <p:cNvPr id="3" name="Subtitle 2"/>
          <p:cNvSpPr>
            <a:spLocks noGrp="1"/>
          </p:cNvSpPr>
          <p:nvPr>
            <p:ph type="subTitle" idx="1"/>
          </p:nvPr>
        </p:nvSpPr>
        <p:spPr>
          <a:xfrm>
            <a:off x="838200" y="4074515"/>
            <a:ext cx="7583133" cy="1279124"/>
          </a:xfrm>
        </p:spPr>
        <p:txBody>
          <a:bodyPr vert="horz" lIns="91440" tIns="45720" rIns="91440" bIns="45720" rtlCol="0">
            <a:normAutofit/>
          </a:bodyPr>
          <a:lstStyle/>
          <a:p>
            <a:pPr algn="l"/>
            <a:r>
              <a:rPr lang="en-US" sz="2200">
                <a:solidFill>
                  <a:srgbClr val="FFFFFF"/>
                </a:solidFill>
                <a:cs typeface="Calibri"/>
              </a:rPr>
              <a:t>Critical Juncture</a:t>
            </a:r>
            <a:endParaRPr lang="en-US" sz="2200">
              <a:solidFill>
                <a:srgbClr val="FFFFFF"/>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4CC00-411A-7D45-1975-651D5400DEFF}"/>
              </a:ext>
            </a:extLst>
          </p:cNvPr>
          <p:cNvSpPr>
            <a:spLocks noGrp="1"/>
          </p:cNvSpPr>
          <p:nvPr>
            <p:ph idx="1"/>
          </p:nvPr>
        </p:nvSpPr>
        <p:spPr>
          <a:xfrm>
            <a:off x="565150" y="2749488"/>
            <a:ext cx="9636211" cy="3975023"/>
          </a:xfrm>
        </p:spPr>
        <p:txBody>
          <a:bodyPr vert="horz" lIns="91440" tIns="45720" rIns="91440" bIns="45720" rtlCol="0" anchor="t">
            <a:normAutofit/>
          </a:bodyPr>
          <a:lstStyle/>
          <a:p>
            <a:pPr marL="457200" indent="-457200">
              <a:buAutoNum type="arabicPeriod"/>
            </a:pPr>
            <a:r>
              <a:rPr lang="en-US" sz="2800" dirty="0"/>
              <a:t>Draw a picture of what the answer choice is saying. (Energy transfer diagram like SIM and modeling tools)</a:t>
            </a:r>
            <a:endParaRPr lang="en-US" sz="2800"/>
          </a:p>
          <a:p>
            <a:pPr marL="457200" indent="-457200">
              <a:buAutoNum type="arabicPeriod"/>
            </a:pPr>
            <a:r>
              <a:rPr lang="en-US" sz="2800" dirty="0"/>
              <a:t>Check your notes. Can you find a key concept that confirms your answer choice? </a:t>
            </a:r>
          </a:p>
          <a:p>
            <a:pPr marL="457200" indent="-457200">
              <a:buAutoNum type="arabicPeriod"/>
            </a:pPr>
            <a:r>
              <a:rPr lang="en-US" sz="2800" dirty="0"/>
              <a:t>SLOW DOWN. This is not a </a:t>
            </a:r>
            <a:r>
              <a:rPr lang="en-US" sz="2800"/>
              <a:t>race,</a:t>
            </a:r>
            <a:r>
              <a:rPr lang="en-US" sz="2800" dirty="0"/>
              <a:t> and you have to think and read carefully. </a:t>
            </a:r>
          </a:p>
        </p:txBody>
      </p:sp>
      <p:pic>
        <p:nvPicPr>
          <p:cNvPr id="4" name="Picture 3" descr="Image result for hot tips">
            <a:extLst>
              <a:ext uri="{FF2B5EF4-FFF2-40B4-BE49-F238E27FC236}">
                <a16:creationId xmlns:a16="http://schemas.microsoft.com/office/drawing/2014/main" id="{AA46F540-E399-B572-9ABC-CC030C6AF3CA}"/>
              </a:ext>
            </a:extLst>
          </p:cNvPr>
          <p:cNvPicPr>
            <a:picLocks noChangeAspect="1"/>
          </p:cNvPicPr>
          <p:nvPr/>
        </p:nvPicPr>
        <p:blipFill>
          <a:blip r:embed="rId2"/>
          <a:stretch>
            <a:fillRect/>
          </a:stretch>
        </p:blipFill>
        <p:spPr>
          <a:xfrm>
            <a:off x="4549446" y="194724"/>
            <a:ext cx="2618656" cy="2313496"/>
          </a:xfrm>
          <a:prstGeom prst="rect">
            <a:avLst/>
          </a:prstGeom>
        </p:spPr>
      </p:pic>
    </p:spTree>
    <p:extLst>
      <p:ext uri="{BB962C8B-B14F-4D97-AF65-F5344CB8AC3E}">
        <p14:creationId xmlns:p14="http://schemas.microsoft.com/office/powerpoint/2010/main" val="252067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D5D1-51C4-2C45-B6D2-0E72FAB27C23}"/>
              </a:ext>
            </a:extLst>
          </p:cNvPr>
          <p:cNvSpPr>
            <a:spLocks noGrp="1"/>
          </p:cNvSpPr>
          <p:nvPr>
            <p:ph type="title"/>
          </p:nvPr>
        </p:nvSpPr>
        <p:spPr>
          <a:xfrm>
            <a:off x="838201" y="660887"/>
            <a:ext cx="7984609" cy="895056"/>
          </a:xfrm>
          <a:solidFill>
            <a:schemeClr val="accent5">
              <a:lumMod val="20000"/>
              <a:lumOff val="80000"/>
            </a:schemeClr>
          </a:solidFill>
        </p:spPr>
        <p:txBody>
          <a:bodyPr>
            <a:noAutofit/>
          </a:bodyPr>
          <a:lstStyle/>
          <a:p>
            <a:pPr algn="ctr"/>
            <a:r>
              <a:rPr lang="en-US" dirty="0"/>
              <a:t>Critical Juncture- Lesson 2.5</a:t>
            </a:r>
          </a:p>
        </p:txBody>
      </p:sp>
      <p:sp>
        <p:nvSpPr>
          <p:cNvPr id="3" name="Content Placeholder 2">
            <a:extLst>
              <a:ext uri="{FF2B5EF4-FFF2-40B4-BE49-F238E27FC236}">
                <a16:creationId xmlns:a16="http://schemas.microsoft.com/office/drawing/2014/main" id="{F3AF3674-2BF1-0045-B5B2-5B5A7201A551}"/>
              </a:ext>
            </a:extLst>
          </p:cNvPr>
          <p:cNvSpPr>
            <a:spLocks noGrp="1"/>
          </p:cNvSpPr>
          <p:nvPr>
            <p:ph idx="1"/>
          </p:nvPr>
        </p:nvSpPr>
        <p:spPr>
          <a:xfrm>
            <a:off x="904337" y="2132659"/>
            <a:ext cx="10383868" cy="1073136"/>
          </a:xfrm>
          <a:ln w="38100">
            <a:noFill/>
          </a:ln>
        </p:spPr>
        <p:txBody>
          <a:bodyPr spcFirstLastPara="1" vert="horz" wrap="square" lIns="91440" tIns="45720" rIns="91440" bIns="45720" rtlCol="0" anchor="t" anchorCtr="0">
            <a:noAutofit/>
          </a:bodyPr>
          <a:lstStyle/>
          <a:p>
            <a:pPr indent="-457200">
              <a:buSzPct val="100000"/>
              <a:buAutoNum type="arabicPeriod"/>
            </a:pPr>
            <a:r>
              <a:rPr lang="en-US" sz="3200" dirty="0"/>
              <a:t>Activity 1: 12 multiple choice questions (20 min.)</a:t>
            </a:r>
          </a:p>
          <a:p>
            <a:pPr indent="-457200">
              <a:buAutoNum type="arabicPeriod"/>
            </a:pPr>
            <a:r>
              <a:rPr lang="en-US" sz="3200" dirty="0"/>
              <a:t>Pick to complete Activity 2 or 3. DO NOT DO BOTH. </a:t>
            </a:r>
          </a:p>
        </p:txBody>
      </p:sp>
      <p:pic>
        <p:nvPicPr>
          <p:cNvPr id="4" name="Picture 3">
            <a:extLst>
              <a:ext uri="{FF2B5EF4-FFF2-40B4-BE49-F238E27FC236}">
                <a16:creationId xmlns:a16="http://schemas.microsoft.com/office/drawing/2014/main" id="{BD703315-C84E-5B4B-8057-5AF706CB4189}"/>
              </a:ext>
            </a:extLst>
          </p:cNvPr>
          <p:cNvPicPr>
            <a:picLocks noChangeAspect="1"/>
          </p:cNvPicPr>
          <p:nvPr/>
        </p:nvPicPr>
        <p:blipFill>
          <a:blip r:embed="rId3"/>
          <a:stretch>
            <a:fillRect/>
          </a:stretch>
        </p:blipFill>
        <p:spPr>
          <a:xfrm>
            <a:off x="9269408" y="71241"/>
            <a:ext cx="1849097" cy="1824827"/>
          </a:xfrm>
          <a:prstGeom prst="rect">
            <a:avLst/>
          </a:prstGeom>
        </p:spPr>
      </p:pic>
      <p:sp>
        <p:nvSpPr>
          <p:cNvPr id="5" name="TextBox 4">
            <a:extLst>
              <a:ext uri="{FF2B5EF4-FFF2-40B4-BE49-F238E27FC236}">
                <a16:creationId xmlns:a16="http://schemas.microsoft.com/office/drawing/2014/main" id="{92D80856-84D5-8146-BE97-7A7F2D0430D1}"/>
              </a:ext>
            </a:extLst>
          </p:cNvPr>
          <p:cNvSpPr txBox="1"/>
          <p:nvPr/>
        </p:nvSpPr>
        <p:spPr>
          <a:xfrm>
            <a:off x="7342877" y="3522466"/>
            <a:ext cx="4476751" cy="2677656"/>
          </a:xfrm>
          <a:prstGeom prst="rect">
            <a:avLst/>
          </a:prstGeom>
          <a:solidFill>
            <a:schemeClr val="accent1">
              <a:lumMod val="40000"/>
              <a:lumOff val="60000"/>
            </a:schemeClr>
          </a:solidFill>
          <a:ln w="38100">
            <a:solidFill>
              <a:schemeClr val="accent1">
                <a:lumMod val="50000"/>
              </a:schemeClr>
            </a:solidFill>
          </a:ln>
        </p:spPr>
        <p:txBody>
          <a:bodyPr wrap="square" rtlCol="0">
            <a:spAutoFit/>
          </a:bodyPr>
          <a:lstStyle/>
          <a:p>
            <a:r>
              <a:rPr lang="en-US" sz="2400"/>
              <a:t>Resources you can use:</a:t>
            </a:r>
          </a:p>
          <a:p>
            <a:pPr marL="285744" indent="-285744">
              <a:buFont typeface="Arial" panose="020B0604020202020204" pitchFamily="34" charset="0"/>
              <a:buChar char="•"/>
            </a:pPr>
            <a:r>
              <a:rPr lang="en-US" sz="2400"/>
              <a:t>Science Notebook</a:t>
            </a:r>
          </a:p>
          <a:p>
            <a:pPr marL="285744" indent="-285744">
              <a:buFont typeface="Arial" panose="020B0604020202020204" pitchFamily="34" charset="0"/>
              <a:buChar char="•"/>
            </a:pPr>
            <a:r>
              <a:rPr lang="en-US" sz="2400"/>
              <a:t>Unit Wall</a:t>
            </a:r>
          </a:p>
          <a:p>
            <a:pPr marL="285744" indent="-285744">
              <a:buFont typeface="Arial" panose="020B0604020202020204" pitchFamily="34" charset="0"/>
              <a:buChar char="•"/>
            </a:pPr>
            <a:r>
              <a:rPr lang="en-US" sz="2400"/>
              <a:t>Key Concepts</a:t>
            </a:r>
          </a:p>
          <a:p>
            <a:pPr marL="285744" indent="-285744">
              <a:buFont typeface="Arial" panose="020B0604020202020204" pitchFamily="34" charset="0"/>
              <a:buChar char="•"/>
            </a:pPr>
            <a:r>
              <a:rPr lang="en-US" sz="2400"/>
              <a:t>Vocabulary</a:t>
            </a:r>
          </a:p>
          <a:p>
            <a:pPr marL="285744" indent="-285744">
              <a:buFont typeface="Arial" panose="020B0604020202020204" pitchFamily="34" charset="0"/>
              <a:buChar char="•"/>
            </a:pPr>
            <a:r>
              <a:rPr lang="en-US" sz="2400"/>
              <a:t>Have narrator in Amplify read the questions to you!</a:t>
            </a:r>
          </a:p>
        </p:txBody>
      </p:sp>
      <p:sp>
        <p:nvSpPr>
          <p:cNvPr id="6" name="Rectangle 5">
            <a:extLst>
              <a:ext uri="{FF2B5EF4-FFF2-40B4-BE49-F238E27FC236}">
                <a16:creationId xmlns:a16="http://schemas.microsoft.com/office/drawing/2014/main" id="{A46D3165-8B01-0243-BE0F-373D459C7389}"/>
              </a:ext>
            </a:extLst>
          </p:cNvPr>
          <p:cNvSpPr/>
          <p:nvPr/>
        </p:nvSpPr>
        <p:spPr>
          <a:xfrm>
            <a:off x="212103" y="3700077"/>
            <a:ext cx="6742764" cy="2308324"/>
          </a:xfrm>
          <a:prstGeom prst="rect">
            <a:avLst/>
          </a:prstGeom>
          <a:noFill/>
          <a:ln w="57150">
            <a:solidFill>
              <a:schemeClr val="accent6">
                <a:lumMod val="60000"/>
                <a:lumOff val="40000"/>
              </a:schemeClr>
            </a:solidFill>
          </a:ln>
        </p:spPr>
        <p:txBody>
          <a:bodyPr wrap="square" lIns="91440" tIns="45720" rIns="91440" bIns="45720" anchor="t">
            <a:spAutoFit/>
          </a:bodyPr>
          <a:lstStyle/>
          <a:p>
            <a:pPr marL="285115" indent="-285115">
              <a:buFont typeface="Wingdings" pitchFamily="2" charset="2"/>
              <a:buChar char="v"/>
            </a:pPr>
            <a:r>
              <a:rPr lang="en-US" sz="2400" dirty="0"/>
              <a:t>Make sure to take your time. </a:t>
            </a:r>
          </a:p>
          <a:p>
            <a:pPr marL="285115" indent="-285115">
              <a:buFont typeface="Wingdings" pitchFamily="2" charset="2"/>
              <a:buChar char="v"/>
            </a:pPr>
            <a:r>
              <a:rPr lang="en-US" sz="2400" dirty="0"/>
              <a:t>Go to your notes to confirm choices. There may be some Chapter 3 questions so those may not be familiar yet. </a:t>
            </a:r>
            <a:endParaRPr lang="en-US" sz="2400">
              <a:cs typeface="Arial"/>
            </a:endParaRPr>
          </a:p>
          <a:p>
            <a:pPr marL="285115" indent="-285115">
              <a:buFont typeface="Wingdings" pitchFamily="2" charset="2"/>
              <a:buChar char="v"/>
            </a:pPr>
            <a:r>
              <a:rPr lang="en-US" sz="2400" b="1" dirty="0"/>
              <a:t>Remember: click “hand in” after the last multiple-choice question.</a:t>
            </a:r>
            <a:endParaRPr lang="en-US" sz="2400" b="1" dirty="0">
              <a:cs typeface="Arial"/>
            </a:endParaRPr>
          </a:p>
        </p:txBody>
      </p:sp>
    </p:spTree>
    <p:extLst>
      <p:ext uri="{BB962C8B-B14F-4D97-AF65-F5344CB8AC3E}">
        <p14:creationId xmlns:p14="http://schemas.microsoft.com/office/powerpoint/2010/main" val="195687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90FEB1-621C-7ED6-2A64-D1E2E33DFBDC}"/>
              </a:ext>
            </a:extLst>
          </p:cNvPr>
          <p:cNvSpPr>
            <a:spLocks noGrp="1"/>
          </p:cNvSpPr>
          <p:nvPr>
            <p:ph type="title"/>
          </p:nvPr>
        </p:nvSpPr>
        <p:spPr>
          <a:xfrm>
            <a:off x="1111918" y="381000"/>
            <a:ext cx="10089482" cy="1600124"/>
          </a:xfrm>
        </p:spPr>
        <p:txBody>
          <a:bodyPr>
            <a:normAutofit/>
          </a:bodyPr>
          <a:lstStyle/>
          <a:p>
            <a:r>
              <a:rPr lang="en-US" dirty="0"/>
              <a:t>Exit Ticket </a:t>
            </a:r>
          </a:p>
        </p:txBody>
      </p:sp>
      <p:sp>
        <p:nvSpPr>
          <p:cNvPr id="3" name="Content Placeholder 2">
            <a:extLst>
              <a:ext uri="{FF2B5EF4-FFF2-40B4-BE49-F238E27FC236}">
                <a16:creationId xmlns:a16="http://schemas.microsoft.com/office/drawing/2014/main" id="{11470E1C-50AB-F59A-BFED-7FD15D8639AB}"/>
              </a:ext>
            </a:extLst>
          </p:cNvPr>
          <p:cNvSpPr>
            <a:spLocks noGrp="1"/>
          </p:cNvSpPr>
          <p:nvPr>
            <p:ph idx="1"/>
          </p:nvPr>
        </p:nvSpPr>
        <p:spPr>
          <a:xfrm>
            <a:off x="736721" y="2362200"/>
            <a:ext cx="10538157" cy="3935986"/>
          </a:xfrm>
        </p:spPr>
        <p:txBody>
          <a:bodyPr vert="horz" lIns="91440" tIns="45720" rIns="91440" bIns="45720" rtlCol="0" anchor="t">
            <a:normAutofit fontScale="92500" lnSpcReduction="20000"/>
          </a:bodyPr>
          <a:lstStyle/>
          <a:p>
            <a:r>
              <a:rPr lang="en-US" sz="3200" dirty="0">
                <a:solidFill>
                  <a:schemeClr val="tx1">
                    <a:alpha val="80000"/>
                  </a:schemeClr>
                </a:solidFill>
              </a:rPr>
              <a:t>Check your current science grade and assignment list for quarter 3. </a:t>
            </a:r>
          </a:p>
          <a:p>
            <a:r>
              <a:rPr lang="en-US" sz="3200" dirty="0">
                <a:solidFill>
                  <a:schemeClr val="tx1">
                    <a:alpha val="80000"/>
                  </a:schemeClr>
                </a:solidFill>
              </a:rPr>
              <a:t>Do you have any missing OAC assignments? If so, you need to work on them and send Mrs. Burke a chat message when you finish.</a:t>
            </a:r>
          </a:p>
          <a:p>
            <a:r>
              <a:rPr lang="en-US" sz="3200" dirty="0">
                <a:solidFill>
                  <a:schemeClr val="tx1">
                    <a:alpha val="80000"/>
                  </a:schemeClr>
                </a:solidFill>
              </a:rPr>
              <a:t>All missing OAC work is due by Friday, March 22nd. NO EXCEPTIONS!</a:t>
            </a:r>
          </a:p>
          <a:p>
            <a:r>
              <a:rPr lang="en-US" sz="3200" dirty="0">
                <a:solidFill>
                  <a:schemeClr val="tx1">
                    <a:alpha val="80000"/>
                  </a:schemeClr>
                </a:solidFill>
              </a:rPr>
              <a:t>Read quietly if you have extra time. </a:t>
            </a:r>
          </a:p>
        </p:txBody>
      </p:sp>
    </p:spTree>
    <p:extLst>
      <p:ext uri="{BB962C8B-B14F-4D97-AF65-F5344CB8AC3E}">
        <p14:creationId xmlns:p14="http://schemas.microsoft.com/office/powerpoint/2010/main" val="202781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D33FD-CE82-42B5-BAE8-1DC467E3DCF8}"/>
              </a:ext>
            </a:extLst>
          </p:cNvPr>
          <p:cNvSpPr>
            <a:spLocks noGrp="1"/>
          </p:cNvSpPr>
          <p:nvPr>
            <p:ph type="title"/>
          </p:nvPr>
        </p:nvSpPr>
        <p:spPr>
          <a:xfrm>
            <a:off x="378126" y="559813"/>
            <a:ext cx="3969587" cy="5577934"/>
          </a:xfrm>
        </p:spPr>
        <p:txBody>
          <a:bodyPr>
            <a:normAutofit/>
          </a:bodyPr>
          <a:lstStyle/>
          <a:p>
            <a:r>
              <a:rPr lang="en-US"/>
              <a:t>Bell Ringer </a:t>
            </a:r>
            <a:br>
              <a:rPr lang="en-US"/>
            </a:br>
            <a:r>
              <a:rPr lang="en-US"/>
              <a:t>Lesson 2.5 </a:t>
            </a:r>
            <a:br>
              <a:rPr lang="en-US"/>
            </a:br>
            <a:r>
              <a:rPr lang="en-US"/>
              <a:t> </a:t>
            </a:r>
          </a:p>
        </p:txBody>
      </p:sp>
      <p:graphicFrame>
        <p:nvGraphicFramePr>
          <p:cNvPr id="5" name="Content Placeholder 2">
            <a:extLst>
              <a:ext uri="{FF2B5EF4-FFF2-40B4-BE49-F238E27FC236}">
                <a16:creationId xmlns:a16="http://schemas.microsoft.com/office/drawing/2014/main" id="{6AB82B37-A884-4C3A-9E3B-952FDCC77528}"/>
              </a:ext>
            </a:extLst>
          </p:cNvPr>
          <p:cNvGraphicFramePr>
            <a:graphicFrameLocks noGrp="1"/>
          </p:cNvGraphicFramePr>
          <p:nvPr>
            <p:ph idx="1"/>
            <p:extLst>
              <p:ext uri="{D42A27DB-BD31-4B8C-83A1-F6EECF244321}">
                <p14:modId xmlns:p14="http://schemas.microsoft.com/office/powerpoint/2010/main" val="1570674416"/>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47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1" name="Picture 2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22">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81745-A859-41FA-8ED8-47F3B1874861}"/>
              </a:ext>
            </a:extLst>
          </p:cNvPr>
          <p:cNvSpPr>
            <a:spLocks noGrp="1"/>
          </p:cNvSpPr>
          <p:nvPr>
            <p:ph type="title"/>
          </p:nvPr>
        </p:nvSpPr>
        <p:spPr>
          <a:xfrm>
            <a:off x="1600201" y="1219200"/>
            <a:ext cx="9067799" cy="2681128"/>
          </a:xfrm>
        </p:spPr>
        <p:txBody>
          <a:bodyPr vert="horz" lIns="91440" tIns="45720" rIns="91440" bIns="45720" rtlCol="0" anchor="b">
            <a:normAutofit/>
          </a:bodyPr>
          <a:lstStyle/>
          <a:p>
            <a:pPr algn="ctr"/>
            <a:r>
              <a:rPr lang="en-US" sz="5200">
                <a:solidFill>
                  <a:schemeClr val="tx2"/>
                </a:solidFill>
              </a:rPr>
              <a:t>Learning Target</a:t>
            </a:r>
          </a:p>
        </p:txBody>
      </p:sp>
      <p:sp>
        <p:nvSpPr>
          <p:cNvPr id="3" name="Content Placeholder 2">
            <a:extLst>
              <a:ext uri="{FF2B5EF4-FFF2-40B4-BE49-F238E27FC236}">
                <a16:creationId xmlns:a16="http://schemas.microsoft.com/office/drawing/2014/main" id="{3F6190F6-8EF5-4591-BE90-B73982D6A18F}"/>
              </a:ext>
            </a:extLst>
          </p:cNvPr>
          <p:cNvSpPr>
            <a:spLocks noGrp="1"/>
          </p:cNvSpPr>
          <p:nvPr>
            <p:ph idx="1"/>
          </p:nvPr>
        </p:nvSpPr>
        <p:spPr>
          <a:xfrm>
            <a:off x="1600202" y="4074784"/>
            <a:ext cx="9067798" cy="1716416"/>
          </a:xfrm>
        </p:spPr>
        <p:txBody>
          <a:bodyPr vert="horz" lIns="91440" tIns="45720" rIns="91440" bIns="45720" rtlCol="0" anchor="t">
            <a:normAutofit/>
          </a:bodyPr>
          <a:lstStyle/>
          <a:p>
            <a:pPr marL="0" indent="0" algn="ctr">
              <a:buNone/>
            </a:pPr>
            <a:r>
              <a:rPr lang="en-US" sz="2200" dirty="0">
                <a:solidFill>
                  <a:schemeClr val="tx2"/>
                </a:solidFill>
              </a:rPr>
              <a:t>I can use the key concepts and vocabulary to answer multiple choice questions about the ocean, atmosphere and climate.</a:t>
            </a:r>
          </a:p>
        </p:txBody>
      </p:sp>
    </p:spTree>
    <p:extLst>
      <p:ext uri="{BB962C8B-B14F-4D97-AF65-F5344CB8AC3E}">
        <p14:creationId xmlns:p14="http://schemas.microsoft.com/office/powerpoint/2010/main" val="302882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0" name="Rectangle 5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2" name="Rectangle 6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7B5C4C-90DE-4FAF-B478-04C8CE73FE07}"/>
              </a:ext>
            </a:extLst>
          </p:cNvPr>
          <p:cNvSpPr>
            <a:spLocks noGrp="1"/>
          </p:cNvSpPr>
          <p:nvPr>
            <p:ph type="title"/>
          </p:nvPr>
        </p:nvSpPr>
        <p:spPr>
          <a:xfrm>
            <a:off x="838201" y="559813"/>
            <a:ext cx="2819399" cy="5577934"/>
          </a:xfrm>
        </p:spPr>
        <p:txBody>
          <a:bodyPr>
            <a:normAutofit/>
          </a:bodyPr>
          <a:lstStyle/>
          <a:p>
            <a:r>
              <a:rPr lang="en-US"/>
              <a:t>Agenda</a:t>
            </a:r>
          </a:p>
        </p:txBody>
      </p:sp>
      <p:graphicFrame>
        <p:nvGraphicFramePr>
          <p:cNvPr id="16" name="Content Placeholder 2">
            <a:extLst>
              <a:ext uri="{FF2B5EF4-FFF2-40B4-BE49-F238E27FC236}">
                <a16:creationId xmlns:a16="http://schemas.microsoft.com/office/drawing/2014/main" id="{A5690204-1141-44CF-A8C5-638E98A04B76}"/>
              </a:ext>
            </a:extLst>
          </p:cNvPr>
          <p:cNvGraphicFramePr>
            <a:graphicFrameLocks noGrp="1"/>
          </p:cNvGraphicFramePr>
          <p:nvPr>
            <p:ph idx="1"/>
            <p:extLst>
              <p:ext uri="{D42A27DB-BD31-4B8C-83A1-F6EECF244321}">
                <p14:modId xmlns:p14="http://schemas.microsoft.com/office/powerpoint/2010/main" val="368707139"/>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38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9A46-B2A8-A720-660F-BB5700B518B1}"/>
              </a:ext>
            </a:extLst>
          </p:cNvPr>
          <p:cNvSpPr>
            <a:spLocks noGrp="1"/>
          </p:cNvSpPr>
          <p:nvPr>
            <p:ph type="title"/>
          </p:nvPr>
        </p:nvSpPr>
        <p:spPr/>
        <p:txBody>
          <a:bodyPr/>
          <a:lstStyle/>
          <a:p>
            <a:r>
              <a:rPr lang="en-US" dirty="0"/>
              <a:t>Review Assessment Strategies </a:t>
            </a:r>
          </a:p>
        </p:txBody>
      </p:sp>
      <p:sp>
        <p:nvSpPr>
          <p:cNvPr id="3" name="Text Placeholder 2">
            <a:extLst>
              <a:ext uri="{FF2B5EF4-FFF2-40B4-BE49-F238E27FC236}">
                <a16:creationId xmlns:a16="http://schemas.microsoft.com/office/drawing/2014/main" id="{1C1D6156-F73F-ABB4-464D-0C26986EFEC5}"/>
              </a:ext>
            </a:extLst>
          </p:cNvPr>
          <p:cNvSpPr>
            <a:spLocks noGrp="1"/>
          </p:cNvSpPr>
          <p:nvPr>
            <p:ph type="body" idx="1"/>
          </p:nvPr>
        </p:nvSpPr>
        <p:spPr/>
        <p:txBody>
          <a:bodyPr>
            <a:normAutofit/>
          </a:bodyPr>
          <a:lstStyle/>
          <a:p>
            <a:r>
              <a:rPr lang="en-US" sz="3600" b="1" dirty="0">
                <a:solidFill>
                  <a:schemeClr val="tx2"/>
                </a:solidFill>
              </a:rPr>
              <a:t>How can I be more successful?</a:t>
            </a:r>
          </a:p>
        </p:txBody>
      </p:sp>
    </p:spTree>
    <p:extLst>
      <p:ext uri="{BB962C8B-B14F-4D97-AF65-F5344CB8AC3E}">
        <p14:creationId xmlns:p14="http://schemas.microsoft.com/office/powerpoint/2010/main" val="232514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8"/>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r>
              <a:rPr lang="en" dirty="0"/>
              <a:t>Activity 1</a:t>
            </a:r>
            <a:endParaRPr dirty="0"/>
          </a:p>
        </p:txBody>
      </p:sp>
      <p:sp>
        <p:nvSpPr>
          <p:cNvPr id="562" name="Google Shape;562;p68"/>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r>
              <a:rPr lang="en" dirty="0"/>
              <a:t>Ocean, Atmosphere, and Climate: </a:t>
            </a:r>
            <a:r>
              <a:rPr lang="en" b="1" dirty="0"/>
              <a:t>Lesson 2.5</a:t>
            </a:r>
            <a:endParaRPr b="1" dirty="0"/>
          </a:p>
        </p:txBody>
      </p:sp>
      <p:sp>
        <p:nvSpPr>
          <p:cNvPr id="563" name="Google Shape;563;p68"/>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dirty="0">
                <a:solidFill>
                  <a:schemeClr val="dk1"/>
                </a:solidFill>
              </a:rPr>
              <a:t>Next, you’ll complete an assessment that will show </a:t>
            </a:r>
            <a:r>
              <a:rPr lang="en" b="1" dirty="0">
                <a:solidFill>
                  <a:schemeClr val="dk1"/>
                </a:solidFill>
              </a:rPr>
              <a:t>what you’ve learned so far</a:t>
            </a:r>
            <a:r>
              <a:rPr lang="en" dirty="0">
                <a:solidFill>
                  <a:schemeClr val="dk1"/>
                </a:solidFill>
              </a:rPr>
              <a:t> in the </a:t>
            </a:r>
            <a:r>
              <a:rPr lang="en" i="1" dirty="0">
                <a:solidFill>
                  <a:schemeClr val="dk1"/>
                </a:solidFill>
              </a:rPr>
              <a:t>Ocean, Atmosphere, and Climate</a:t>
            </a:r>
            <a:r>
              <a:rPr lang="en" dirty="0">
                <a:solidFill>
                  <a:schemeClr val="dk1"/>
                </a:solidFill>
              </a:rPr>
              <a:t> unit. </a:t>
            </a:r>
            <a:endParaRPr dirty="0">
              <a:solidFill>
                <a:schemeClr val="dk1"/>
              </a:solidFill>
            </a:endParaRPr>
          </a:p>
          <a:p>
            <a:pPr marL="0" indent="0">
              <a:spcBef>
                <a:spcPts val="2133"/>
              </a:spcBef>
              <a:spcAft>
                <a:spcPts val="2133"/>
              </a:spcAft>
              <a:buClr>
                <a:schemeClr val="dk1"/>
              </a:buClr>
              <a:buSzPts val="1100"/>
              <a:buNone/>
            </a:pPr>
            <a:r>
              <a:rPr lang="en" sz="3700" dirty="0">
                <a:solidFill>
                  <a:schemeClr val="dk1"/>
                </a:solidFill>
              </a:rPr>
              <a:t>Some of the questions will be about things you haven’t learned yet, so just try your best by using the following strategies: </a:t>
            </a:r>
            <a:endParaRPr sz="3700" dirty="0">
              <a:solidFill>
                <a:schemeClr val="dk1"/>
              </a:solidFill>
            </a:endParaRPr>
          </a:p>
        </p:txBody>
      </p:sp>
    </p:spTree>
    <p:extLst>
      <p:ext uri="{BB962C8B-B14F-4D97-AF65-F5344CB8AC3E}">
        <p14:creationId xmlns:p14="http://schemas.microsoft.com/office/powerpoint/2010/main" val="35773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85D4-489C-A524-DF17-BA21716FF03B}"/>
              </a:ext>
            </a:extLst>
          </p:cNvPr>
          <p:cNvSpPr>
            <a:spLocks noGrp="1"/>
          </p:cNvSpPr>
          <p:nvPr>
            <p:ph type="title"/>
          </p:nvPr>
        </p:nvSpPr>
        <p:spPr>
          <a:xfrm>
            <a:off x="493263" y="267682"/>
            <a:ext cx="11188968" cy="1268984"/>
          </a:xfrm>
        </p:spPr>
        <p:txBody>
          <a:bodyPr>
            <a:normAutofit/>
          </a:bodyPr>
          <a:lstStyle/>
          <a:p>
            <a:r>
              <a:rPr lang="en-US" dirty="0"/>
              <a:t>Analyze the image with each question. </a:t>
            </a:r>
          </a:p>
        </p:txBody>
      </p:sp>
      <p:pic>
        <p:nvPicPr>
          <p:cNvPr id="3" name="Picture 2" descr="A world map highlights the cities Alesund, Norway and Khatyrka, Russia. Arrows indicate the direction of ocean movement. In the Southern Hemisphere, the arrows form counter clockwise circles. The arrow nearest Alesund moves northward and the arrow nearest Khatyrka moves southward.">
            <a:extLst>
              <a:ext uri="{FF2B5EF4-FFF2-40B4-BE49-F238E27FC236}">
                <a16:creationId xmlns:a16="http://schemas.microsoft.com/office/drawing/2014/main" id="{EE80A78F-035B-B6C2-779C-96BE7DD3CEDE}"/>
              </a:ext>
            </a:extLst>
          </p:cNvPr>
          <p:cNvPicPr>
            <a:picLocks noChangeAspect="1"/>
          </p:cNvPicPr>
          <p:nvPr/>
        </p:nvPicPr>
        <p:blipFill rotWithShape="1">
          <a:blip r:embed="rId2"/>
          <a:srcRect r="114" b="19333"/>
          <a:stretch/>
        </p:blipFill>
        <p:spPr>
          <a:xfrm>
            <a:off x="2941608" y="1114245"/>
            <a:ext cx="9245573" cy="5230581"/>
          </a:xfrm>
          <a:prstGeom prst="rect">
            <a:avLst/>
          </a:prstGeom>
        </p:spPr>
      </p:pic>
      <p:sp>
        <p:nvSpPr>
          <p:cNvPr id="4" name="TextBox 3">
            <a:extLst>
              <a:ext uri="{FF2B5EF4-FFF2-40B4-BE49-F238E27FC236}">
                <a16:creationId xmlns:a16="http://schemas.microsoft.com/office/drawing/2014/main" id="{A441F35A-EC76-7508-22B7-3A4D6EAD4EE2}"/>
              </a:ext>
            </a:extLst>
          </p:cNvPr>
          <p:cNvSpPr txBox="1"/>
          <p:nvPr/>
        </p:nvSpPr>
        <p:spPr>
          <a:xfrm>
            <a:off x="498688" y="1721585"/>
            <a:ext cx="315357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What do you notice about the latitude of these two cities? </a:t>
            </a:r>
          </a:p>
          <a:p>
            <a:endParaRPr lang="en-US" sz="2800" dirty="0">
              <a:solidFill>
                <a:schemeClr val="tx2"/>
              </a:solidFill>
            </a:endParaRPr>
          </a:p>
          <a:p>
            <a:r>
              <a:rPr lang="en-US" sz="2800" dirty="0">
                <a:solidFill>
                  <a:schemeClr val="tx2"/>
                </a:solidFill>
              </a:rPr>
              <a:t>What do you notice about the ocean current going by each city? </a:t>
            </a:r>
          </a:p>
        </p:txBody>
      </p:sp>
    </p:spTree>
    <p:extLst>
      <p:ext uri="{BB962C8B-B14F-4D97-AF65-F5344CB8AC3E}">
        <p14:creationId xmlns:p14="http://schemas.microsoft.com/office/powerpoint/2010/main" val="285769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E807-3A83-BC0C-4EBA-BBB4C0C37F6C}"/>
              </a:ext>
            </a:extLst>
          </p:cNvPr>
          <p:cNvSpPr>
            <a:spLocks noGrp="1"/>
          </p:cNvSpPr>
          <p:nvPr>
            <p:ph type="title"/>
          </p:nvPr>
        </p:nvSpPr>
        <p:spPr>
          <a:xfrm>
            <a:off x="565150" y="353947"/>
            <a:ext cx="9118627" cy="1268984"/>
          </a:xfrm>
        </p:spPr>
        <p:txBody>
          <a:bodyPr>
            <a:normAutofit fontScale="90000"/>
          </a:bodyPr>
          <a:lstStyle/>
          <a:p>
            <a:r>
              <a:rPr lang="en-US" dirty="0"/>
              <a:t>Carefully read the text of the question </a:t>
            </a:r>
          </a:p>
        </p:txBody>
      </p:sp>
      <p:sp>
        <p:nvSpPr>
          <p:cNvPr id="3" name="TextBox 2">
            <a:extLst>
              <a:ext uri="{FF2B5EF4-FFF2-40B4-BE49-F238E27FC236}">
                <a16:creationId xmlns:a16="http://schemas.microsoft.com/office/drawing/2014/main" id="{AAFB03F4-B146-15FC-B7B3-232586D2A4AF}"/>
              </a:ext>
            </a:extLst>
          </p:cNvPr>
          <p:cNvSpPr txBox="1"/>
          <p:nvPr/>
        </p:nvSpPr>
        <p:spPr>
          <a:xfrm>
            <a:off x="1417608" y="2625306"/>
            <a:ext cx="9356784" cy="310854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AutoNum type="arabicPeriod"/>
            </a:pPr>
            <a:r>
              <a:rPr lang="en-US" sz="2800" b="1">
                <a:solidFill>
                  <a:srgbClr val="3B3B3B"/>
                </a:solidFill>
                <a:latin typeface="Arial"/>
                <a:cs typeface="Arial"/>
              </a:rPr>
              <a:t>Alesund and Khatyrka are the same distance from the equator and they are both near the ocean. Use the information on the map to answer these questions: How does the air temperature of Alesund compare to the air temperature of Khatyrka? Why?</a:t>
            </a:r>
            <a:br>
              <a:rPr lang="en-US" sz="2800" b="1">
                <a:solidFill>
                  <a:srgbClr val="3B3B3B"/>
                </a:solidFill>
                <a:latin typeface="Arial"/>
                <a:cs typeface="Arial"/>
              </a:rPr>
            </a:br>
            <a:br>
              <a:rPr lang="en-US" sz="2800" b="1">
                <a:solidFill>
                  <a:srgbClr val="3B3B3B"/>
                </a:solidFill>
                <a:latin typeface="Arial"/>
                <a:cs typeface="Arial"/>
              </a:rPr>
            </a:br>
            <a:r>
              <a:rPr lang="en-US" sz="2800" b="1">
                <a:solidFill>
                  <a:srgbClr val="3B3B3B"/>
                </a:solidFill>
                <a:latin typeface="Arial"/>
                <a:cs typeface="Arial"/>
              </a:rPr>
              <a:t>The air at Alesund is</a:t>
            </a:r>
          </a:p>
        </p:txBody>
      </p:sp>
      <p:sp>
        <p:nvSpPr>
          <p:cNvPr id="4" name="TextBox 3">
            <a:extLst>
              <a:ext uri="{FF2B5EF4-FFF2-40B4-BE49-F238E27FC236}">
                <a16:creationId xmlns:a16="http://schemas.microsoft.com/office/drawing/2014/main" id="{AB58C94E-3D4F-D1DC-DDBB-289C470E64D2}"/>
              </a:ext>
            </a:extLst>
          </p:cNvPr>
          <p:cNvSpPr txBox="1"/>
          <p:nvPr/>
        </p:nvSpPr>
        <p:spPr>
          <a:xfrm>
            <a:off x="1219199" y="1262742"/>
            <a:ext cx="88005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solidFill>
                  <a:srgbClr val="00224B"/>
                </a:solidFill>
              </a:rPr>
              <a:t>What are the two parts to this question? </a:t>
            </a:r>
          </a:p>
        </p:txBody>
      </p:sp>
    </p:spTree>
    <p:extLst>
      <p:ext uri="{BB962C8B-B14F-4D97-AF65-F5344CB8AC3E}">
        <p14:creationId xmlns:p14="http://schemas.microsoft.com/office/powerpoint/2010/main" val="13525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6C5B-03D4-8ED9-98C0-C9AE0B269AA1}"/>
              </a:ext>
            </a:extLst>
          </p:cNvPr>
          <p:cNvSpPr>
            <a:spLocks noGrp="1"/>
          </p:cNvSpPr>
          <p:nvPr>
            <p:ph type="title"/>
          </p:nvPr>
        </p:nvSpPr>
        <p:spPr>
          <a:xfrm>
            <a:off x="823942" y="296437"/>
            <a:ext cx="9952514" cy="1268984"/>
          </a:xfrm>
        </p:spPr>
        <p:txBody>
          <a:bodyPr>
            <a:normAutofit fontScale="90000"/>
          </a:bodyPr>
          <a:lstStyle/>
          <a:p>
            <a:r>
              <a:rPr lang="en-US" dirty="0"/>
              <a:t>Identify differences in each answer choice</a:t>
            </a:r>
          </a:p>
        </p:txBody>
      </p:sp>
      <p:graphicFrame>
        <p:nvGraphicFramePr>
          <p:cNvPr id="4" name="Table 3">
            <a:extLst>
              <a:ext uri="{FF2B5EF4-FFF2-40B4-BE49-F238E27FC236}">
                <a16:creationId xmlns:a16="http://schemas.microsoft.com/office/drawing/2014/main" id="{506D7AD4-CDC4-0FC3-1869-E6BF979B6CC0}"/>
              </a:ext>
            </a:extLst>
          </p:cNvPr>
          <p:cNvGraphicFramePr>
            <a:graphicFrameLocks noGrp="1"/>
          </p:cNvGraphicFramePr>
          <p:nvPr>
            <p:extLst>
              <p:ext uri="{D42A27DB-BD31-4B8C-83A1-F6EECF244321}">
                <p14:modId xmlns:p14="http://schemas.microsoft.com/office/powerpoint/2010/main" val="1938230033"/>
              </p:ext>
            </p:extLst>
          </p:nvPr>
        </p:nvGraphicFramePr>
        <p:xfrm>
          <a:off x="560716" y="1293962"/>
          <a:ext cx="11282055" cy="4754880"/>
        </p:xfrm>
        <a:graphic>
          <a:graphicData uri="http://schemas.openxmlformats.org/drawingml/2006/table">
            <a:tbl>
              <a:tblPr firstRow="1" bandRow="1">
                <a:tableStyleId>{69CF1AB2-1976-4502-BF36-3FF5EA218861}</a:tableStyleId>
              </a:tblPr>
              <a:tblGrid>
                <a:gridCol w="587828">
                  <a:extLst>
                    <a:ext uri="{9D8B030D-6E8A-4147-A177-3AD203B41FA5}">
                      <a16:colId xmlns:a16="http://schemas.microsoft.com/office/drawing/2014/main" val="564321093"/>
                    </a:ext>
                  </a:extLst>
                </a:gridCol>
                <a:gridCol w="10694227">
                  <a:extLst>
                    <a:ext uri="{9D8B030D-6E8A-4147-A177-3AD203B41FA5}">
                      <a16:colId xmlns:a16="http://schemas.microsoft.com/office/drawing/2014/main" val="1088508732"/>
                    </a:ext>
                  </a:extLst>
                </a:gridCol>
              </a:tblGrid>
              <a:tr h="593584">
                <a:tc>
                  <a:txBody>
                    <a:bodyPr/>
                    <a:lstStyle/>
                    <a:p>
                      <a:pPr lvl="0">
                        <a:buNone/>
                      </a:pPr>
                      <a:r>
                        <a:rPr lang="en-US" sz="3200" b="1" dirty="0"/>
                        <a:t>A</a:t>
                      </a:r>
                    </a:p>
                  </a:txBody>
                  <a:tcPr/>
                </a:tc>
                <a:tc>
                  <a:txBody>
                    <a:bodyPr/>
                    <a:lstStyle/>
                    <a:p>
                      <a:pPr marL="0" marR="0" lvl="0" indent="0" algn="l">
                        <a:lnSpc>
                          <a:spcPct val="100000"/>
                        </a:lnSpc>
                        <a:spcBef>
                          <a:spcPts val="0"/>
                        </a:spcBef>
                        <a:spcAft>
                          <a:spcPts val="0"/>
                        </a:spcAft>
                        <a:buNone/>
                      </a:pPr>
                      <a:r>
                        <a:rPr lang="en-US" sz="2400" b="0" i="0" u="none" strike="noStrike" noProof="0" dirty="0">
                          <a:solidFill>
                            <a:srgbClr val="3B3B3B"/>
                          </a:solidFill>
                          <a:latin typeface="Arial"/>
                        </a:rPr>
                        <a:t>the </a:t>
                      </a:r>
                      <a:r>
                        <a:rPr lang="en-US" sz="2400" b="1" i="0" u="none" strike="noStrike" noProof="0" dirty="0">
                          <a:solidFill>
                            <a:srgbClr val="3B3B3B"/>
                          </a:solidFill>
                          <a:latin typeface="Arial"/>
                        </a:rPr>
                        <a:t>same</a:t>
                      </a:r>
                      <a:r>
                        <a:rPr lang="en-US" sz="2400" b="0" i="0" u="none" strike="noStrike" noProof="0" dirty="0">
                          <a:solidFill>
                            <a:srgbClr val="3B3B3B"/>
                          </a:solidFill>
                          <a:latin typeface="Arial"/>
                        </a:rPr>
                        <a:t> as </a:t>
                      </a:r>
                      <a:r>
                        <a:rPr lang="en-US" sz="2400" b="0" i="0" u="none" strike="noStrike" noProof="0" dirty="0" err="1">
                          <a:solidFill>
                            <a:srgbClr val="3B3B3B"/>
                          </a:solidFill>
                          <a:latin typeface="Arial"/>
                        </a:rPr>
                        <a:t>Khatyrka</a:t>
                      </a:r>
                      <a:r>
                        <a:rPr lang="en-US" sz="2400" b="0" i="0" u="none" strike="noStrike" noProof="0" dirty="0">
                          <a:solidFill>
                            <a:srgbClr val="3B3B3B"/>
                          </a:solidFill>
                          <a:latin typeface="Arial"/>
                        </a:rPr>
                        <a:t>. Even though the ocean water at each location is a different temperature, the same amount of energy is transferred to the air at both locations.</a:t>
                      </a:r>
                      <a:endParaRPr lang="en-US" sz="2400" dirty="0"/>
                    </a:p>
                  </a:txBody>
                  <a:tcPr/>
                </a:tc>
                <a:extLst>
                  <a:ext uri="{0D108BD9-81ED-4DB2-BD59-A6C34878D82A}">
                    <a16:rowId xmlns:a16="http://schemas.microsoft.com/office/drawing/2014/main" val="108662059"/>
                  </a:ext>
                </a:extLst>
              </a:tr>
              <a:tr h="850805">
                <a:tc>
                  <a:txBody>
                    <a:bodyPr/>
                    <a:lstStyle/>
                    <a:p>
                      <a:pPr lvl="0">
                        <a:buNone/>
                      </a:pPr>
                      <a:r>
                        <a:rPr lang="en-US" sz="3200" b="1" dirty="0"/>
                        <a:t>B</a:t>
                      </a:r>
                    </a:p>
                  </a:txBody>
                  <a:tcPr/>
                </a:tc>
                <a:tc>
                  <a:txBody>
                    <a:bodyPr/>
                    <a:lstStyle/>
                    <a:p>
                      <a:pPr marL="0" marR="0" lvl="0" indent="0" algn="l">
                        <a:lnSpc>
                          <a:spcPct val="100000"/>
                        </a:lnSpc>
                        <a:spcBef>
                          <a:spcPts val="0"/>
                        </a:spcBef>
                        <a:spcAft>
                          <a:spcPts val="0"/>
                        </a:spcAft>
                        <a:buClr>
                          <a:srgbClr val="000000"/>
                        </a:buClr>
                        <a:buNone/>
                      </a:pPr>
                      <a:r>
                        <a:rPr lang="en-US" sz="2400" b="0" i="0" u="none" strike="noStrike" noProof="0" dirty="0">
                          <a:solidFill>
                            <a:srgbClr val="3B3B3B"/>
                          </a:solidFill>
                          <a:latin typeface="Arial"/>
                        </a:rPr>
                        <a:t>the </a:t>
                      </a:r>
                      <a:r>
                        <a:rPr lang="en-US" sz="2400" b="1" i="0" u="none" strike="noStrike" noProof="0" dirty="0">
                          <a:solidFill>
                            <a:srgbClr val="3B3B3B"/>
                          </a:solidFill>
                          <a:latin typeface="Arial"/>
                        </a:rPr>
                        <a:t>same</a:t>
                      </a:r>
                      <a:r>
                        <a:rPr lang="en-US" sz="2400" b="0" i="0" u="none" strike="noStrike" noProof="0" dirty="0">
                          <a:solidFill>
                            <a:srgbClr val="3B3B3B"/>
                          </a:solidFill>
                          <a:latin typeface="Arial"/>
                        </a:rPr>
                        <a:t> as </a:t>
                      </a:r>
                      <a:r>
                        <a:rPr lang="en-US" sz="2400" b="0" i="0" u="none" strike="noStrike" noProof="0" err="1">
                          <a:solidFill>
                            <a:srgbClr val="3B3B3B"/>
                          </a:solidFill>
                          <a:latin typeface="Arial"/>
                        </a:rPr>
                        <a:t>Khatyrka</a:t>
                      </a:r>
                      <a:r>
                        <a:rPr lang="en-US" sz="2400" b="0" i="0" u="none" strike="noStrike" noProof="0" dirty="0">
                          <a:solidFill>
                            <a:srgbClr val="3B3B3B"/>
                          </a:solidFill>
                          <a:latin typeface="Arial"/>
                        </a:rPr>
                        <a:t>. They are both near moving ocean water, so the same amount of energy is transferred to the air at both locations.</a:t>
                      </a:r>
                      <a:endParaRPr lang="en-US" sz="2400" b="0" i="0" u="none" strike="noStrike" noProof="0">
                        <a:solidFill>
                          <a:srgbClr val="000000"/>
                        </a:solidFill>
                        <a:latin typeface="Arial"/>
                      </a:endParaRPr>
                    </a:p>
                    <a:p>
                      <a:pPr lvl="0">
                        <a:buNone/>
                      </a:pPr>
                      <a:endParaRPr lang="en-US" sz="2400" dirty="0"/>
                    </a:p>
                  </a:txBody>
                  <a:tcPr/>
                </a:tc>
                <a:extLst>
                  <a:ext uri="{0D108BD9-81ED-4DB2-BD59-A6C34878D82A}">
                    <a16:rowId xmlns:a16="http://schemas.microsoft.com/office/drawing/2014/main" val="964129774"/>
                  </a:ext>
                </a:extLst>
              </a:tr>
              <a:tr h="850805">
                <a:tc>
                  <a:txBody>
                    <a:bodyPr/>
                    <a:lstStyle/>
                    <a:p>
                      <a:pPr lvl="0">
                        <a:buNone/>
                      </a:pPr>
                      <a:r>
                        <a:rPr lang="en-US" sz="3200" b="1" dirty="0"/>
                        <a:t>C</a:t>
                      </a:r>
                    </a:p>
                  </a:txBody>
                  <a:tcPr/>
                </a:tc>
                <a:tc>
                  <a:txBody>
                    <a:bodyPr/>
                    <a:lstStyle/>
                    <a:p>
                      <a:pPr marL="0" marR="0" lvl="0" indent="0" algn="l">
                        <a:lnSpc>
                          <a:spcPct val="100000"/>
                        </a:lnSpc>
                        <a:spcBef>
                          <a:spcPts val="0"/>
                        </a:spcBef>
                        <a:spcAft>
                          <a:spcPts val="0"/>
                        </a:spcAft>
                        <a:buClr>
                          <a:srgbClr val="000000"/>
                        </a:buClr>
                        <a:buNone/>
                      </a:pPr>
                      <a:r>
                        <a:rPr lang="en-US" sz="2400" b="1" i="0" u="none" strike="noStrike" noProof="0" dirty="0">
                          <a:solidFill>
                            <a:srgbClr val="3B3B3B"/>
                          </a:solidFill>
                          <a:latin typeface="Arial"/>
                        </a:rPr>
                        <a:t>warmer</a:t>
                      </a:r>
                      <a:r>
                        <a:rPr lang="en-US" sz="2400" b="0" i="0" u="none" strike="noStrike" noProof="0" dirty="0">
                          <a:solidFill>
                            <a:srgbClr val="3B3B3B"/>
                          </a:solidFill>
                          <a:latin typeface="Arial"/>
                        </a:rPr>
                        <a:t> than </a:t>
                      </a:r>
                      <a:r>
                        <a:rPr lang="en-US" sz="2400" b="0" i="0" u="none" strike="noStrike" noProof="0" err="1">
                          <a:solidFill>
                            <a:srgbClr val="3B3B3B"/>
                          </a:solidFill>
                          <a:latin typeface="Arial"/>
                        </a:rPr>
                        <a:t>Khatyrka</a:t>
                      </a:r>
                      <a:r>
                        <a:rPr lang="en-US" sz="2400" b="0" i="0" u="none" strike="noStrike" noProof="0" dirty="0">
                          <a:solidFill>
                            <a:srgbClr val="3B3B3B"/>
                          </a:solidFill>
                          <a:latin typeface="Arial"/>
                        </a:rPr>
                        <a:t>. At </a:t>
                      </a:r>
                      <a:r>
                        <a:rPr lang="en-US" sz="2400" b="0" i="0" u="none" strike="noStrike" noProof="0" err="1">
                          <a:solidFill>
                            <a:srgbClr val="3B3B3B"/>
                          </a:solidFill>
                          <a:latin typeface="Arial"/>
                        </a:rPr>
                        <a:t>Alesund</a:t>
                      </a:r>
                      <a:r>
                        <a:rPr lang="en-US" sz="2400" b="0" i="0" u="none" strike="noStrike" noProof="0" dirty="0">
                          <a:solidFill>
                            <a:srgbClr val="3B3B3B"/>
                          </a:solidFill>
                          <a:latin typeface="Arial"/>
                        </a:rPr>
                        <a:t>, energy is transferred from the ocean to the air. At </a:t>
                      </a:r>
                      <a:r>
                        <a:rPr lang="en-US" sz="2400" b="0" i="0" u="none" strike="noStrike" noProof="0" err="1">
                          <a:solidFill>
                            <a:srgbClr val="3B3B3B"/>
                          </a:solidFill>
                          <a:latin typeface="Arial"/>
                        </a:rPr>
                        <a:t>Khatyrka</a:t>
                      </a:r>
                      <a:r>
                        <a:rPr lang="en-US" sz="2400" b="0" i="0" u="none" strike="noStrike" noProof="0" dirty="0">
                          <a:solidFill>
                            <a:srgbClr val="3B3B3B"/>
                          </a:solidFill>
                          <a:latin typeface="Arial"/>
                        </a:rPr>
                        <a:t>, energy is transferred from the air to the ocean.</a:t>
                      </a:r>
                      <a:endParaRPr lang="en-US" sz="2400" b="0" i="0" u="none" strike="noStrike" noProof="0">
                        <a:solidFill>
                          <a:srgbClr val="000000"/>
                        </a:solidFill>
                        <a:latin typeface="Arial"/>
                      </a:endParaRPr>
                    </a:p>
                    <a:p>
                      <a:pPr lvl="0">
                        <a:buNone/>
                      </a:pPr>
                      <a:endParaRPr lang="en-US" sz="2400" dirty="0"/>
                    </a:p>
                  </a:txBody>
                  <a:tcPr/>
                </a:tc>
                <a:extLst>
                  <a:ext uri="{0D108BD9-81ED-4DB2-BD59-A6C34878D82A}">
                    <a16:rowId xmlns:a16="http://schemas.microsoft.com/office/drawing/2014/main" val="3009934614"/>
                  </a:ext>
                </a:extLst>
              </a:tr>
              <a:tr h="949737">
                <a:tc>
                  <a:txBody>
                    <a:bodyPr/>
                    <a:lstStyle/>
                    <a:p>
                      <a:pPr lvl="0">
                        <a:buNone/>
                      </a:pPr>
                      <a:r>
                        <a:rPr lang="en-US" sz="3200" b="1" dirty="0"/>
                        <a:t>D</a:t>
                      </a:r>
                    </a:p>
                  </a:txBody>
                  <a:tcPr/>
                </a:tc>
                <a:tc>
                  <a:txBody>
                    <a:bodyPr/>
                    <a:lstStyle/>
                    <a:p>
                      <a:pPr marL="0" marR="0" lvl="0" indent="0" algn="l">
                        <a:lnSpc>
                          <a:spcPct val="100000"/>
                        </a:lnSpc>
                        <a:spcBef>
                          <a:spcPts val="0"/>
                        </a:spcBef>
                        <a:spcAft>
                          <a:spcPts val="0"/>
                        </a:spcAft>
                        <a:buClr>
                          <a:srgbClr val="000000"/>
                        </a:buClr>
                        <a:buNone/>
                      </a:pPr>
                      <a:r>
                        <a:rPr lang="en-US" sz="2400" b="1" i="0" u="none" strike="noStrike" noProof="0" dirty="0">
                          <a:solidFill>
                            <a:srgbClr val="3B3B3B"/>
                          </a:solidFill>
                          <a:latin typeface="Arial"/>
                        </a:rPr>
                        <a:t>warmer</a:t>
                      </a:r>
                      <a:r>
                        <a:rPr lang="en-US" sz="2400" b="0" i="0" u="none" strike="noStrike" noProof="0" dirty="0">
                          <a:solidFill>
                            <a:srgbClr val="3B3B3B"/>
                          </a:solidFill>
                          <a:latin typeface="Arial"/>
                        </a:rPr>
                        <a:t> than </a:t>
                      </a:r>
                      <a:r>
                        <a:rPr lang="en-US" sz="2400" b="0" i="0" u="none" strike="noStrike" noProof="0" err="1">
                          <a:solidFill>
                            <a:srgbClr val="3B3B3B"/>
                          </a:solidFill>
                          <a:latin typeface="Arial"/>
                        </a:rPr>
                        <a:t>Khatyrka</a:t>
                      </a:r>
                      <a:r>
                        <a:rPr lang="en-US" sz="2400" b="0" i="0" u="none" strike="noStrike" noProof="0" dirty="0">
                          <a:solidFill>
                            <a:srgbClr val="3B3B3B"/>
                          </a:solidFill>
                          <a:latin typeface="Arial"/>
                        </a:rPr>
                        <a:t>. At </a:t>
                      </a:r>
                      <a:r>
                        <a:rPr lang="en-US" sz="2400" b="0" i="0" u="none" strike="noStrike" noProof="0" err="1">
                          <a:solidFill>
                            <a:srgbClr val="3B3B3B"/>
                          </a:solidFill>
                          <a:latin typeface="Arial"/>
                        </a:rPr>
                        <a:t>Alesund</a:t>
                      </a:r>
                      <a:r>
                        <a:rPr lang="en-US" sz="2400" b="0" i="0" u="none" strike="noStrike" noProof="0" dirty="0">
                          <a:solidFill>
                            <a:srgbClr val="3B3B3B"/>
                          </a:solidFill>
                          <a:latin typeface="Arial"/>
                        </a:rPr>
                        <a:t>, a lot of energy is transferred from the ocean to the air. At </a:t>
                      </a:r>
                      <a:r>
                        <a:rPr lang="en-US" sz="2400" b="0" i="0" u="none" strike="noStrike" noProof="0" err="1">
                          <a:solidFill>
                            <a:srgbClr val="3B3B3B"/>
                          </a:solidFill>
                          <a:latin typeface="Arial"/>
                        </a:rPr>
                        <a:t>Khatyrka</a:t>
                      </a:r>
                      <a:r>
                        <a:rPr lang="en-US" sz="2400" b="0" i="0" u="none" strike="noStrike" noProof="0" dirty="0">
                          <a:solidFill>
                            <a:srgbClr val="3B3B3B"/>
                          </a:solidFill>
                          <a:latin typeface="Arial"/>
                        </a:rPr>
                        <a:t>, only a little energy is transferred from the ocean to the air.</a:t>
                      </a:r>
                      <a:endParaRPr lang="en-US" sz="2400" b="0" i="0" u="none" strike="noStrike" noProof="0">
                        <a:solidFill>
                          <a:srgbClr val="000000"/>
                        </a:solidFill>
                        <a:latin typeface="Arial"/>
                      </a:endParaRPr>
                    </a:p>
                  </a:txBody>
                  <a:tcPr/>
                </a:tc>
                <a:extLst>
                  <a:ext uri="{0D108BD9-81ED-4DB2-BD59-A6C34878D82A}">
                    <a16:rowId xmlns:a16="http://schemas.microsoft.com/office/drawing/2014/main" val="1695186905"/>
                  </a:ext>
                </a:extLst>
              </a:tr>
            </a:tbl>
          </a:graphicData>
        </a:graphic>
      </p:graphicFrame>
    </p:spTree>
    <p:extLst>
      <p:ext uri="{BB962C8B-B14F-4D97-AF65-F5344CB8AC3E}">
        <p14:creationId xmlns:p14="http://schemas.microsoft.com/office/powerpoint/2010/main" val="2584536793"/>
      </p:ext>
    </p:extLst>
  </p:cSld>
  <p:clrMapOvr>
    <a:masterClrMapping/>
  </p:clrMapOvr>
</p:sld>
</file>

<file path=ppt/theme/theme1.xml><?xml version="1.0" encoding="utf-8"?>
<a:theme xmlns:a="http://schemas.openxmlformats.org/drawingml/2006/main" name="Blockprint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MS Slides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499</Words>
  <Application>Microsoft Office PowerPoint</Application>
  <PresentationFormat>Widescreen</PresentationFormat>
  <Paragraphs>50</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BlockprintVTI</vt:lpstr>
      <vt:lpstr>MS Slides Template</vt:lpstr>
      <vt:lpstr>PunchcardVTI</vt:lpstr>
      <vt:lpstr>OAC Lesson 2.5</vt:lpstr>
      <vt:lpstr>Bell Ringer  Lesson 2.5   </vt:lpstr>
      <vt:lpstr>Learning Target</vt:lpstr>
      <vt:lpstr>Agenda</vt:lpstr>
      <vt:lpstr>Review Assessment Strategies </vt:lpstr>
      <vt:lpstr>PowerPoint Presentation</vt:lpstr>
      <vt:lpstr>Analyze the image with each question. </vt:lpstr>
      <vt:lpstr>Carefully read the text of the question </vt:lpstr>
      <vt:lpstr>Identify differences in each answer choice</vt:lpstr>
      <vt:lpstr>PowerPoint Presentation</vt:lpstr>
      <vt:lpstr>Critical Juncture- Lesson 2.5</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Burke, Katie</cp:lastModifiedBy>
  <cp:revision>208</cp:revision>
  <dcterms:created xsi:type="dcterms:W3CDTF">2022-01-31T16:33:28Z</dcterms:created>
  <dcterms:modified xsi:type="dcterms:W3CDTF">2024-03-17T20:05:48Z</dcterms:modified>
</cp:coreProperties>
</file>