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8" r:id="rId1"/>
  </p:sldMasterIdLst>
  <p:notesMasterIdLst>
    <p:notesMasterId r:id="rId12"/>
  </p:notesMasterIdLst>
  <p:sldIdLst>
    <p:sldId id="278" r:id="rId2"/>
    <p:sldId id="258" r:id="rId3"/>
    <p:sldId id="259" r:id="rId4"/>
    <p:sldId id="262" r:id="rId5"/>
    <p:sldId id="280" r:id="rId6"/>
    <p:sldId id="281" r:id="rId7"/>
    <p:sldId id="284" r:id="rId8"/>
    <p:sldId id="283" r:id="rId9"/>
    <p:sldId id="282" r:id="rId10"/>
    <p:sldId id="28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56CD46-FB3B-9847-8AF3-56AEC358BC51}" v="176" dt="2025-03-23T20:26:42.545"/>
    <p1510:client id="{A52F398F-DCFC-CF98-C696-D6CCB27EEF73}" v="851" dt="2025-03-23T20:21:30.472"/>
    <p1510:client id="{B34B0622-CB4F-C409-1A5F-EF466992E43B}" v="5" dt="2025-03-23T19:54:41.6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rke, Katie" userId="S::kburke@helenaschools.org::38f90fc9-fc25-443e-8abb-f476c6693b5d" providerId="AD" clId="Web-{57259E20-4F41-0DEF-D409-666253AD1E63}"/>
    <pc:docChg chg="modSld">
      <pc:chgData name="Burke, Katie" userId="S::kburke@helenaschools.org::38f90fc9-fc25-443e-8abb-f476c6693b5d" providerId="AD" clId="Web-{57259E20-4F41-0DEF-D409-666253AD1E63}" dt="2022-02-22T23:16:43.657" v="19" actId="20577"/>
      <pc:docMkLst>
        <pc:docMk/>
      </pc:docMkLst>
      <pc:sldChg chg="modSp">
        <pc:chgData name="Burke, Katie" userId="S::kburke@helenaschools.org::38f90fc9-fc25-443e-8abb-f476c6693b5d" providerId="AD" clId="Web-{57259E20-4F41-0DEF-D409-666253AD1E63}" dt="2022-02-22T23:16:43.657" v="19" actId="20577"/>
        <pc:sldMkLst>
          <pc:docMk/>
          <pc:sldMk cId="2181479990" sldId="257"/>
        </pc:sldMkLst>
        <pc:spChg chg="mod">
          <ac:chgData name="Burke, Katie" userId="S::kburke@helenaschools.org::38f90fc9-fc25-443e-8abb-f476c6693b5d" providerId="AD" clId="Web-{57259E20-4F41-0DEF-D409-666253AD1E63}" dt="2022-02-22T23:16:43.657" v="19" actId="20577"/>
          <ac:spMkLst>
            <pc:docMk/>
            <pc:sldMk cId="2181479990" sldId="257"/>
            <ac:spMk id="3" creationId="{D9C76FEF-DDED-4240-8E97-5647C159A8FC}"/>
          </ac:spMkLst>
        </pc:spChg>
      </pc:sldChg>
    </pc:docChg>
  </pc:docChgLst>
  <pc:docChgLst>
    <pc:chgData name="Burke, Katie" userId="S::kburke@helenaschools.org::38f90fc9-fc25-443e-8abb-f476c6693b5d" providerId="AD" clId="Web-{5D1393E6-1798-5D67-FC46-04CEFFFEB3C2}"/>
    <pc:docChg chg="addSld delSld modSld addMainMaster modMainMaster">
      <pc:chgData name="Burke, Katie" userId="S::kburke@helenaschools.org::38f90fc9-fc25-443e-8abb-f476c6693b5d" providerId="AD" clId="Web-{5D1393E6-1798-5D67-FC46-04CEFFFEB3C2}" dt="2022-02-23T15:56:06.636" v="299" actId="1076"/>
      <pc:docMkLst>
        <pc:docMk/>
      </pc:docMkLst>
      <pc:sldChg chg="modSp">
        <pc:chgData name="Burke, Katie" userId="S::kburke@helenaschools.org::38f90fc9-fc25-443e-8abb-f476c6693b5d" providerId="AD" clId="Web-{5D1393E6-1798-5D67-FC46-04CEFFFEB3C2}" dt="2022-02-23T15:45:28.683" v="7" actId="20577"/>
        <pc:sldMkLst>
          <pc:docMk/>
          <pc:sldMk cId="2181479990" sldId="257"/>
        </pc:sldMkLst>
        <pc:spChg chg="mod">
          <ac:chgData name="Burke, Katie" userId="S::kburke@helenaschools.org::38f90fc9-fc25-443e-8abb-f476c6693b5d" providerId="AD" clId="Web-{5D1393E6-1798-5D67-FC46-04CEFFFEB3C2}" dt="2022-02-23T15:45:28.683" v="7" actId="20577"/>
          <ac:spMkLst>
            <pc:docMk/>
            <pc:sldMk cId="2181479990" sldId="257"/>
            <ac:spMk id="3" creationId="{D9C76FEF-DDED-4240-8E97-5647C159A8FC}"/>
          </ac:spMkLst>
        </pc:spChg>
      </pc:sldChg>
      <pc:sldChg chg="modSp">
        <pc:chgData name="Burke, Katie" userId="S::kburke@helenaschools.org::38f90fc9-fc25-443e-8abb-f476c6693b5d" providerId="AD" clId="Web-{5D1393E6-1798-5D67-FC46-04CEFFFEB3C2}" dt="2022-02-23T15:50:52.901" v="77" actId="20577"/>
        <pc:sldMkLst>
          <pc:docMk/>
          <pc:sldMk cId="2259312482" sldId="258"/>
        </pc:sldMkLst>
        <pc:spChg chg="mod">
          <ac:chgData name="Burke, Katie" userId="S::kburke@helenaschools.org::38f90fc9-fc25-443e-8abb-f476c6693b5d" providerId="AD" clId="Web-{5D1393E6-1798-5D67-FC46-04CEFFFEB3C2}" dt="2022-02-23T15:50:52.901" v="77" actId="20577"/>
          <ac:spMkLst>
            <pc:docMk/>
            <pc:sldMk cId="2259312482" sldId="258"/>
            <ac:spMk id="3" creationId="{E480CCB3-99FC-434A-B90F-5CDC986B8CDF}"/>
          </ac:spMkLst>
        </pc:spChg>
      </pc:sldChg>
      <pc:sldChg chg="modSp">
        <pc:chgData name="Burke, Katie" userId="S::kburke@helenaschools.org::38f90fc9-fc25-443e-8abb-f476c6693b5d" providerId="AD" clId="Web-{5D1393E6-1798-5D67-FC46-04CEFFFEB3C2}" dt="2022-02-23T15:45:47.558" v="27" actId="20577"/>
        <pc:sldMkLst>
          <pc:docMk/>
          <pc:sldMk cId="1436015985" sldId="259"/>
        </pc:sldMkLst>
        <pc:graphicFrameChg chg="modGraphic">
          <ac:chgData name="Burke, Katie" userId="S::kburke@helenaschools.org::38f90fc9-fc25-443e-8abb-f476c6693b5d" providerId="AD" clId="Web-{5D1393E6-1798-5D67-FC46-04CEFFFEB3C2}" dt="2022-02-23T15:45:47.558" v="27" actId="20577"/>
          <ac:graphicFrameMkLst>
            <pc:docMk/>
            <pc:sldMk cId="1436015985" sldId="259"/>
            <ac:graphicFrameMk id="5" creationId="{0AE68EA7-DE77-454E-A38B-C0EDDAC20A89}"/>
          </ac:graphicFrameMkLst>
        </pc:graphicFrameChg>
      </pc:sldChg>
      <pc:sldChg chg="del">
        <pc:chgData name="Burke, Katie" userId="S::kburke@helenaschools.org::38f90fc9-fc25-443e-8abb-f476c6693b5d" providerId="AD" clId="Web-{5D1393E6-1798-5D67-FC46-04CEFFFEB3C2}" dt="2022-02-23T15:54:29.229" v="221"/>
        <pc:sldMkLst>
          <pc:docMk/>
          <pc:sldMk cId="990597070" sldId="260"/>
        </pc:sldMkLst>
      </pc:sldChg>
      <pc:sldChg chg="addSp delSp modSp">
        <pc:chgData name="Burke, Katie" userId="S::kburke@helenaschools.org::38f90fc9-fc25-443e-8abb-f476c6693b5d" providerId="AD" clId="Web-{5D1393E6-1798-5D67-FC46-04CEFFFEB3C2}" dt="2022-02-23T15:56:06.636" v="299" actId="1076"/>
        <pc:sldMkLst>
          <pc:docMk/>
          <pc:sldMk cId="448141934" sldId="261"/>
        </pc:sldMkLst>
        <pc:spChg chg="add mod">
          <ac:chgData name="Burke, Katie" userId="S::kburke@helenaschools.org::38f90fc9-fc25-443e-8abb-f476c6693b5d" providerId="AD" clId="Web-{5D1393E6-1798-5D67-FC46-04CEFFFEB3C2}" dt="2022-02-23T15:56:06.636" v="299" actId="1076"/>
          <ac:spMkLst>
            <pc:docMk/>
            <pc:sldMk cId="448141934" sldId="261"/>
            <ac:spMk id="11" creationId="{21C7E477-5395-4C03-ABAD-274DC1E4D673}"/>
          </ac:spMkLst>
        </pc:spChg>
        <pc:picChg chg="del">
          <ac:chgData name="Burke, Katie" userId="S::kburke@helenaschools.org::38f90fc9-fc25-443e-8abb-f476c6693b5d" providerId="AD" clId="Web-{5D1393E6-1798-5D67-FC46-04CEFFFEB3C2}" dt="2022-02-23T15:54:21.667" v="217"/>
          <ac:picMkLst>
            <pc:docMk/>
            <pc:sldMk cId="448141934" sldId="261"/>
            <ac:picMk id="2" creationId="{635522F6-B0F6-4BB4-9876-5CE5B95B180F}"/>
          </ac:picMkLst>
        </pc:picChg>
      </pc:sldChg>
      <pc:sldChg chg="modSp">
        <pc:chgData name="Burke, Katie" userId="S::kburke@helenaschools.org::38f90fc9-fc25-443e-8abb-f476c6693b5d" providerId="AD" clId="Web-{5D1393E6-1798-5D67-FC46-04CEFFFEB3C2}" dt="2022-02-23T15:47:01.120" v="64" actId="14100"/>
        <pc:sldMkLst>
          <pc:docMk/>
          <pc:sldMk cId="2852149231" sldId="264"/>
        </pc:sldMkLst>
        <pc:spChg chg="mod">
          <ac:chgData name="Burke, Katie" userId="S::kburke@helenaschools.org::38f90fc9-fc25-443e-8abb-f476c6693b5d" providerId="AD" clId="Web-{5D1393E6-1798-5D67-FC46-04CEFFFEB3C2}" dt="2022-02-23T15:47:01.120" v="64" actId="14100"/>
          <ac:spMkLst>
            <pc:docMk/>
            <pc:sldMk cId="2852149231" sldId="264"/>
            <ac:spMk id="930" creationId="{00000000-0000-0000-0000-000000000000}"/>
          </ac:spMkLst>
        </pc:spChg>
      </pc:sldChg>
      <pc:sldChg chg="del">
        <pc:chgData name="Burke, Katie" userId="S::kburke@helenaschools.org::38f90fc9-fc25-443e-8abb-f476c6693b5d" providerId="AD" clId="Web-{5D1393E6-1798-5D67-FC46-04CEFFFEB3C2}" dt="2022-02-23T15:48:01.308" v="66"/>
        <pc:sldMkLst>
          <pc:docMk/>
          <pc:sldMk cId="3748717109" sldId="266"/>
        </pc:sldMkLst>
      </pc:sldChg>
      <pc:sldChg chg="add">
        <pc:chgData name="Burke, Katie" userId="S::kburke@helenaschools.org::38f90fc9-fc25-443e-8abb-f476c6693b5d" providerId="AD" clId="Web-{5D1393E6-1798-5D67-FC46-04CEFFFEB3C2}" dt="2022-02-23T15:46:20.276" v="28"/>
        <pc:sldMkLst>
          <pc:docMk/>
          <pc:sldMk cId="3238818865" sldId="267"/>
        </pc:sldMkLst>
      </pc:sldChg>
      <pc:sldChg chg="add">
        <pc:chgData name="Burke, Katie" userId="S::kburke@helenaschools.org::38f90fc9-fc25-443e-8abb-f476c6693b5d" providerId="AD" clId="Web-{5D1393E6-1798-5D67-FC46-04CEFFFEB3C2}" dt="2022-02-23T15:46:20.511" v="29"/>
        <pc:sldMkLst>
          <pc:docMk/>
          <pc:sldMk cId="3084966238" sldId="268"/>
        </pc:sldMkLst>
      </pc:sldChg>
      <pc:sldChg chg="add">
        <pc:chgData name="Burke, Katie" userId="S::kburke@helenaschools.org::38f90fc9-fc25-443e-8abb-f476c6693b5d" providerId="AD" clId="Web-{5D1393E6-1798-5D67-FC46-04CEFFFEB3C2}" dt="2022-02-23T15:46:20.667" v="30"/>
        <pc:sldMkLst>
          <pc:docMk/>
          <pc:sldMk cId="2957317280" sldId="269"/>
        </pc:sldMkLst>
      </pc:sldChg>
      <pc:sldChg chg="add">
        <pc:chgData name="Burke, Katie" userId="S::kburke@helenaschools.org::38f90fc9-fc25-443e-8abb-f476c6693b5d" providerId="AD" clId="Web-{5D1393E6-1798-5D67-FC46-04CEFFFEB3C2}" dt="2022-02-23T15:46:20.792" v="31"/>
        <pc:sldMkLst>
          <pc:docMk/>
          <pc:sldMk cId="1534505594" sldId="270"/>
        </pc:sldMkLst>
      </pc:sldChg>
      <pc:sldChg chg="add">
        <pc:chgData name="Burke, Katie" userId="S::kburke@helenaschools.org::38f90fc9-fc25-443e-8abb-f476c6693b5d" providerId="AD" clId="Web-{5D1393E6-1798-5D67-FC46-04CEFFFEB3C2}" dt="2022-02-23T15:46:21.558" v="32"/>
        <pc:sldMkLst>
          <pc:docMk/>
          <pc:sldMk cId="226227451" sldId="271"/>
        </pc:sldMkLst>
      </pc:sldChg>
      <pc:sldChg chg="add">
        <pc:chgData name="Burke, Katie" userId="S::kburke@helenaschools.org::38f90fc9-fc25-443e-8abb-f476c6693b5d" providerId="AD" clId="Web-{5D1393E6-1798-5D67-FC46-04CEFFFEB3C2}" dt="2022-02-23T15:46:22.089" v="33"/>
        <pc:sldMkLst>
          <pc:docMk/>
          <pc:sldMk cId="3110002690" sldId="272"/>
        </pc:sldMkLst>
      </pc:sldChg>
      <pc:sldChg chg="add">
        <pc:chgData name="Burke, Katie" userId="S::kburke@helenaschools.org::38f90fc9-fc25-443e-8abb-f476c6693b5d" providerId="AD" clId="Web-{5D1393E6-1798-5D67-FC46-04CEFFFEB3C2}" dt="2022-02-23T15:46:22.542" v="34"/>
        <pc:sldMkLst>
          <pc:docMk/>
          <pc:sldMk cId="930940020" sldId="273"/>
        </pc:sldMkLst>
      </pc:sldChg>
      <pc:sldChg chg="add del">
        <pc:chgData name="Burke, Katie" userId="S::kburke@helenaschools.org::38f90fc9-fc25-443e-8abb-f476c6693b5d" providerId="AD" clId="Web-{5D1393E6-1798-5D67-FC46-04CEFFFEB3C2}" dt="2022-02-23T15:47:09.323" v="65"/>
        <pc:sldMkLst>
          <pc:docMk/>
          <pc:sldMk cId="45210543" sldId="274"/>
        </pc:sldMkLst>
      </pc:sldChg>
      <pc:sldChg chg="add">
        <pc:chgData name="Burke, Katie" userId="S::kburke@helenaschools.org::38f90fc9-fc25-443e-8abb-f476c6693b5d" providerId="AD" clId="Web-{5D1393E6-1798-5D67-FC46-04CEFFFEB3C2}" dt="2022-02-23T15:46:23.479" v="36"/>
        <pc:sldMkLst>
          <pc:docMk/>
          <pc:sldMk cId="4171432088" sldId="275"/>
        </pc:sldMkLst>
      </pc:sldChg>
      <pc:sldChg chg="add">
        <pc:chgData name="Burke, Katie" userId="S::kburke@helenaschools.org::38f90fc9-fc25-443e-8abb-f476c6693b5d" providerId="AD" clId="Web-{5D1393E6-1798-5D67-FC46-04CEFFFEB3C2}" dt="2022-02-23T15:46:23.901" v="37"/>
        <pc:sldMkLst>
          <pc:docMk/>
          <pc:sldMk cId="2171399649" sldId="276"/>
        </pc:sldMkLst>
      </pc:sldChg>
      <pc:sldChg chg="modSp new">
        <pc:chgData name="Burke, Katie" userId="S::kburke@helenaschools.org::38f90fc9-fc25-443e-8abb-f476c6693b5d" providerId="AD" clId="Web-{5D1393E6-1798-5D67-FC46-04CEFFFEB3C2}" dt="2022-02-23T15:52:42.917" v="216" actId="20577"/>
        <pc:sldMkLst>
          <pc:docMk/>
          <pc:sldMk cId="464527145" sldId="277"/>
        </pc:sldMkLst>
        <pc:spChg chg="mod">
          <ac:chgData name="Burke, Katie" userId="S::kburke@helenaschools.org::38f90fc9-fc25-443e-8abb-f476c6693b5d" providerId="AD" clId="Web-{5D1393E6-1798-5D67-FC46-04CEFFFEB3C2}" dt="2022-02-23T15:50:59.620" v="83" actId="20577"/>
          <ac:spMkLst>
            <pc:docMk/>
            <pc:sldMk cId="464527145" sldId="277"/>
            <ac:spMk id="2" creationId="{C9C6914D-7ACF-45B9-A0F5-EE19DB7317BD}"/>
          </ac:spMkLst>
        </pc:spChg>
        <pc:spChg chg="mod">
          <ac:chgData name="Burke, Katie" userId="S::kburke@helenaschools.org::38f90fc9-fc25-443e-8abb-f476c6693b5d" providerId="AD" clId="Web-{5D1393E6-1798-5D67-FC46-04CEFFFEB3C2}" dt="2022-02-23T15:52:42.917" v="216" actId="20577"/>
          <ac:spMkLst>
            <pc:docMk/>
            <pc:sldMk cId="464527145" sldId="277"/>
            <ac:spMk id="3" creationId="{423FE00C-424C-4722-BBAD-F7DCBAB32686}"/>
          </ac:spMkLst>
        </pc:spChg>
      </pc:sldChg>
      <pc:sldMasterChg chg="add addSldLayout">
        <pc:chgData name="Burke, Katie" userId="S::kburke@helenaschools.org::38f90fc9-fc25-443e-8abb-f476c6693b5d" providerId="AD" clId="Web-{5D1393E6-1798-5D67-FC46-04CEFFFEB3C2}" dt="2022-02-23T15:46:20.276" v="28"/>
        <pc:sldMasterMkLst>
          <pc:docMk/>
          <pc:sldMasterMk cId="3392658535" sldId="2147483736"/>
        </pc:sldMasterMkLst>
        <pc:sldLayoutChg chg="add">
          <pc:chgData name="Burke, Katie" userId="S::kburke@helenaschools.org::38f90fc9-fc25-443e-8abb-f476c6693b5d" providerId="AD" clId="Web-{5D1393E6-1798-5D67-FC46-04CEFFFEB3C2}" dt="2022-02-23T15:46:20.276" v="28"/>
          <pc:sldLayoutMkLst>
            <pc:docMk/>
            <pc:sldMasterMk cId="3392658535" sldId="2147483736"/>
            <pc:sldLayoutMk cId="4067985137" sldId="2147483745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0.276" v="28"/>
          <pc:sldLayoutMkLst>
            <pc:docMk/>
            <pc:sldMasterMk cId="3392658535" sldId="2147483736"/>
            <pc:sldLayoutMk cId="1824209304" sldId="2147483746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0.276" v="28"/>
          <pc:sldLayoutMkLst>
            <pc:docMk/>
            <pc:sldMasterMk cId="3392658535" sldId="2147483736"/>
            <pc:sldLayoutMk cId="12308145" sldId="2147483747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0.276" v="28"/>
          <pc:sldLayoutMkLst>
            <pc:docMk/>
            <pc:sldMasterMk cId="3392658535" sldId="2147483736"/>
            <pc:sldLayoutMk cId="2813320161" sldId="2147483749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0.276" v="28"/>
          <pc:sldLayoutMkLst>
            <pc:docMk/>
            <pc:sldMasterMk cId="3392658535" sldId="2147483736"/>
            <pc:sldLayoutMk cId="3669675741" sldId="2147483947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0.276" v="28"/>
          <pc:sldLayoutMkLst>
            <pc:docMk/>
            <pc:sldMasterMk cId="3392658535" sldId="2147483736"/>
            <pc:sldLayoutMk cId="283492455" sldId="2147483948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0.276" v="28"/>
          <pc:sldLayoutMkLst>
            <pc:docMk/>
            <pc:sldMasterMk cId="3392658535" sldId="2147483736"/>
            <pc:sldLayoutMk cId="1071743380" sldId="2147483949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0.276" v="28"/>
          <pc:sldLayoutMkLst>
            <pc:docMk/>
            <pc:sldMasterMk cId="3392658535" sldId="2147483736"/>
            <pc:sldLayoutMk cId="1560789397" sldId="2147483950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0.276" v="28"/>
          <pc:sldLayoutMkLst>
            <pc:docMk/>
            <pc:sldMasterMk cId="3392658535" sldId="2147483736"/>
            <pc:sldLayoutMk cId="488989386" sldId="2147483951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0.276" v="28"/>
          <pc:sldLayoutMkLst>
            <pc:docMk/>
            <pc:sldMasterMk cId="3392658535" sldId="2147483736"/>
            <pc:sldLayoutMk cId="754052804" sldId="2147483952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0.276" v="28"/>
          <pc:sldLayoutMkLst>
            <pc:docMk/>
            <pc:sldMasterMk cId="3392658535" sldId="2147483736"/>
            <pc:sldLayoutMk cId="1811846878" sldId="2147483953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0.276" v="28"/>
          <pc:sldLayoutMkLst>
            <pc:docMk/>
            <pc:sldMasterMk cId="3392658535" sldId="2147483736"/>
            <pc:sldLayoutMk cId="3931520114" sldId="2147483954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0.276" v="28"/>
          <pc:sldLayoutMkLst>
            <pc:docMk/>
            <pc:sldMasterMk cId="3392658535" sldId="2147483736"/>
            <pc:sldLayoutMk cId="660320896" sldId="2147483955"/>
          </pc:sldLayoutMkLst>
        </pc:sldLayoutChg>
      </pc:sldMasterChg>
      <pc:sldMasterChg chg="replId addSldLayout modSldLayout">
        <pc:chgData name="Burke, Katie" userId="S::kburke@helenaschools.org::38f90fc9-fc25-443e-8abb-f476c6693b5d" providerId="AD" clId="Web-{5D1393E6-1798-5D67-FC46-04CEFFFEB3C2}" dt="2022-02-23T15:46:21.558" v="32"/>
        <pc:sldMasterMkLst>
          <pc:docMk/>
          <pc:sldMasterMk cId="0" sldId="2147483959"/>
        </pc:sldMasterMkLst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159521331" sldId="2147483717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39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42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43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44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45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46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47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48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49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50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51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52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53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54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55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56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57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58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59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60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61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62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63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64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65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68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69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70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71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72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73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74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75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78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79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80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81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82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83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84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85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86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87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88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89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91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92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93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95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96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97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898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01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02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03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04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05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06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07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08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09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10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11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12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13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14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15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16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17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18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19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20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21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22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23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26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27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28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29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30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31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32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33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36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37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38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39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40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41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42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43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44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45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46"/>
          </pc:sldLayoutMkLst>
        </pc:sldLayoutChg>
        <pc:sldLayoutChg chg="replId">
          <pc:chgData name="Burke, Katie" userId="S::kburke@helenaschools.org::38f90fc9-fc25-443e-8abb-f476c6693b5d" providerId="AD" clId="Web-{5D1393E6-1798-5D67-FC46-04CEFFFEB3C2}" dt="2022-02-23T15:46:20.276" v="28"/>
          <pc:sldLayoutMkLst>
            <pc:docMk/>
            <pc:sldMasterMk cId="0" sldId="2147483959"/>
            <pc:sldLayoutMk cId="0" sldId="2147483956"/>
          </pc:sldLayoutMkLst>
        </pc:sldLayoutChg>
        <pc:sldLayoutChg chg="replId">
          <pc:chgData name="Burke, Katie" userId="S::kburke@helenaschools.org::38f90fc9-fc25-443e-8abb-f476c6693b5d" providerId="AD" clId="Web-{5D1393E6-1798-5D67-FC46-04CEFFFEB3C2}" dt="2022-02-23T15:46:20.276" v="28"/>
          <pc:sldLayoutMkLst>
            <pc:docMk/>
            <pc:sldMasterMk cId="0" sldId="2147483959"/>
            <pc:sldLayoutMk cId="0" sldId="2147483957"/>
          </pc:sldLayoutMkLst>
        </pc:sldLayoutChg>
        <pc:sldLayoutChg chg="replId">
          <pc:chgData name="Burke, Katie" userId="S::kburke@helenaschools.org::38f90fc9-fc25-443e-8abb-f476c6693b5d" providerId="AD" clId="Web-{5D1393E6-1798-5D67-FC46-04CEFFFEB3C2}" dt="2022-02-23T15:46:20.276" v="28"/>
          <pc:sldLayoutMkLst>
            <pc:docMk/>
            <pc:sldMasterMk cId="0" sldId="2147483959"/>
            <pc:sldLayoutMk cId="0" sldId="2147483958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60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61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62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63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64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65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66"/>
          </pc:sldLayoutMkLst>
        </pc:sldLayoutChg>
        <pc:sldLayoutChg chg="add">
          <pc:chgData name="Burke, Katie" userId="S::kburke@helenaschools.org::38f90fc9-fc25-443e-8abb-f476c6693b5d" providerId="AD" clId="Web-{5D1393E6-1798-5D67-FC46-04CEFFFEB3C2}" dt="2022-02-23T15:46:21.558" v="32"/>
          <pc:sldLayoutMkLst>
            <pc:docMk/>
            <pc:sldMasterMk cId="0" sldId="2147483959"/>
            <pc:sldLayoutMk cId="0" sldId="2147483967"/>
          </pc:sldLayoutMkLst>
        </pc:sldLayoutChg>
      </pc:sldMasterChg>
    </pc:docChg>
  </pc:docChgLst>
  <pc:docChgLst>
    <pc:chgData name="Berry, Kristin" userId="S::kberry@helenaschools.org::639c7e5b-360d-4ea3-b622-19263495496b" providerId="AD" clId="Web-{48DB6C85-EF41-0030-4D25-EA87BF5F1695}"/>
    <pc:docChg chg="modSld">
      <pc:chgData name="Berry, Kristin" userId="S::kberry@helenaschools.org::639c7e5b-360d-4ea3-b622-19263495496b" providerId="AD" clId="Web-{48DB6C85-EF41-0030-4D25-EA87BF5F1695}" dt="2022-02-22T23:11:04.256" v="168" actId="20577"/>
      <pc:docMkLst>
        <pc:docMk/>
      </pc:docMkLst>
      <pc:sldChg chg="modSp">
        <pc:chgData name="Berry, Kristin" userId="S::kberry@helenaschools.org::639c7e5b-360d-4ea3-b622-19263495496b" providerId="AD" clId="Web-{48DB6C85-EF41-0030-4D25-EA87BF5F1695}" dt="2022-02-22T23:11:04.256" v="168" actId="20577"/>
        <pc:sldMkLst>
          <pc:docMk/>
          <pc:sldMk cId="2181479990" sldId="257"/>
        </pc:sldMkLst>
        <pc:spChg chg="mod">
          <ac:chgData name="Berry, Kristin" userId="S::kberry@helenaschools.org::639c7e5b-360d-4ea3-b622-19263495496b" providerId="AD" clId="Web-{48DB6C85-EF41-0030-4D25-EA87BF5F1695}" dt="2022-02-22T23:11:04.256" v="168" actId="20577"/>
          <ac:spMkLst>
            <pc:docMk/>
            <pc:sldMk cId="2181479990" sldId="257"/>
            <ac:spMk id="3" creationId="{D9C76FEF-DDED-4240-8E97-5647C159A8FC}"/>
          </ac:spMkLst>
        </pc:spChg>
      </pc:sldChg>
    </pc:docChg>
  </pc:docChgLst>
  <pc:docChgLst>
    <pc:chgData name="Burke, Katie" userId="S::kburke@helenaschools.org::38f90fc9-fc25-443e-8abb-f476c6693b5d" providerId="AD" clId="Web-{9F56CD46-FB3B-9847-8AF3-56AEC358BC51}"/>
    <pc:docChg chg="addSld modSld">
      <pc:chgData name="Burke, Katie" userId="S::kburke@helenaschools.org::38f90fc9-fc25-443e-8abb-f476c6693b5d" providerId="AD" clId="Web-{9F56CD46-FB3B-9847-8AF3-56AEC358BC51}" dt="2025-03-23T20:27:16.828" v="194" actId="20577"/>
      <pc:docMkLst>
        <pc:docMk/>
      </pc:docMkLst>
      <pc:sldChg chg="modSp">
        <pc:chgData name="Burke, Katie" userId="S::kburke@helenaschools.org::38f90fc9-fc25-443e-8abb-f476c6693b5d" providerId="AD" clId="Web-{9F56CD46-FB3B-9847-8AF3-56AEC358BC51}" dt="2025-03-23T20:26:29.216" v="168" actId="20577"/>
        <pc:sldMkLst>
          <pc:docMk/>
          <pc:sldMk cId="2328566222" sldId="282"/>
        </pc:sldMkLst>
        <pc:spChg chg="mod">
          <ac:chgData name="Burke, Katie" userId="S::kburke@helenaschools.org::38f90fc9-fc25-443e-8abb-f476c6693b5d" providerId="AD" clId="Web-{9F56CD46-FB3B-9847-8AF3-56AEC358BC51}" dt="2025-03-23T20:21:57.607" v="0"/>
          <ac:spMkLst>
            <pc:docMk/>
            <pc:sldMk cId="2328566222" sldId="282"/>
            <ac:spMk id="6" creationId="{DC968EF2-C264-29B0-C449-024DFA2A629E}"/>
          </ac:spMkLst>
        </pc:spChg>
        <pc:spChg chg="mod">
          <ac:chgData name="Burke, Katie" userId="S::kburke@helenaschools.org::38f90fc9-fc25-443e-8abb-f476c6693b5d" providerId="AD" clId="Web-{9F56CD46-FB3B-9847-8AF3-56AEC358BC51}" dt="2025-03-23T20:25:49.651" v="157"/>
          <ac:spMkLst>
            <pc:docMk/>
            <pc:sldMk cId="2328566222" sldId="282"/>
            <ac:spMk id="10" creationId="{9BF2627A-3A46-3F28-65EB-F9E0F2ADBF04}"/>
          </ac:spMkLst>
        </pc:spChg>
        <pc:spChg chg="mod">
          <ac:chgData name="Burke, Katie" userId="S::kburke@helenaschools.org::38f90fc9-fc25-443e-8abb-f476c6693b5d" providerId="AD" clId="Web-{9F56CD46-FB3B-9847-8AF3-56AEC358BC51}" dt="2025-03-23T20:22:03.717" v="1"/>
          <ac:spMkLst>
            <pc:docMk/>
            <pc:sldMk cId="2328566222" sldId="282"/>
            <ac:spMk id="11" creationId="{38A9F80B-4098-7990-E0C3-0FD84FC60F08}"/>
          </ac:spMkLst>
        </pc:spChg>
        <pc:spChg chg="mod">
          <ac:chgData name="Burke, Katie" userId="S::kburke@helenaschools.org::38f90fc9-fc25-443e-8abb-f476c6693b5d" providerId="AD" clId="Web-{9F56CD46-FB3B-9847-8AF3-56AEC358BC51}" dt="2025-03-23T20:26:29.216" v="168" actId="20577"/>
          <ac:spMkLst>
            <pc:docMk/>
            <pc:sldMk cId="2328566222" sldId="282"/>
            <ac:spMk id="12" creationId="{E9EF2CAA-C4B2-BCB7-074A-5B8B3C37F729}"/>
          </ac:spMkLst>
        </pc:spChg>
      </pc:sldChg>
      <pc:sldChg chg="delSp modSp add replId">
        <pc:chgData name="Burke, Katie" userId="S::kburke@helenaschools.org::38f90fc9-fc25-443e-8abb-f476c6693b5d" providerId="AD" clId="Web-{9F56CD46-FB3B-9847-8AF3-56AEC358BC51}" dt="2025-03-23T20:27:16.828" v="194" actId="20577"/>
        <pc:sldMkLst>
          <pc:docMk/>
          <pc:sldMk cId="3970103266" sldId="285"/>
        </pc:sldMkLst>
        <pc:spChg chg="del">
          <ac:chgData name="Burke, Katie" userId="S::kburke@helenaschools.org::38f90fc9-fc25-443e-8abb-f476c6693b5d" providerId="AD" clId="Web-{9F56CD46-FB3B-9847-8AF3-56AEC358BC51}" dt="2025-03-23T20:26:42.545" v="170"/>
          <ac:spMkLst>
            <pc:docMk/>
            <pc:sldMk cId="3970103266" sldId="285"/>
            <ac:spMk id="5" creationId="{E6CAE359-1C95-E0B3-0CC9-2217B1CA3E8B}"/>
          </ac:spMkLst>
        </pc:spChg>
        <pc:graphicFrameChg chg="mod modGraphic">
          <ac:chgData name="Burke, Katie" userId="S::kburke@helenaschools.org::38f90fc9-fc25-443e-8abb-f476c6693b5d" providerId="AD" clId="Web-{9F56CD46-FB3B-9847-8AF3-56AEC358BC51}" dt="2025-03-23T20:27:16.828" v="194" actId="20577"/>
          <ac:graphicFrameMkLst>
            <pc:docMk/>
            <pc:sldMk cId="3970103266" sldId="285"/>
            <ac:graphicFrameMk id="7" creationId="{0F4A592C-A066-F0BA-0321-7861832BF911}"/>
          </ac:graphicFrameMkLst>
        </pc:graphicFrameChg>
      </pc:sldChg>
    </pc:docChg>
  </pc:docChgLst>
  <pc:docChgLst>
    <pc:chgData name="Burke, Katie" userId="S::kburke@helenaschools.org::38f90fc9-fc25-443e-8abb-f476c6693b5d" providerId="AD" clId="Web-{B34B0622-CB4F-C409-1A5F-EF466992E43B}"/>
    <pc:docChg chg="delSld modSld">
      <pc:chgData name="Burke, Katie" userId="S::kburke@helenaschools.org::38f90fc9-fc25-443e-8abb-f476c6693b5d" providerId="AD" clId="Web-{B34B0622-CB4F-C409-1A5F-EF466992E43B}" dt="2025-03-23T19:54:41.688" v="4" actId="20577"/>
      <pc:docMkLst>
        <pc:docMk/>
      </pc:docMkLst>
      <pc:sldChg chg="del">
        <pc:chgData name="Burke, Katie" userId="S::kburke@helenaschools.org::38f90fc9-fc25-443e-8abb-f476c6693b5d" providerId="AD" clId="Web-{B34B0622-CB4F-C409-1A5F-EF466992E43B}" dt="2025-03-23T19:54:35.609" v="3"/>
        <pc:sldMkLst>
          <pc:docMk/>
          <pc:sldMk cId="2181479990" sldId="257"/>
        </pc:sldMkLst>
      </pc:sldChg>
      <pc:sldChg chg="modSp">
        <pc:chgData name="Burke, Katie" userId="S::kburke@helenaschools.org::38f90fc9-fc25-443e-8abb-f476c6693b5d" providerId="AD" clId="Web-{B34B0622-CB4F-C409-1A5F-EF466992E43B}" dt="2025-03-23T19:54:41.688" v="4" actId="20577"/>
        <pc:sldMkLst>
          <pc:docMk/>
          <pc:sldMk cId="2141298774" sldId="278"/>
        </pc:sldMkLst>
        <pc:spChg chg="mod">
          <ac:chgData name="Burke, Katie" userId="S::kburke@helenaschools.org::38f90fc9-fc25-443e-8abb-f476c6693b5d" providerId="AD" clId="Web-{B34B0622-CB4F-C409-1A5F-EF466992E43B}" dt="2025-03-23T19:54:41.688" v="4" actId="20577"/>
          <ac:spMkLst>
            <pc:docMk/>
            <pc:sldMk cId="2141298774" sldId="278"/>
            <ac:spMk id="3" creationId="{D9C76FEF-DDED-4240-8E97-5647C159A8FC}"/>
          </ac:spMkLst>
        </pc:spChg>
      </pc:sldChg>
    </pc:docChg>
  </pc:docChgLst>
  <pc:docChgLst>
    <pc:chgData name="Burke, Katie" userId="S::kburke@helenaschools.org::38f90fc9-fc25-443e-8abb-f476c6693b5d" providerId="AD" clId="Web-{22C740BC-6571-FB0B-6578-0BA2D1AAAEAC}"/>
    <pc:docChg chg="addSld delSld modSld">
      <pc:chgData name="Burke, Katie" userId="S::kburke@helenaschools.org::38f90fc9-fc25-443e-8abb-f476c6693b5d" providerId="AD" clId="Web-{22C740BC-6571-FB0B-6578-0BA2D1AAAEAC}" dt="2023-04-21T16:28:12.659" v="252" actId="20577"/>
      <pc:docMkLst>
        <pc:docMk/>
      </pc:docMkLst>
      <pc:sldChg chg="modSp mod modShow">
        <pc:chgData name="Burke, Katie" userId="S::kburke@helenaschools.org::38f90fc9-fc25-443e-8abb-f476c6693b5d" providerId="AD" clId="Web-{22C740BC-6571-FB0B-6578-0BA2D1AAAEAC}" dt="2023-04-21T13:46:16.559" v="6"/>
        <pc:sldMkLst>
          <pc:docMk/>
          <pc:sldMk cId="2181479990" sldId="257"/>
        </pc:sldMkLst>
        <pc:spChg chg="mod">
          <ac:chgData name="Burke, Katie" userId="S::kburke@helenaschools.org::38f90fc9-fc25-443e-8abb-f476c6693b5d" providerId="AD" clId="Web-{22C740BC-6571-FB0B-6578-0BA2D1AAAEAC}" dt="2023-04-21T13:45:41.683" v="0" actId="20577"/>
          <ac:spMkLst>
            <pc:docMk/>
            <pc:sldMk cId="2181479990" sldId="257"/>
            <ac:spMk id="2" creationId="{2E31C336-696B-4A54-AFE1-94C9D966069D}"/>
          </ac:spMkLst>
        </pc:spChg>
        <pc:spChg chg="mod">
          <ac:chgData name="Burke, Katie" userId="S::kburke@helenaschools.org::38f90fc9-fc25-443e-8abb-f476c6693b5d" providerId="AD" clId="Web-{22C740BC-6571-FB0B-6578-0BA2D1AAAEAC}" dt="2023-04-21T13:45:59.293" v="4" actId="20577"/>
          <ac:spMkLst>
            <pc:docMk/>
            <pc:sldMk cId="2181479990" sldId="257"/>
            <ac:spMk id="3" creationId="{D9C76FEF-DDED-4240-8E97-5647C159A8FC}"/>
          </ac:spMkLst>
        </pc:spChg>
      </pc:sldChg>
      <pc:sldChg chg="modSp">
        <pc:chgData name="Burke, Katie" userId="S::kburke@helenaschools.org::38f90fc9-fc25-443e-8abb-f476c6693b5d" providerId="AD" clId="Web-{22C740BC-6571-FB0B-6578-0BA2D1AAAEAC}" dt="2023-04-21T14:19:20.192" v="122" actId="20577"/>
        <pc:sldMkLst>
          <pc:docMk/>
          <pc:sldMk cId="448141934" sldId="261"/>
        </pc:sldMkLst>
        <pc:graphicFrameChg chg="modGraphic">
          <ac:chgData name="Burke, Katie" userId="S::kburke@helenaschools.org::38f90fc9-fc25-443e-8abb-f476c6693b5d" providerId="AD" clId="Web-{22C740BC-6571-FB0B-6578-0BA2D1AAAEAC}" dt="2023-04-21T14:19:20.192" v="122" actId="20577"/>
          <ac:graphicFrameMkLst>
            <pc:docMk/>
            <pc:sldMk cId="448141934" sldId="261"/>
            <ac:graphicFrameMk id="1700" creationId="{2FC04B07-C0F5-48F1-888D-BC67559126F3}"/>
          </ac:graphicFrameMkLst>
        </pc:graphicFrameChg>
      </pc:sldChg>
      <pc:sldChg chg="addSp delSp modSp">
        <pc:chgData name="Burke, Katie" userId="S::kburke@helenaschools.org::38f90fc9-fc25-443e-8abb-f476c6693b5d" providerId="AD" clId="Web-{22C740BC-6571-FB0B-6578-0BA2D1AAAEAC}" dt="2023-04-21T16:28:12.659" v="252" actId="20577"/>
        <pc:sldMkLst>
          <pc:docMk/>
          <pc:sldMk cId="3225075899" sldId="262"/>
        </pc:sldMkLst>
        <pc:spChg chg="mod">
          <ac:chgData name="Burke, Katie" userId="S::kburke@helenaschools.org::38f90fc9-fc25-443e-8abb-f476c6693b5d" providerId="AD" clId="Web-{22C740BC-6571-FB0B-6578-0BA2D1AAAEAC}" dt="2023-04-21T16:28:12.659" v="252" actId="20577"/>
          <ac:spMkLst>
            <pc:docMk/>
            <pc:sldMk cId="3225075899" sldId="262"/>
            <ac:spMk id="2" creationId="{49822A58-5BAA-4CF2-A3B3-60006D49F408}"/>
          </ac:spMkLst>
        </pc:spChg>
        <pc:spChg chg="ord">
          <ac:chgData name="Burke, Katie" userId="S::kburke@helenaschools.org::38f90fc9-fc25-443e-8abb-f476c6693b5d" providerId="AD" clId="Web-{22C740BC-6571-FB0B-6578-0BA2D1AAAEAC}" dt="2023-04-21T16:20:47.665" v="237"/>
          <ac:spMkLst>
            <pc:docMk/>
            <pc:sldMk cId="3225075899" sldId="262"/>
            <ac:spMk id="4" creationId="{0EC571D8-B834-46D8-B930-83E14EA1D2AA}"/>
          </ac:spMkLst>
        </pc:spChg>
        <pc:spChg chg="mod">
          <ac:chgData name="Burke, Katie" userId="S::kburke@helenaschools.org::38f90fc9-fc25-443e-8abb-f476c6693b5d" providerId="AD" clId="Web-{22C740BC-6571-FB0B-6578-0BA2D1AAAEAC}" dt="2023-04-21T16:20:47.665" v="237"/>
          <ac:spMkLst>
            <pc:docMk/>
            <pc:sldMk cId="3225075899" sldId="262"/>
            <ac:spMk id="5" creationId="{54B36AB7-173A-4379-8A27-29143B9593AB}"/>
          </ac:spMkLst>
        </pc:spChg>
        <pc:spChg chg="del">
          <ac:chgData name="Burke, Katie" userId="S::kburke@helenaschools.org::38f90fc9-fc25-443e-8abb-f476c6693b5d" providerId="AD" clId="Web-{22C740BC-6571-FB0B-6578-0BA2D1AAAEAC}" dt="2023-04-21T16:20:47.665" v="237"/>
          <ac:spMkLst>
            <pc:docMk/>
            <pc:sldMk cId="3225075899" sldId="262"/>
            <ac:spMk id="20" creationId="{EBDD1931-9E86-4402-9A68-33A2D9EFB198}"/>
          </ac:spMkLst>
        </pc:spChg>
        <pc:spChg chg="del">
          <ac:chgData name="Burke, Katie" userId="S::kburke@helenaschools.org::38f90fc9-fc25-443e-8abb-f476c6693b5d" providerId="AD" clId="Web-{22C740BC-6571-FB0B-6578-0BA2D1AAAEAC}" dt="2023-04-21T16:20:47.665" v="237"/>
          <ac:spMkLst>
            <pc:docMk/>
            <pc:sldMk cId="3225075899" sldId="262"/>
            <ac:spMk id="21" creationId="{100EDD19-6802-4EC3-95CE-CFFAB042CFD6}"/>
          </ac:spMkLst>
        </pc:spChg>
        <pc:spChg chg="del">
          <ac:chgData name="Burke, Katie" userId="S::kburke@helenaschools.org::38f90fc9-fc25-443e-8abb-f476c6693b5d" providerId="AD" clId="Web-{22C740BC-6571-FB0B-6578-0BA2D1AAAEAC}" dt="2023-04-21T16:20:47.665" v="237"/>
          <ac:spMkLst>
            <pc:docMk/>
            <pc:sldMk cId="3225075899" sldId="262"/>
            <ac:spMk id="22" creationId="{DB17E863-922E-4C26-BD64-E8FD41D28661}"/>
          </ac:spMkLst>
        </pc:spChg>
        <pc:spChg chg="add">
          <ac:chgData name="Burke, Katie" userId="S::kburke@helenaschools.org::38f90fc9-fc25-443e-8abb-f476c6693b5d" providerId="AD" clId="Web-{22C740BC-6571-FB0B-6578-0BA2D1AAAEAC}" dt="2023-04-21T16:20:47.665" v="237"/>
          <ac:spMkLst>
            <pc:docMk/>
            <pc:sldMk cId="3225075899" sldId="262"/>
            <ac:spMk id="27" creationId="{EBDD1931-9E86-4402-9A68-33A2D9EFB198}"/>
          </ac:spMkLst>
        </pc:spChg>
        <pc:spChg chg="add">
          <ac:chgData name="Burke, Katie" userId="S::kburke@helenaschools.org::38f90fc9-fc25-443e-8abb-f476c6693b5d" providerId="AD" clId="Web-{22C740BC-6571-FB0B-6578-0BA2D1AAAEAC}" dt="2023-04-21T16:20:47.665" v="237"/>
          <ac:spMkLst>
            <pc:docMk/>
            <pc:sldMk cId="3225075899" sldId="262"/>
            <ac:spMk id="29" creationId="{743AA782-23D1-4521-8CAD-47662984AA08}"/>
          </ac:spMkLst>
        </pc:spChg>
        <pc:spChg chg="add">
          <ac:chgData name="Burke, Katie" userId="S::kburke@helenaschools.org::38f90fc9-fc25-443e-8abb-f476c6693b5d" providerId="AD" clId="Web-{22C740BC-6571-FB0B-6578-0BA2D1AAAEAC}" dt="2023-04-21T16:20:47.665" v="237"/>
          <ac:spMkLst>
            <pc:docMk/>
            <pc:sldMk cId="3225075899" sldId="262"/>
            <ac:spMk id="31" creationId="{3CE8AF5E-D374-4CF1-90CC-35CF73B81C3E}"/>
          </ac:spMkLst>
        </pc:spChg>
        <pc:picChg chg="add mod">
          <ac:chgData name="Burke, Katie" userId="S::kburke@helenaschools.org::38f90fc9-fc25-443e-8abb-f476c6693b5d" providerId="AD" clId="Web-{22C740BC-6571-FB0B-6578-0BA2D1AAAEAC}" dt="2023-04-21T16:20:47.665" v="237"/>
          <ac:picMkLst>
            <pc:docMk/>
            <pc:sldMk cId="3225075899" sldId="262"/>
            <ac:picMk id="6" creationId="{F5E0461A-B2D0-FE10-55F6-D592F6F4A1FE}"/>
          </ac:picMkLst>
        </pc:picChg>
        <pc:inkChg chg="add">
          <ac:chgData name="Burke, Katie" userId="S::kburke@helenaschools.org::38f90fc9-fc25-443e-8abb-f476c6693b5d" providerId="AD" clId="Web-{22C740BC-6571-FB0B-6578-0BA2D1AAAEAC}" dt="2023-04-21T16:20:47.665" v="237"/>
          <ac:inkMkLst>
            <pc:docMk/>
            <pc:sldMk cId="3225075899" sldId="262"/>
            <ac:inkMk id="33" creationId="{070477C5-0410-4E4F-97A1-F84C2465C187}"/>
          </ac:inkMkLst>
        </pc:inkChg>
      </pc:sldChg>
      <pc:sldChg chg="modSp del mod modShow">
        <pc:chgData name="Burke, Katie" userId="S::kburke@helenaschools.org::38f90fc9-fc25-443e-8abb-f476c6693b5d" providerId="AD" clId="Web-{22C740BC-6571-FB0B-6578-0BA2D1AAAEAC}" dt="2023-04-21T16:21:12.040" v="250"/>
        <pc:sldMkLst>
          <pc:docMk/>
          <pc:sldMk cId="352558135" sldId="263"/>
        </pc:sldMkLst>
        <pc:spChg chg="mod">
          <ac:chgData name="Burke, Katie" userId="S::kburke@helenaschools.org::38f90fc9-fc25-443e-8abb-f476c6693b5d" providerId="AD" clId="Web-{22C740BC-6571-FB0B-6578-0BA2D1AAAEAC}" dt="2023-04-21T14:17:16.939" v="40" actId="14100"/>
          <ac:spMkLst>
            <pc:docMk/>
            <pc:sldMk cId="352558135" sldId="263"/>
            <ac:spMk id="1691" creationId="{00000000-0000-0000-0000-000000000000}"/>
          </ac:spMkLst>
        </pc:spChg>
      </pc:sldChg>
      <pc:sldChg chg="del">
        <pc:chgData name="Burke, Katie" userId="S::kburke@helenaschools.org::38f90fc9-fc25-443e-8abb-f476c6693b5d" providerId="AD" clId="Web-{22C740BC-6571-FB0B-6578-0BA2D1AAAEAC}" dt="2023-04-21T13:46:51.654" v="19"/>
        <pc:sldMkLst>
          <pc:docMk/>
          <pc:sldMk cId="2852149231" sldId="264"/>
        </pc:sldMkLst>
      </pc:sldChg>
      <pc:sldChg chg="del">
        <pc:chgData name="Burke, Katie" userId="S::kburke@helenaschools.org::38f90fc9-fc25-443e-8abb-f476c6693b5d" providerId="AD" clId="Web-{22C740BC-6571-FB0B-6578-0BA2D1AAAEAC}" dt="2023-04-21T13:48:43.173" v="32"/>
        <pc:sldMkLst>
          <pc:docMk/>
          <pc:sldMk cId="3238818865" sldId="267"/>
        </pc:sldMkLst>
      </pc:sldChg>
      <pc:sldChg chg="del">
        <pc:chgData name="Burke, Katie" userId="S::kburke@helenaschools.org::38f90fc9-fc25-443e-8abb-f476c6693b5d" providerId="AD" clId="Web-{22C740BC-6571-FB0B-6578-0BA2D1AAAEAC}" dt="2023-04-21T13:48:42.095" v="31"/>
        <pc:sldMkLst>
          <pc:docMk/>
          <pc:sldMk cId="3084966238" sldId="268"/>
        </pc:sldMkLst>
      </pc:sldChg>
      <pc:sldChg chg="add del">
        <pc:chgData name="Burke, Katie" userId="S::kburke@helenaschools.org::38f90fc9-fc25-443e-8abb-f476c6693b5d" providerId="AD" clId="Web-{22C740BC-6571-FB0B-6578-0BA2D1AAAEAC}" dt="2023-04-21T13:48:41.017" v="30"/>
        <pc:sldMkLst>
          <pc:docMk/>
          <pc:sldMk cId="2957317280" sldId="269"/>
        </pc:sldMkLst>
      </pc:sldChg>
      <pc:sldChg chg="add del">
        <pc:chgData name="Burke, Katie" userId="S::kburke@helenaschools.org::38f90fc9-fc25-443e-8abb-f476c6693b5d" providerId="AD" clId="Web-{22C740BC-6571-FB0B-6578-0BA2D1AAAEAC}" dt="2023-04-21T13:48:40.376" v="29"/>
        <pc:sldMkLst>
          <pc:docMk/>
          <pc:sldMk cId="1534505594" sldId="270"/>
        </pc:sldMkLst>
      </pc:sldChg>
      <pc:sldChg chg="del">
        <pc:chgData name="Burke, Katie" userId="S::kburke@helenaschools.org::38f90fc9-fc25-443e-8abb-f476c6693b5d" providerId="AD" clId="Web-{22C740BC-6571-FB0B-6578-0BA2D1AAAEAC}" dt="2023-04-21T13:46:55.810" v="24"/>
        <pc:sldMkLst>
          <pc:docMk/>
          <pc:sldMk cId="226227451" sldId="271"/>
        </pc:sldMkLst>
      </pc:sldChg>
      <pc:sldChg chg="del">
        <pc:chgData name="Burke, Katie" userId="S::kburke@helenaschools.org::38f90fc9-fc25-443e-8abb-f476c6693b5d" providerId="AD" clId="Web-{22C740BC-6571-FB0B-6578-0BA2D1AAAEAC}" dt="2023-04-21T13:46:55.201" v="23"/>
        <pc:sldMkLst>
          <pc:docMk/>
          <pc:sldMk cId="3110002690" sldId="272"/>
        </pc:sldMkLst>
      </pc:sldChg>
      <pc:sldChg chg="del">
        <pc:chgData name="Burke, Katie" userId="S::kburke@helenaschools.org::38f90fc9-fc25-443e-8abb-f476c6693b5d" providerId="AD" clId="Web-{22C740BC-6571-FB0B-6578-0BA2D1AAAEAC}" dt="2023-04-21T13:46:54.560" v="22"/>
        <pc:sldMkLst>
          <pc:docMk/>
          <pc:sldMk cId="930940020" sldId="273"/>
        </pc:sldMkLst>
      </pc:sldChg>
      <pc:sldChg chg="del">
        <pc:chgData name="Burke, Katie" userId="S::kburke@helenaschools.org::38f90fc9-fc25-443e-8abb-f476c6693b5d" providerId="AD" clId="Web-{22C740BC-6571-FB0B-6578-0BA2D1AAAEAC}" dt="2023-04-21T13:46:53.888" v="21"/>
        <pc:sldMkLst>
          <pc:docMk/>
          <pc:sldMk cId="4171432088" sldId="275"/>
        </pc:sldMkLst>
      </pc:sldChg>
      <pc:sldChg chg="del">
        <pc:chgData name="Burke, Katie" userId="S::kburke@helenaschools.org::38f90fc9-fc25-443e-8abb-f476c6693b5d" providerId="AD" clId="Web-{22C740BC-6571-FB0B-6578-0BA2D1AAAEAC}" dt="2023-04-21T13:46:53.201" v="20"/>
        <pc:sldMkLst>
          <pc:docMk/>
          <pc:sldMk cId="2171399649" sldId="276"/>
        </pc:sldMkLst>
      </pc:sldChg>
      <pc:sldChg chg="del">
        <pc:chgData name="Burke, Katie" userId="S::kburke@helenaschools.org::38f90fc9-fc25-443e-8abb-f476c6693b5d" providerId="AD" clId="Web-{22C740BC-6571-FB0B-6578-0BA2D1AAAEAC}" dt="2023-04-21T13:49:13.377" v="34"/>
        <pc:sldMkLst>
          <pc:docMk/>
          <pc:sldMk cId="464527145" sldId="277"/>
        </pc:sldMkLst>
      </pc:sldChg>
      <pc:sldChg chg="modSp">
        <pc:chgData name="Burke, Katie" userId="S::kburke@helenaschools.org::38f90fc9-fc25-443e-8abb-f476c6693b5d" providerId="AD" clId="Web-{22C740BC-6571-FB0B-6578-0BA2D1AAAEAC}" dt="2023-04-21T13:46:40.607" v="18" actId="20577"/>
        <pc:sldMkLst>
          <pc:docMk/>
          <pc:sldMk cId="2141298774" sldId="278"/>
        </pc:sldMkLst>
        <pc:spChg chg="mod">
          <ac:chgData name="Burke, Katie" userId="S::kburke@helenaschools.org::38f90fc9-fc25-443e-8abb-f476c6693b5d" providerId="AD" clId="Web-{22C740BC-6571-FB0B-6578-0BA2D1AAAEAC}" dt="2023-04-21T13:46:11.465" v="5" actId="20577"/>
          <ac:spMkLst>
            <pc:docMk/>
            <pc:sldMk cId="2141298774" sldId="278"/>
            <ac:spMk id="2" creationId="{2E31C336-696B-4A54-AFE1-94C9D966069D}"/>
          </ac:spMkLst>
        </pc:spChg>
        <pc:spChg chg="mod">
          <ac:chgData name="Burke, Katie" userId="S::kburke@helenaschools.org::38f90fc9-fc25-443e-8abb-f476c6693b5d" providerId="AD" clId="Web-{22C740BC-6571-FB0B-6578-0BA2D1AAAEAC}" dt="2023-04-21T13:46:40.607" v="18" actId="20577"/>
          <ac:spMkLst>
            <pc:docMk/>
            <pc:sldMk cId="2141298774" sldId="278"/>
            <ac:spMk id="3" creationId="{D9C76FEF-DDED-4240-8E97-5647C159A8FC}"/>
          </ac:spMkLst>
        </pc:spChg>
      </pc:sldChg>
      <pc:sldChg chg="add">
        <pc:chgData name="Burke, Katie" userId="S::kburke@helenaschools.org::38f90fc9-fc25-443e-8abb-f476c6693b5d" providerId="AD" clId="Web-{22C740BC-6571-FB0B-6578-0BA2D1AAAEAC}" dt="2023-04-21T13:49:34.066" v="35"/>
        <pc:sldMkLst>
          <pc:docMk/>
          <pc:sldMk cId="1080498204" sldId="279"/>
        </pc:sldMkLst>
      </pc:sldChg>
      <pc:sldChg chg="modSp new">
        <pc:chgData name="Burke, Katie" userId="S::kburke@helenaschools.org::38f90fc9-fc25-443e-8abb-f476c6693b5d" providerId="AD" clId="Web-{22C740BC-6571-FB0B-6578-0BA2D1AAAEAC}" dt="2023-04-21T14:21:36.852" v="231" actId="20577"/>
        <pc:sldMkLst>
          <pc:docMk/>
          <pc:sldMk cId="2968437245" sldId="280"/>
        </pc:sldMkLst>
        <pc:spChg chg="mod">
          <ac:chgData name="Burke, Katie" userId="S::kburke@helenaschools.org::38f90fc9-fc25-443e-8abb-f476c6693b5d" providerId="AD" clId="Web-{22C740BC-6571-FB0B-6578-0BA2D1AAAEAC}" dt="2023-04-21T14:19:38.724" v="126" actId="20577"/>
          <ac:spMkLst>
            <pc:docMk/>
            <pc:sldMk cId="2968437245" sldId="280"/>
            <ac:spMk id="2" creationId="{35D8AF0A-BF13-202A-DE62-FE90C0B11EC8}"/>
          </ac:spMkLst>
        </pc:spChg>
        <pc:spChg chg="mod">
          <ac:chgData name="Burke, Katie" userId="S::kburke@helenaschools.org::38f90fc9-fc25-443e-8abb-f476c6693b5d" providerId="AD" clId="Web-{22C740BC-6571-FB0B-6578-0BA2D1AAAEAC}" dt="2023-04-21T14:21:36.852" v="231" actId="20577"/>
          <ac:spMkLst>
            <pc:docMk/>
            <pc:sldMk cId="2968437245" sldId="280"/>
            <ac:spMk id="3" creationId="{F45E043B-9EB9-9B0D-217D-CEFDBE483293}"/>
          </ac:spMkLst>
        </pc:spChg>
      </pc:sldChg>
    </pc:docChg>
  </pc:docChgLst>
  <pc:docChgLst>
    <pc:chgData name="Burke, Katie" userId="S::kburke@helenaschools.org::38f90fc9-fc25-443e-8abb-f476c6693b5d" providerId="AD" clId="Web-{A52F398F-DCFC-CF98-C696-D6CCB27EEF73}"/>
    <pc:docChg chg="addSld delSld modSld addMainMaster delMainMaster">
      <pc:chgData name="Burke, Katie" userId="S::kburke@helenaschools.org::38f90fc9-fc25-443e-8abb-f476c6693b5d" providerId="AD" clId="Web-{A52F398F-DCFC-CF98-C696-D6CCB27EEF73}" dt="2025-03-23T20:21:30.472" v="874" actId="14100"/>
      <pc:docMkLst>
        <pc:docMk/>
      </pc:docMkLst>
      <pc:sldChg chg="del">
        <pc:chgData name="Burke, Katie" userId="S::kburke@helenaschools.org::38f90fc9-fc25-443e-8abb-f476c6693b5d" providerId="AD" clId="Web-{A52F398F-DCFC-CF98-C696-D6CCB27EEF73}" dt="2025-03-23T20:03:52.461" v="209"/>
        <pc:sldMkLst>
          <pc:docMk/>
          <pc:sldMk cId="109857222" sldId="256"/>
        </pc:sldMkLst>
      </pc:sldChg>
      <pc:sldChg chg="delSp modSp mod modClrScheme delDesignElem chgLayout">
        <pc:chgData name="Burke, Katie" userId="S::kburke@helenaschools.org::38f90fc9-fc25-443e-8abb-f476c6693b5d" providerId="AD" clId="Web-{A52F398F-DCFC-CF98-C696-D6CCB27EEF73}" dt="2025-03-23T20:10:25.740" v="551" actId="20577"/>
        <pc:sldMkLst>
          <pc:docMk/>
          <pc:sldMk cId="2259312482" sldId="258"/>
        </pc:sldMkLst>
        <pc:spChg chg="mod ord">
          <ac:chgData name="Burke, Katie" userId="S::kburke@helenaschools.org::38f90fc9-fc25-443e-8abb-f476c6693b5d" providerId="AD" clId="Web-{A52F398F-DCFC-CF98-C696-D6CCB27EEF73}" dt="2025-03-23T20:09:59.209" v="544"/>
          <ac:spMkLst>
            <pc:docMk/>
            <pc:sldMk cId="2259312482" sldId="258"/>
            <ac:spMk id="2" creationId="{19946F04-DB07-4201-AB68-53922C90FE67}"/>
          </ac:spMkLst>
        </pc:spChg>
        <pc:spChg chg="mod ord">
          <ac:chgData name="Burke, Katie" userId="S::kburke@helenaschools.org::38f90fc9-fc25-443e-8abb-f476c6693b5d" providerId="AD" clId="Web-{A52F398F-DCFC-CF98-C696-D6CCB27EEF73}" dt="2025-03-23T20:10:25.740" v="551" actId="20577"/>
          <ac:spMkLst>
            <pc:docMk/>
            <pc:sldMk cId="2259312482" sldId="258"/>
            <ac:spMk id="3" creationId="{E480CCB3-99FC-434A-B90F-5CDC986B8CDF}"/>
          </ac:spMkLst>
        </pc:spChg>
        <pc:spChg chg="del">
          <ac:chgData name="Burke, Katie" userId="S::kburke@helenaschools.org::38f90fc9-fc25-443e-8abb-f476c6693b5d" providerId="AD" clId="Web-{A52F398F-DCFC-CF98-C696-D6CCB27EEF73}" dt="2025-03-23T20:09:59.209" v="544"/>
          <ac:spMkLst>
            <pc:docMk/>
            <pc:sldMk cId="2259312482" sldId="258"/>
            <ac:spMk id="10" creationId="{8651CFA9-6065-4243-AC48-858E359780B1}"/>
          </ac:spMkLst>
        </pc:spChg>
        <pc:spChg chg="del">
          <ac:chgData name="Burke, Katie" userId="S::kburke@helenaschools.org::38f90fc9-fc25-443e-8abb-f476c6693b5d" providerId="AD" clId="Web-{A52F398F-DCFC-CF98-C696-D6CCB27EEF73}" dt="2025-03-23T20:09:59.209" v="544"/>
          <ac:spMkLst>
            <pc:docMk/>
            <pc:sldMk cId="2259312482" sldId="258"/>
            <ac:spMk id="12" creationId="{37962AE0-6A1C-4B76-9D52-10E5E6D7D3BB}"/>
          </ac:spMkLst>
        </pc:spChg>
        <pc:grpChg chg="del">
          <ac:chgData name="Burke, Katie" userId="S::kburke@helenaschools.org::38f90fc9-fc25-443e-8abb-f476c6693b5d" providerId="AD" clId="Web-{A52F398F-DCFC-CF98-C696-D6CCB27EEF73}" dt="2025-03-23T20:09:59.209" v="544"/>
          <ac:grpSpMkLst>
            <pc:docMk/>
            <pc:sldMk cId="2259312482" sldId="258"/>
            <ac:grpSpMk id="14" creationId="{A345EEC5-ECAA-408B-B9D7-1C0E1102C169}"/>
          </ac:grpSpMkLst>
        </pc:grpChg>
        <pc:grpChg chg="del">
          <ac:chgData name="Burke, Katie" userId="S::kburke@helenaschools.org::38f90fc9-fc25-443e-8abb-f476c6693b5d" providerId="AD" clId="Web-{A52F398F-DCFC-CF98-C696-D6CCB27EEF73}" dt="2025-03-23T20:09:59.209" v="544"/>
          <ac:grpSpMkLst>
            <pc:docMk/>
            <pc:sldMk cId="2259312482" sldId="258"/>
            <ac:grpSpMk id="24" creationId="{F0A218EB-ECC2-4D0D-9EDC-F5CB062CADCE}"/>
          </ac:grpSpMkLst>
        </pc:grpChg>
      </pc:sldChg>
      <pc:sldChg chg="delSp modSp mod modClrScheme delDesignElem chgLayout">
        <pc:chgData name="Burke, Katie" userId="S::kburke@helenaschools.org::38f90fc9-fc25-443e-8abb-f476c6693b5d" providerId="AD" clId="Web-{A52F398F-DCFC-CF98-C696-D6CCB27EEF73}" dt="2025-03-23T20:10:38.787" v="555" actId="14100"/>
        <pc:sldMkLst>
          <pc:docMk/>
          <pc:sldMk cId="1436015985" sldId="259"/>
        </pc:sldMkLst>
        <pc:spChg chg="mod ord">
          <ac:chgData name="Burke, Katie" userId="S::kburke@helenaschools.org::38f90fc9-fc25-443e-8abb-f476c6693b5d" providerId="AD" clId="Web-{A52F398F-DCFC-CF98-C696-D6CCB27EEF73}" dt="2025-03-23T20:10:38.787" v="555" actId="14100"/>
          <ac:spMkLst>
            <pc:docMk/>
            <pc:sldMk cId="1436015985" sldId="259"/>
            <ac:spMk id="2" creationId="{617487DA-377F-40E5-8282-2137AF7A279B}"/>
          </ac:spMkLst>
        </pc:spChg>
        <pc:spChg chg="del">
          <ac:chgData name="Burke, Katie" userId="S::kburke@helenaschools.org::38f90fc9-fc25-443e-8abb-f476c6693b5d" providerId="AD" clId="Web-{A52F398F-DCFC-CF98-C696-D6CCB27EEF73}" dt="2025-03-23T20:09:59.209" v="544"/>
          <ac:spMkLst>
            <pc:docMk/>
            <pc:sldMk cId="1436015985" sldId="259"/>
            <ac:spMk id="9" creationId="{8651CFA9-6065-4243-AC48-858E359780B1}"/>
          </ac:spMkLst>
        </pc:spChg>
        <pc:spChg chg="del">
          <ac:chgData name="Burke, Katie" userId="S::kburke@helenaschools.org::38f90fc9-fc25-443e-8abb-f476c6693b5d" providerId="AD" clId="Web-{A52F398F-DCFC-CF98-C696-D6CCB27EEF73}" dt="2025-03-23T20:09:59.209" v="544"/>
          <ac:spMkLst>
            <pc:docMk/>
            <pc:sldMk cId="1436015985" sldId="259"/>
            <ac:spMk id="11" creationId="{37962AE0-6A1C-4B76-9D52-10E5E6D7D3BB}"/>
          </ac:spMkLst>
        </pc:spChg>
        <pc:grpChg chg="del">
          <ac:chgData name="Burke, Katie" userId="S::kburke@helenaschools.org::38f90fc9-fc25-443e-8abb-f476c6693b5d" providerId="AD" clId="Web-{A52F398F-DCFC-CF98-C696-D6CCB27EEF73}" dt="2025-03-23T20:09:59.209" v="544"/>
          <ac:grpSpMkLst>
            <pc:docMk/>
            <pc:sldMk cId="1436015985" sldId="259"/>
            <ac:grpSpMk id="13" creationId="{F73EC8D8-C118-4A24-B3A2-F22636F209B4}"/>
          </ac:grpSpMkLst>
        </pc:grpChg>
        <pc:grpChg chg="del">
          <ac:chgData name="Burke, Katie" userId="S::kburke@helenaschools.org::38f90fc9-fc25-443e-8abb-f476c6693b5d" providerId="AD" clId="Web-{A52F398F-DCFC-CF98-C696-D6CCB27EEF73}" dt="2025-03-23T20:09:59.209" v="544"/>
          <ac:grpSpMkLst>
            <pc:docMk/>
            <pc:sldMk cId="1436015985" sldId="259"/>
            <ac:grpSpMk id="23" creationId="{3BA0B410-FA41-4CD6-A923-146E029BBB25}"/>
          </ac:grpSpMkLst>
        </pc:grpChg>
        <pc:graphicFrameChg chg="mod ord modGraphic">
          <ac:chgData name="Burke, Katie" userId="S::kburke@helenaschools.org::38f90fc9-fc25-443e-8abb-f476c6693b5d" providerId="AD" clId="Web-{A52F398F-DCFC-CF98-C696-D6CCB27EEF73}" dt="2025-03-23T20:09:59.209" v="544"/>
          <ac:graphicFrameMkLst>
            <pc:docMk/>
            <pc:sldMk cId="1436015985" sldId="259"/>
            <ac:graphicFrameMk id="5" creationId="{0AE68EA7-DE77-454E-A38B-C0EDDAC20A89}"/>
          </ac:graphicFrameMkLst>
        </pc:graphicFrameChg>
      </pc:sldChg>
      <pc:sldChg chg="del">
        <pc:chgData name="Burke, Katie" userId="S::kburke@helenaschools.org::38f90fc9-fc25-443e-8abb-f476c6693b5d" providerId="AD" clId="Web-{A52F398F-DCFC-CF98-C696-D6CCB27EEF73}" dt="2025-03-23T20:04:11.055" v="211"/>
        <pc:sldMkLst>
          <pc:docMk/>
          <pc:sldMk cId="448141934" sldId="261"/>
        </pc:sldMkLst>
      </pc:sldChg>
      <pc:sldChg chg="addSp delSp modSp mod setBg modClrScheme delDesignElem chgLayout">
        <pc:chgData name="Burke, Katie" userId="S::kburke@helenaschools.org::38f90fc9-fc25-443e-8abb-f476c6693b5d" providerId="AD" clId="Web-{A52F398F-DCFC-CF98-C696-D6CCB27EEF73}" dt="2025-03-23T20:13:20.224" v="650" actId="20577"/>
        <pc:sldMkLst>
          <pc:docMk/>
          <pc:sldMk cId="3225075899" sldId="262"/>
        </pc:sldMkLst>
        <pc:spChg chg="mod">
          <ac:chgData name="Burke, Katie" userId="S::kburke@helenaschools.org::38f90fc9-fc25-443e-8abb-f476c6693b5d" providerId="AD" clId="Web-{A52F398F-DCFC-CF98-C696-D6CCB27EEF73}" dt="2025-03-23T20:13:20.224" v="650" actId="20577"/>
          <ac:spMkLst>
            <pc:docMk/>
            <pc:sldMk cId="3225075899" sldId="262"/>
            <ac:spMk id="2" creationId="{49822A58-5BAA-4CF2-A3B3-60006D49F408}"/>
          </ac:spMkLst>
        </pc:spChg>
        <pc:spChg chg="mod">
          <ac:chgData name="Burke, Katie" userId="S::kburke@helenaschools.org::38f90fc9-fc25-443e-8abb-f476c6693b5d" providerId="AD" clId="Web-{A52F398F-DCFC-CF98-C696-D6CCB27EEF73}" dt="2025-03-23T20:11:10.459" v="561" actId="14100"/>
          <ac:spMkLst>
            <pc:docMk/>
            <pc:sldMk cId="3225075899" sldId="262"/>
            <ac:spMk id="5" creationId="{54B36AB7-173A-4379-8A27-29143B9593AB}"/>
          </ac:spMkLst>
        </pc:spChg>
        <pc:spChg chg="add mod">
          <ac:chgData name="Burke, Katie" userId="S::kburke@helenaschools.org::38f90fc9-fc25-443e-8abb-f476c6693b5d" providerId="AD" clId="Web-{A52F398F-DCFC-CF98-C696-D6CCB27EEF73}" dt="2025-03-23T20:10:50.678" v="556"/>
          <ac:spMkLst>
            <pc:docMk/>
            <pc:sldMk cId="3225075899" sldId="262"/>
            <ac:spMk id="7" creationId="{9965E446-7F35-C530-C925-C53790856714}"/>
          </ac:spMkLst>
        </pc:spChg>
        <pc:spChg chg="add mod">
          <ac:chgData name="Burke, Katie" userId="S::kburke@helenaschools.org::38f90fc9-fc25-443e-8abb-f476c6693b5d" providerId="AD" clId="Web-{A52F398F-DCFC-CF98-C696-D6CCB27EEF73}" dt="2025-03-23T20:10:50.678" v="556"/>
          <ac:spMkLst>
            <pc:docMk/>
            <pc:sldMk cId="3225075899" sldId="262"/>
            <ac:spMk id="8" creationId="{72979117-8DC6-748A-269E-916A198F7072}"/>
          </ac:spMkLst>
        </pc:spChg>
        <pc:spChg chg="add mod">
          <ac:chgData name="Burke, Katie" userId="S::kburke@helenaschools.org::38f90fc9-fc25-443e-8abb-f476c6693b5d" providerId="AD" clId="Web-{A52F398F-DCFC-CF98-C696-D6CCB27EEF73}" dt="2025-03-23T20:10:50.678" v="556"/>
          <ac:spMkLst>
            <pc:docMk/>
            <pc:sldMk cId="3225075899" sldId="262"/>
            <ac:spMk id="9" creationId="{F16356BB-4299-DCB5-A208-F3B1AD04C329}"/>
          </ac:spMkLst>
        </pc:spChg>
        <pc:spChg chg="del">
          <ac:chgData name="Burke, Katie" userId="S::kburke@helenaschools.org::38f90fc9-fc25-443e-8abb-f476c6693b5d" providerId="AD" clId="Web-{A52F398F-DCFC-CF98-C696-D6CCB27EEF73}" dt="2025-03-23T20:09:38.616" v="543"/>
          <ac:spMkLst>
            <pc:docMk/>
            <pc:sldMk cId="3225075899" sldId="262"/>
            <ac:spMk id="27" creationId="{EBDD1931-9E86-4402-9A68-33A2D9EFB198}"/>
          </ac:spMkLst>
        </pc:spChg>
        <pc:spChg chg="del">
          <ac:chgData name="Burke, Katie" userId="S::kburke@helenaschools.org::38f90fc9-fc25-443e-8abb-f476c6693b5d" providerId="AD" clId="Web-{A52F398F-DCFC-CF98-C696-D6CCB27EEF73}" dt="2025-03-23T20:09:38.616" v="543"/>
          <ac:spMkLst>
            <pc:docMk/>
            <pc:sldMk cId="3225075899" sldId="262"/>
            <ac:spMk id="29" creationId="{743AA782-23D1-4521-8CAD-47662984AA08}"/>
          </ac:spMkLst>
        </pc:spChg>
        <pc:spChg chg="del">
          <ac:chgData name="Burke, Katie" userId="S::kburke@helenaschools.org::38f90fc9-fc25-443e-8abb-f476c6693b5d" providerId="AD" clId="Web-{A52F398F-DCFC-CF98-C696-D6CCB27EEF73}" dt="2025-03-23T20:09:38.616" v="543"/>
          <ac:spMkLst>
            <pc:docMk/>
            <pc:sldMk cId="3225075899" sldId="262"/>
            <ac:spMk id="31" creationId="{3CE8AF5E-D374-4CF1-90CC-35CF73B81C3E}"/>
          </ac:spMkLst>
        </pc:spChg>
        <pc:spChg chg="add del">
          <ac:chgData name="Burke, Katie" userId="S::kburke@helenaschools.org::38f90fc9-fc25-443e-8abb-f476c6693b5d" providerId="AD" clId="Web-{A52F398F-DCFC-CF98-C696-D6CCB27EEF73}" dt="2025-03-23T20:09:59.209" v="544"/>
          <ac:spMkLst>
            <pc:docMk/>
            <pc:sldMk cId="3225075899" sldId="262"/>
            <ac:spMk id="38" creationId="{EBDD1931-9E86-4402-9A68-33A2D9EFB198}"/>
          </ac:spMkLst>
        </pc:spChg>
        <pc:spChg chg="add del">
          <ac:chgData name="Burke, Katie" userId="S::kburke@helenaschools.org::38f90fc9-fc25-443e-8abb-f476c6693b5d" providerId="AD" clId="Web-{A52F398F-DCFC-CF98-C696-D6CCB27EEF73}" dt="2025-03-23T20:09:59.209" v="544"/>
          <ac:spMkLst>
            <pc:docMk/>
            <pc:sldMk cId="3225075899" sldId="262"/>
            <ac:spMk id="40" creationId="{100EDD19-6802-4EC3-95CE-CFFAB042CFD6}"/>
          </ac:spMkLst>
        </pc:spChg>
        <pc:spChg chg="add del">
          <ac:chgData name="Burke, Katie" userId="S::kburke@helenaschools.org::38f90fc9-fc25-443e-8abb-f476c6693b5d" providerId="AD" clId="Web-{A52F398F-DCFC-CF98-C696-D6CCB27EEF73}" dt="2025-03-23T20:09:59.209" v="544"/>
          <ac:spMkLst>
            <pc:docMk/>
            <pc:sldMk cId="3225075899" sldId="262"/>
            <ac:spMk id="42" creationId="{DB17E863-922E-4C26-BD64-E8FD41D28661}"/>
          </ac:spMkLst>
        </pc:spChg>
        <pc:picChg chg="add del mod">
          <ac:chgData name="Burke, Katie" userId="S::kburke@helenaschools.org::38f90fc9-fc25-443e-8abb-f476c6693b5d" providerId="AD" clId="Web-{A52F398F-DCFC-CF98-C696-D6CCB27EEF73}" dt="2025-03-23T19:59:19.431" v="10"/>
          <ac:picMkLst>
            <pc:docMk/>
            <pc:sldMk cId="3225075899" sldId="262"/>
            <ac:picMk id="3" creationId="{323DEF47-4DEB-3DA6-1089-6B83665E6ECC}"/>
          </ac:picMkLst>
        </pc:picChg>
        <pc:picChg chg="del">
          <ac:chgData name="Burke, Katie" userId="S::kburke@helenaschools.org::38f90fc9-fc25-443e-8abb-f476c6693b5d" providerId="AD" clId="Web-{A52F398F-DCFC-CF98-C696-D6CCB27EEF73}" dt="2025-03-23T19:58:53.119" v="7"/>
          <ac:picMkLst>
            <pc:docMk/>
            <pc:sldMk cId="3225075899" sldId="262"/>
            <ac:picMk id="6" creationId="{F5E0461A-B2D0-FE10-55F6-D592F6F4A1FE}"/>
          </ac:picMkLst>
        </pc:picChg>
        <pc:inkChg chg="del">
          <ac:chgData name="Burke, Katie" userId="S::kburke@helenaschools.org::38f90fc9-fc25-443e-8abb-f476c6693b5d" providerId="AD" clId="Web-{A52F398F-DCFC-CF98-C696-D6CCB27EEF73}" dt="2025-03-23T20:09:38.616" v="543"/>
          <ac:inkMkLst>
            <pc:docMk/>
            <pc:sldMk cId="3225075899" sldId="262"/>
            <ac:inkMk id="33" creationId="{070477C5-0410-4E4F-97A1-F84C2465C187}"/>
          </ac:inkMkLst>
        </pc:inkChg>
      </pc:sldChg>
      <pc:sldChg chg="addSp modSp mod modClrScheme chgLayout">
        <pc:chgData name="Burke, Katie" userId="S::kburke@helenaschools.org::38f90fc9-fc25-443e-8abb-f476c6693b5d" providerId="AD" clId="Web-{A52F398F-DCFC-CF98-C696-D6CCB27EEF73}" dt="2025-03-23T20:10:21.553" v="550" actId="14100"/>
        <pc:sldMkLst>
          <pc:docMk/>
          <pc:sldMk cId="2141298774" sldId="278"/>
        </pc:sldMkLst>
        <pc:spChg chg="mod ord">
          <ac:chgData name="Burke, Katie" userId="S::kburke@helenaschools.org::38f90fc9-fc25-443e-8abb-f476c6693b5d" providerId="AD" clId="Web-{A52F398F-DCFC-CF98-C696-D6CCB27EEF73}" dt="2025-03-23T20:10:21.553" v="550" actId="14100"/>
          <ac:spMkLst>
            <pc:docMk/>
            <pc:sldMk cId="2141298774" sldId="278"/>
            <ac:spMk id="2" creationId="{2E31C336-696B-4A54-AFE1-94C9D966069D}"/>
          </ac:spMkLst>
        </pc:spChg>
        <pc:spChg chg="mod ord">
          <ac:chgData name="Burke, Katie" userId="S::kburke@helenaschools.org::38f90fc9-fc25-443e-8abb-f476c6693b5d" providerId="AD" clId="Web-{A52F398F-DCFC-CF98-C696-D6CCB27EEF73}" dt="2025-03-23T20:09:59.209" v="544"/>
          <ac:spMkLst>
            <pc:docMk/>
            <pc:sldMk cId="2141298774" sldId="278"/>
            <ac:spMk id="3" creationId="{D9C76FEF-DDED-4240-8E97-5647C159A8FC}"/>
          </ac:spMkLst>
        </pc:spChg>
        <pc:picChg chg="add mod">
          <ac:chgData name="Burke, Katie" userId="S::kburke@helenaschools.org::38f90fc9-fc25-443e-8abb-f476c6693b5d" providerId="AD" clId="Web-{A52F398F-DCFC-CF98-C696-D6CCB27EEF73}" dt="2025-03-23T20:10:18.881" v="549" actId="1076"/>
          <ac:picMkLst>
            <pc:docMk/>
            <pc:sldMk cId="2141298774" sldId="278"/>
            <ac:picMk id="4" creationId="{144B72D0-9DAC-F02A-C907-694E57A4B040}"/>
          </ac:picMkLst>
        </pc:picChg>
      </pc:sldChg>
      <pc:sldChg chg="del">
        <pc:chgData name="Burke, Katie" userId="S::kburke@helenaschools.org::38f90fc9-fc25-443e-8abb-f476c6693b5d" providerId="AD" clId="Web-{A52F398F-DCFC-CF98-C696-D6CCB27EEF73}" dt="2025-03-23T20:03:57.477" v="210"/>
        <pc:sldMkLst>
          <pc:docMk/>
          <pc:sldMk cId="1080498204" sldId="279"/>
        </pc:sldMkLst>
      </pc:sldChg>
      <pc:sldChg chg="addSp delSp modSp mod modClrScheme chgLayout">
        <pc:chgData name="Burke, Katie" userId="S::kburke@helenaschools.org::38f90fc9-fc25-443e-8abb-f476c6693b5d" providerId="AD" clId="Web-{A52F398F-DCFC-CF98-C696-D6CCB27EEF73}" dt="2025-03-23T20:15:51.536" v="723" actId="20577"/>
        <pc:sldMkLst>
          <pc:docMk/>
          <pc:sldMk cId="2968437245" sldId="280"/>
        </pc:sldMkLst>
        <pc:spChg chg="mod ord">
          <ac:chgData name="Burke, Katie" userId="S::kburke@helenaschools.org::38f90fc9-fc25-443e-8abb-f476c6693b5d" providerId="AD" clId="Web-{A52F398F-DCFC-CF98-C696-D6CCB27EEF73}" dt="2025-03-23T20:14:48.599" v="715" actId="20577"/>
          <ac:spMkLst>
            <pc:docMk/>
            <pc:sldMk cId="2968437245" sldId="280"/>
            <ac:spMk id="2" creationId="{35D8AF0A-BF13-202A-DE62-FE90C0B11EC8}"/>
          </ac:spMkLst>
        </pc:spChg>
        <pc:spChg chg="del mod ord">
          <ac:chgData name="Burke, Katie" userId="S::kburke@helenaschools.org::38f90fc9-fc25-443e-8abb-f476c6693b5d" providerId="AD" clId="Web-{A52F398F-DCFC-CF98-C696-D6CCB27EEF73}" dt="2025-03-23T20:14:32.849" v="709"/>
          <ac:spMkLst>
            <pc:docMk/>
            <pc:sldMk cId="2968437245" sldId="280"/>
            <ac:spMk id="3" creationId="{F45E043B-9EB9-9B0D-217D-CEFDBE483293}"/>
          </ac:spMkLst>
        </pc:spChg>
        <pc:spChg chg="add del">
          <ac:chgData name="Burke, Katie" userId="S::kburke@helenaschools.org::38f90fc9-fc25-443e-8abb-f476c6693b5d" providerId="AD" clId="Web-{A52F398F-DCFC-CF98-C696-D6CCB27EEF73}" dt="2025-03-23T20:13:50.740" v="655"/>
          <ac:spMkLst>
            <pc:docMk/>
            <pc:sldMk cId="2968437245" sldId="280"/>
            <ac:spMk id="4" creationId="{7B250618-1C17-AF2C-18B8-17197AD900AD}"/>
          </ac:spMkLst>
        </pc:spChg>
        <pc:spChg chg="add mod">
          <ac:chgData name="Burke, Katie" userId="S::kburke@helenaschools.org::38f90fc9-fc25-443e-8abb-f476c6693b5d" providerId="AD" clId="Web-{A52F398F-DCFC-CF98-C696-D6CCB27EEF73}" dt="2025-03-23T20:15:51.536" v="723" actId="20577"/>
          <ac:spMkLst>
            <pc:docMk/>
            <pc:sldMk cId="2968437245" sldId="280"/>
            <ac:spMk id="5" creationId="{A7041C30-2DF2-CA82-917F-FDC5AF8843BB}"/>
          </ac:spMkLst>
        </pc:spChg>
        <pc:spChg chg="add mod">
          <ac:chgData name="Burke, Katie" userId="S::kburke@helenaschools.org::38f90fc9-fc25-443e-8abb-f476c6693b5d" providerId="AD" clId="Web-{A52F398F-DCFC-CF98-C696-D6CCB27EEF73}" dt="2025-03-23T20:14:32.849" v="709"/>
          <ac:spMkLst>
            <pc:docMk/>
            <pc:sldMk cId="2968437245" sldId="280"/>
            <ac:spMk id="11" creationId="{27917DD0-B781-C9FF-F6A5-9C2A352E9386}"/>
          </ac:spMkLst>
        </pc:spChg>
        <pc:spChg chg="add mod">
          <ac:chgData name="Burke, Katie" userId="S::kburke@helenaschools.org::38f90fc9-fc25-443e-8abb-f476c6693b5d" providerId="AD" clId="Web-{A52F398F-DCFC-CF98-C696-D6CCB27EEF73}" dt="2025-03-23T20:14:32.849" v="709"/>
          <ac:spMkLst>
            <pc:docMk/>
            <pc:sldMk cId="2968437245" sldId="280"/>
            <ac:spMk id="13" creationId="{3F7A27C5-91EE-94CE-BD40-38CFA4BD9A18}"/>
          </ac:spMkLst>
        </pc:spChg>
        <pc:spChg chg="add mod">
          <ac:chgData name="Burke, Katie" userId="S::kburke@helenaschools.org::38f90fc9-fc25-443e-8abb-f476c6693b5d" providerId="AD" clId="Web-{A52F398F-DCFC-CF98-C696-D6CCB27EEF73}" dt="2025-03-23T20:14:32.849" v="709"/>
          <ac:spMkLst>
            <pc:docMk/>
            <pc:sldMk cId="2968437245" sldId="280"/>
            <ac:spMk id="15" creationId="{236BE37F-82A6-E6F4-1EA9-B7D8E7B170AA}"/>
          </ac:spMkLst>
        </pc:spChg>
        <pc:graphicFrameChg chg="add mod">
          <ac:chgData name="Burke, Katie" userId="S::kburke@helenaschools.org::38f90fc9-fc25-443e-8abb-f476c6693b5d" providerId="AD" clId="Web-{A52F398F-DCFC-CF98-C696-D6CCB27EEF73}" dt="2025-03-23T20:14:32.849" v="709"/>
          <ac:graphicFrameMkLst>
            <pc:docMk/>
            <pc:sldMk cId="2968437245" sldId="280"/>
            <ac:graphicFrameMk id="7" creationId="{6868A1D3-73BD-D8F9-3812-1BA5169AB1BC}"/>
          </ac:graphicFrameMkLst>
        </pc:graphicFrameChg>
      </pc:sldChg>
      <pc:sldChg chg="addSp delSp modSp new">
        <pc:chgData name="Burke, Katie" userId="S::kburke@helenaschools.org::38f90fc9-fc25-443e-8abb-f476c6693b5d" providerId="AD" clId="Web-{A52F398F-DCFC-CF98-C696-D6CCB27EEF73}" dt="2025-03-23T20:18:04.723" v="815" actId="1076"/>
        <pc:sldMkLst>
          <pc:docMk/>
          <pc:sldMk cId="196439878" sldId="281"/>
        </pc:sldMkLst>
        <pc:spChg chg="mod">
          <ac:chgData name="Burke, Katie" userId="S::kburke@helenaschools.org::38f90fc9-fc25-443e-8abb-f476c6693b5d" providerId="AD" clId="Web-{A52F398F-DCFC-CF98-C696-D6CCB27EEF73}" dt="2025-03-23T20:17:59.395" v="814" actId="1076"/>
          <ac:spMkLst>
            <pc:docMk/>
            <pc:sldMk cId="196439878" sldId="281"/>
            <ac:spMk id="2" creationId="{7A75FBA3-BF5D-709F-8F44-850DE0C4780D}"/>
          </ac:spMkLst>
        </pc:spChg>
        <pc:spChg chg="del mod">
          <ac:chgData name="Burke, Katie" userId="S::kburke@helenaschools.org::38f90fc9-fc25-443e-8abb-f476c6693b5d" providerId="AD" clId="Web-{A52F398F-DCFC-CF98-C696-D6CCB27EEF73}" dt="2025-03-23T20:17:54.442" v="813"/>
          <ac:spMkLst>
            <pc:docMk/>
            <pc:sldMk cId="196439878" sldId="281"/>
            <ac:spMk id="3" creationId="{C3B7BC33-09AB-6198-9334-D01C2C87A4CE}"/>
          </ac:spMkLst>
        </pc:spChg>
        <pc:spChg chg="mod">
          <ac:chgData name="Burke, Katie" userId="S::kburke@helenaschools.org::38f90fc9-fc25-443e-8abb-f476c6693b5d" providerId="AD" clId="Web-{A52F398F-DCFC-CF98-C696-D6CCB27EEF73}" dt="2025-03-23T20:17:54.442" v="813"/>
          <ac:spMkLst>
            <pc:docMk/>
            <pc:sldMk cId="196439878" sldId="281"/>
            <ac:spMk id="4" creationId="{166481B1-910A-9DFF-344B-AAE776B05570}"/>
          </ac:spMkLst>
        </pc:spChg>
        <pc:spChg chg="mod">
          <ac:chgData name="Burke, Katie" userId="S::kburke@helenaschools.org::38f90fc9-fc25-443e-8abb-f476c6693b5d" providerId="AD" clId="Web-{A52F398F-DCFC-CF98-C696-D6CCB27EEF73}" dt="2025-03-23T20:17:54.442" v="813"/>
          <ac:spMkLst>
            <pc:docMk/>
            <pc:sldMk cId="196439878" sldId="281"/>
            <ac:spMk id="5" creationId="{FA4F33D4-6CFC-D2EE-E786-D3040882C8A8}"/>
          </ac:spMkLst>
        </pc:spChg>
        <pc:spChg chg="mod">
          <ac:chgData name="Burke, Katie" userId="S::kburke@helenaschools.org::38f90fc9-fc25-443e-8abb-f476c6693b5d" providerId="AD" clId="Web-{A52F398F-DCFC-CF98-C696-D6CCB27EEF73}" dt="2025-03-23T20:17:54.442" v="813"/>
          <ac:spMkLst>
            <pc:docMk/>
            <pc:sldMk cId="196439878" sldId="281"/>
            <ac:spMk id="6" creationId="{B144C38A-E976-94EF-C30A-90190313A956}"/>
          </ac:spMkLst>
        </pc:spChg>
        <pc:graphicFrameChg chg="add mod">
          <ac:chgData name="Burke, Katie" userId="S::kburke@helenaschools.org::38f90fc9-fc25-443e-8abb-f476c6693b5d" providerId="AD" clId="Web-{A52F398F-DCFC-CF98-C696-D6CCB27EEF73}" dt="2025-03-23T20:18:04.723" v="815" actId="1076"/>
          <ac:graphicFrameMkLst>
            <pc:docMk/>
            <pc:sldMk cId="196439878" sldId="281"/>
            <ac:graphicFrameMk id="8" creationId="{7F3A8B00-1669-C783-E1ED-CAC4D058EF19}"/>
          </ac:graphicFrameMkLst>
        </pc:graphicFrameChg>
      </pc:sldChg>
      <pc:sldChg chg="addSp delSp modSp add mod replId modClrScheme chgLayout">
        <pc:chgData name="Burke, Katie" userId="S::kburke@helenaschools.org::38f90fc9-fc25-443e-8abb-f476c6693b5d" providerId="AD" clId="Web-{A52F398F-DCFC-CF98-C696-D6CCB27EEF73}" dt="2025-03-23T20:21:30.472" v="874" actId="14100"/>
        <pc:sldMkLst>
          <pc:docMk/>
          <pc:sldMk cId="2328566222" sldId="282"/>
        </pc:sldMkLst>
        <pc:spChg chg="del mod">
          <ac:chgData name="Burke, Katie" userId="S::kburke@helenaschools.org::38f90fc9-fc25-443e-8abb-f476c6693b5d" providerId="AD" clId="Web-{A52F398F-DCFC-CF98-C696-D6CCB27EEF73}" dt="2025-03-23T20:21:05.347" v="860"/>
          <ac:spMkLst>
            <pc:docMk/>
            <pc:sldMk cId="2328566222" sldId="282"/>
            <ac:spMk id="2" creationId="{A977DED8-E050-C5D4-E624-9117DA697A21}"/>
          </ac:spMkLst>
        </pc:spChg>
        <pc:spChg chg="add del mod ord">
          <ac:chgData name="Burke, Katie" userId="S::kburke@helenaschools.org::38f90fc9-fc25-443e-8abb-f476c6693b5d" providerId="AD" clId="Web-{A52F398F-DCFC-CF98-C696-D6CCB27EEF73}" dt="2025-03-23T20:20:48.675" v="854"/>
          <ac:spMkLst>
            <pc:docMk/>
            <pc:sldMk cId="2328566222" sldId="282"/>
            <ac:spMk id="3" creationId="{06CF607E-F113-26C2-3248-8223B95CE718}"/>
          </ac:spMkLst>
        </pc:spChg>
        <pc:spChg chg="del mod">
          <ac:chgData name="Burke, Katie" userId="S::kburke@helenaschools.org::38f90fc9-fc25-443e-8abb-f476c6693b5d" providerId="AD" clId="Web-{A52F398F-DCFC-CF98-C696-D6CCB27EEF73}" dt="2025-03-23T20:20:42.503" v="853"/>
          <ac:spMkLst>
            <pc:docMk/>
            <pc:sldMk cId="2328566222" sldId="282"/>
            <ac:spMk id="5" creationId="{9C2E8535-D6D6-8FC4-83F1-F295414A91A0}"/>
          </ac:spMkLst>
        </pc:spChg>
        <pc:spChg chg="add mod ord">
          <ac:chgData name="Burke, Katie" userId="S::kburke@helenaschools.org::38f90fc9-fc25-443e-8abb-f476c6693b5d" providerId="AD" clId="Web-{A52F398F-DCFC-CF98-C696-D6CCB27EEF73}" dt="2025-03-23T20:21:30.472" v="874" actId="14100"/>
          <ac:spMkLst>
            <pc:docMk/>
            <pc:sldMk cId="2328566222" sldId="282"/>
            <ac:spMk id="6" creationId="{DC968EF2-C264-29B0-C449-024DFA2A629E}"/>
          </ac:spMkLst>
        </pc:spChg>
        <pc:spChg chg="mod ord">
          <ac:chgData name="Burke, Katie" userId="S::kburke@helenaschools.org::38f90fc9-fc25-443e-8abb-f476c6693b5d" providerId="AD" clId="Web-{A52F398F-DCFC-CF98-C696-D6CCB27EEF73}" dt="2025-03-23T20:20:28.878" v="851"/>
          <ac:spMkLst>
            <pc:docMk/>
            <pc:sldMk cId="2328566222" sldId="282"/>
            <ac:spMk id="7" creationId="{2D21A881-26D0-4FA1-E66E-950589794CE4}"/>
          </ac:spMkLst>
        </pc:spChg>
        <pc:spChg chg="mod ord">
          <ac:chgData name="Burke, Katie" userId="S::kburke@helenaschools.org::38f90fc9-fc25-443e-8abb-f476c6693b5d" providerId="AD" clId="Web-{A52F398F-DCFC-CF98-C696-D6CCB27EEF73}" dt="2025-03-23T20:20:28.878" v="851"/>
          <ac:spMkLst>
            <pc:docMk/>
            <pc:sldMk cId="2328566222" sldId="282"/>
            <ac:spMk id="8" creationId="{0980644B-499B-295A-9D18-9C5912C320F5}"/>
          </ac:spMkLst>
        </pc:spChg>
        <pc:spChg chg="mod ord">
          <ac:chgData name="Burke, Katie" userId="S::kburke@helenaschools.org::38f90fc9-fc25-443e-8abb-f476c6693b5d" providerId="AD" clId="Web-{A52F398F-DCFC-CF98-C696-D6CCB27EEF73}" dt="2025-03-23T20:20:28.878" v="851"/>
          <ac:spMkLst>
            <pc:docMk/>
            <pc:sldMk cId="2328566222" sldId="282"/>
            <ac:spMk id="9" creationId="{D887898E-0A6B-7205-CD8B-D418A68C40C7}"/>
          </ac:spMkLst>
        </pc:spChg>
        <pc:spChg chg="add mod ord">
          <ac:chgData name="Burke, Katie" userId="S::kburke@helenaschools.org::38f90fc9-fc25-443e-8abb-f476c6693b5d" providerId="AD" clId="Web-{A52F398F-DCFC-CF98-C696-D6CCB27EEF73}" dt="2025-03-23T20:21:30.472" v="874" actId="14100"/>
          <ac:spMkLst>
            <pc:docMk/>
            <pc:sldMk cId="2328566222" sldId="282"/>
            <ac:spMk id="10" creationId="{9BF2627A-3A46-3F28-65EB-F9E0F2ADBF04}"/>
          </ac:spMkLst>
        </pc:spChg>
        <pc:spChg chg="add mod ord">
          <ac:chgData name="Burke, Katie" userId="S::kburke@helenaschools.org::38f90fc9-fc25-443e-8abb-f476c6693b5d" providerId="AD" clId="Web-{A52F398F-DCFC-CF98-C696-D6CCB27EEF73}" dt="2025-03-23T20:20:56.847" v="857" actId="20577"/>
          <ac:spMkLst>
            <pc:docMk/>
            <pc:sldMk cId="2328566222" sldId="282"/>
            <ac:spMk id="11" creationId="{38A9F80B-4098-7990-E0C3-0FD84FC60F08}"/>
          </ac:spMkLst>
        </pc:spChg>
        <pc:spChg chg="add mod ord">
          <ac:chgData name="Burke, Katie" userId="S::kburke@helenaschools.org::38f90fc9-fc25-443e-8abb-f476c6693b5d" providerId="AD" clId="Web-{A52F398F-DCFC-CF98-C696-D6CCB27EEF73}" dt="2025-03-23T20:20:56.847" v="857" actId="20577"/>
          <ac:spMkLst>
            <pc:docMk/>
            <pc:sldMk cId="2328566222" sldId="282"/>
            <ac:spMk id="12" creationId="{E9EF2CAA-C4B2-BCB7-074A-5B8B3C37F729}"/>
          </ac:spMkLst>
        </pc:spChg>
      </pc:sldChg>
      <pc:sldChg chg="modSp add replId">
        <pc:chgData name="Burke, Katie" userId="S::kburke@helenaschools.org::38f90fc9-fc25-443e-8abb-f476c6693b5d" providerId="AD" clId="Web-{A52F398F-DCFC-CF98-C696-D6CCB27EEF73}" dt="2025-03-23T20:20:06.519" v="849" actId="20577"/>
        <pc:sldMkLst>
          <pc:docMk/>
          <pc:sldMk cId="3134034771" sldId="283"/>
        </pc:sldMkLst>
        <pc:graphicFrameChg chg="modGraphic">
          <ac:chgData name="Burke, Katie" userId="S::kburke@helenaschools.org::38f90fc9-fc25-443e-8abb-f476c6693b5d" providerId="AD" clId="Web-{A52F398F-DCFC-CF98-C696-D6CCB27EEF73}" dt="2025-03-23T20:20:06.519" v="849" actId="20577"/>
          <ac:graphicFrameMkLst>
            <pc:docMk/>
            <pc:sldMk cId="3134034771" sldId="283"/>
            <ac:graphicFrameMk id="5" creationId="{39C512C9-A20D-13CD-9C3C-FCFC58E50711}"/>
          </ac:graphicFrameMkLst>
        </pc:graphicFrameChg>
      </pc:sldChg>
      <pc:sldChg chg="add replId">
        <pc:chgData name="Burke, Katie" userId="S::kburke@helenaschools.org::38f90fc9-fc25-443e-8abb-f476c6693b5d" providerId="AD" clId="Web-{A52F398F-DCFC-CF98-C696-D6CCB27EEF73}" dt="2025-03-23T20:18:22.067" v="818"/>
        <pc:sldMkLst>
          <pc:docMk/>
          <pc:sldMk cId="3700986999" sldId="284"/>
        </pc:sldMkLst>
      </pc:sldChg>
      <pc:sldMasterChg chg="del delSldLayout">
        <pc:chgData name="Burke, Katie" userId="S::kburke@helenaschools.org::38f90fc9-fc25-443e-8abb-f476c6693b5d" providerId="AD" clId="Web-{A52F398F-DCFC-CF98-C696-D6CCB27EEF73}" dt="2025-03-23T20:09:59.209" v="544"/>
        <pc:sldMasterMkLst>
          <pc:docMk/>
          <pc:sldMasterMk cId="815103930" sldId="2147483711"/>
        </pc:sldMasterMkLst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815103930" sldId="2147483711"/>
            <pc:sldLayoutMk cId="3336216384" sldId="2147483700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815103930" sldId="2147483711"/>
            <pc:sldLayoutMk cId="1395278766" sldId="2147483701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815103930" sldId="2147483711"/>
            <pc:sldLayoutMk cId="1054519722" sldId="2147483702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815103930" sldId="2147483711"/>
            <pc:sldLayoutMk cId="584902195" sldId="2147483703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815103930" sldId="2147483711"/>
            <pc:sldLayoutMk cId="816337642" sldId="2147483704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815103930" sldId="2147483711"/>
            <pc:sldLayoutMk cId="4038997009" sldId="2147483705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815103930" sldId="2147483711"/>
            <pc:sldLayoutMk cId="1843190351" sldId="2147483706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815103930" sldId="2147483711"/>
            <pc:sldLayoutMk cId="3110226967" sldId="2147483707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815103930" sldId="2147483711"/>
            <pc:sldLayoutMk cId="3838980707" sldId="2147483708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815103930" sldId="2147483711"/>
            <pc:sldLayoutMk cId="2373934337" sldId="2147483709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815103930" sldId="2147483711"/>
            <pc:sldLayoutMk cId="270118780" sldId="2147483710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815103930" sldId="2147483711"/>
            <pc:sldLayoutMk cId="3989885101" sldId="2147483712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815103930" sldId="2147483711"/>
            <pc:sldLayoutMk cId="2444160525" sldId="2147483713"/>
          </pc:sldLayoutMkLst>
        </pc:sldLayoutChg>
      </pc:sldMasterChg>
      <pc:sldMasterChg chg="del delSldLayout">
        <pc:chgData name="Burke, Katie" userId="S::kburke@helenaschools.org::38f90fc9-fc25-443e-8abb-f476c6693b5d" providerId="AD" clId="Web-{A52F398F-DCFC-CF98-C696-D6CCB27EEF73}" dt="2025-03-23T20:09:59.209" v="544"/>
        <pc:sldMasterMkLst>
          <pc:docMk/>
          <pc:sldMasterMk cId="3392658535" sldId="2147483736"/>
        </pc:sldMasterMkLst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3392658535" sldId="2147483736"/>
            <pc:sldLayoutMk cId="4067985137" sldId="2147483745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3392658535" sldId="2147483736"/>
            <pc:sldLayoutMk cId="1824209304" sldId="2147483746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3392658535" sldId="2147483736"/>
            <pc:sldLayoutMk cId="12308145" sldId="2147483747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3392658535" sldId="2147483736"/>
            <pc:sldLayoutMk cId="2813320161" sldId="2147483749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3392658535" sldId="2147483736"/>
            <pc:sldLayoutMk cId="3669675741" sldId="2147483947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3392658535" sldId="2147483736"/>
            <pc:sldLayoutMk cId="283492455" sldId="2147483948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3392658535" sldId="2147483736"/>
            <pc:sldLayoutMk cId="1071743380" sldId="2147483949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3392658535" sldId="2147483736"/>
            <pc:sldLayoutMk cId="1560789397" sldId="2147483950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3392658535" sldId="2147483736"/>
            <pc:sldLayoutMk cId="488989386" sldId="2147483951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3392658535" sldId="2147483736"/>
            <pc:sldLayoutMk cId="754052804" sldId="2147483952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3392658535" sldId="2147483736"/>
            <pc:sldLayoutMk cId="1811846878" sldId="2147483953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3392658535" sldId="2147483736"/>
            <pc:sldLayoutMk cId="3931520114" sldId="2147483954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3392658535" sldId="2147483736"/>
            <pc:sldLayoutMk cId="660320896" sldId="2147483955"/>
          </pc:sldLayoutMkLst>
        </pc:sldLayoutChg>
      </pc:sldMasterChg>
      <pc:sldMasterChg chg="del delSldLayout">
        <pc:chgData name="Burke, Katie" userId="S::kburke@helenaschools.org::38f90fc9-fc25-443e-8abb-f476c6693b5d" providerId="AD" clId="Web-{A52F398F-DCFC-CF98-C696-D6CCB27EEF73}" dt="2025-03-23T20:09:59.209" v="544"/>
        <pc:sldMasterMkLst>
          <pc:docMk/>
          <pc:sldMasterMk cId="1179784670" sldId="2147483763"/>
        </pc:sldMasterMkLst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1179784670" sldId="2147483763"/>
            <pc:sldLayoutMk cId="1710306579" sldId="2147483752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1179784670" sldId="2147483763"/>
            <pc:sldLayoutMk cId="3057743202" sldId="2147483753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1179784670" sldId="2147483763"/>
            <pc:sldLayoutMk cId="53233876" sldId="2147483754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1179784670" sldId="2147483763"/>
            <pc:sldLayoutMk cId="975532968" sldId="2147483755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1179784670" sldId="2147483763"/>
            <pc:sldLayoutMk cId="1044232433" sldId="2147483756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1179784670" sldId="2147483763"/>
            <pc:sldLayoutMk cId="3421253194" sldId="2147483757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1179784670" sldId="2147483763"/>
            <pc:sldLayoutMk cId="2091020974" sldId="2147483758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1179784670" sldId="2147483763"/>
            <pc:sldLayoutMk cId="784740077" sldId="2147483759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1179784670" sldId="2147483763"/>
            <pc:sldLayoutMk cId="2363425338" sldId="2147483760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1179784670" sldId="2147483763"/>
            <pc:sldLayoutMk cId="1486204233" sldId="2147483761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1179784670" sldId="2147483763"/>
            <pc:sldLayoutMk cId="3837957016" sldId="2147483762"/>
          </pc:sldLayoutMkLst>
        </pc:sldLayoutChg>
      </pc:sldMasterChg>
      <pc:sldMasterChg chg="del delSldLayout">
        <pc:chgData name="Burke, Katie" userId="S::kburke@helenaschools.org::38f90fc9-fc25-443e-8abb-f476c6693b5d" providerId="AD" clId="Web-{A52F398F-DCFC-CF98-C696-D6CCB27EEF73}" dt="2025-03-23T20:09:59.209" v="544"/>
        <pc:sldMasterMkLst>
          <pc:docMk/>
          <pc:sldMasterMk cId="0" sldId="2147483959"/>
        </pc:sldMasterMkLst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48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49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50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51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52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53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54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55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56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57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58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59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60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61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62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63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64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65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66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67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68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69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70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71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72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73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74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75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76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77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78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79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80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81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82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83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84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85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86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87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88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89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90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91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92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93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94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95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96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97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98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699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159521331" sldId="2147483717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737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738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739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740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741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742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743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744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748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39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42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43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44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45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46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47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48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49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50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51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52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53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54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55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56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57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58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59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60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61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62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63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64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65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68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69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70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71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72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73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74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75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78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79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80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81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82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83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84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85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86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87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88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89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91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92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93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95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96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97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898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01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02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03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04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05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06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07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08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09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10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11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12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13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14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15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16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17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18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19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20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21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22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23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26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27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28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29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30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31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32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33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36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37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38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39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40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41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42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43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44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45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46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56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57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58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60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61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62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63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64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65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66"/>
          </pc:sldLayoutMkLst>
        </pc:sldLayoutChg>
        <pc:sldLayoutChg chg="del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0" sldId="2147483959"/>
            <pc:sldLayoutMk cId="0" sldId="2147483967"/>
          </pc:sldLayoutMkLst>
        </pc:sldLayoutChg>
      </pc:sldMasterChg>
      <pc:sldMasterChg chg="add addSldLayout modSldLayout">
        <pc:chgData name="Burke, Katie" userId="S::kburke@helenaschools.org::38f90fc9-fc25-443e-8abb-f476c6693b5d" providerId="AD" clId="Web-{A52F398F-DCFC-CF98-C696-D6CCB27EEF73}" dt="2025-03-23T20:09:59.209" v="544"/>
        <pc:sldMasterMkLst>
          <pc:docMk/>
          <pc:sldMasterMk cId="212403973" sldId="2147483968"/>
        </pc:sldMasterMkLst>
        <pc:sldLayoutChg chg="add mod replId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212403973" sldId="2147483968"/>
            <pc:sldLayoutMk cId="1733589364" sldId="2147483969"/>
          </pc:sldLayoutMkLst>
        </pc:sldLayoutChg>
        <pc:sldLayoutChg chg="add mod replId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212403973" sldId="2147483968"/>
            <pc:sldLayoutMk cId="185401716" sldId="2147483970"/>
          </pc:sldLayoutMkLst>
        </pc:sldLayoutChg>
        <pc:sldLayoutChg chg="add mod replId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212403973" sldId="2147483968"/>
            <pc:sldLayoutMk cId="521463153" sldId="2147483971"/>
          </pc:sldLayoutMkLst>
        </pc:sldLayoutChg>
        <pc:sldLayoutChg chg="add mod replId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212403973" sldId="2147483968"/>
            <pc:sldLayoutMk cId="3072569988" sldId="2147483972"/>
          </pc:sldLayoutMkLst>
        </pc:sldLayoutChg>
        <pc:sldLayoutChg chg="add mod replId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212403973" sldId="2147483968"/>
            <pc:sldLayoutMk cId="3418331579" sldId="2147483973"/>
          </pc:sldLayoutMkLst>
        </pc:sldLayoutChg>
        <pc:sldLayoutChg chg="add mod replId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212403973" sldId="2147483968"/>
            <pc:sldLayoutMk cId="2013704271" sldId="2147483974"/>
          </pc:sldLayoutMkLst>
        </pc:sldLayoutChg>
        <pc:sldLayoutChg chg="add mod replId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212403973" sldId="2147483968"/>
            <pc:sldLayoutMk cId="934383218" sldId="2147483975"/>
          </pc:sldLayoutMkLst>
        </pc:sldLayoutChg>
        <pc:sldLayoutChg chg="add mod replId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212403973" sldId="2147483968"/>
            <pc:sldLayoutMk cId="4183899563" sldId="2147483976"/>
          </pc:sldLayoutMkLst>
        </pc:sldLayoutChg>
        <pc:sldLayoutChg chg="add mod replId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212403973" sldId="2147483968"/>
            <pc:sldLayoutMk cId="3178436510" sldId="2147483977"/>
          </pc:sldLayoutMkLst>
        </pc:sldLayoutChg>
        <pc:sldLayoutChg chg="add mod replId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212403973" sldId="2147483968"/>
            <pc:sldLayoutMk cId="1636948303" sldId="2147483978"/>
          </pc:sldLayoutMkLst>
        </pc:sldLayoutChg>
        <pc:sldLayoutChg chg="add mod replId">
          <pc:chgData name="Burke, Katie" userId="S::kburke@helenaschools.org::38f90fc9-fc25-443e-8abb-f476c6693b5d" providerId="AD" clId="Web-{A52F398F-DCFC-CF98-C696-D6CCB27EEF73}" dt="2025-03-23T20:09:59.209" v="544"/>
          <pc:sldLayoutMkLst>
            <pc:docMk/>
            <pc:sldMasterMk cId="212403973" sldId="2147483968"/>
            <pc:sldLayoutMk cId="3342641968" sldId="2147483979"/>
          </pc:sldLayoutMkLst>
        </pc:sldLayoutChg>
      </pc:sldMasterChg>
    </pc:docChg>
  </pc:docChgLst>
  <pc:docChgLst>
    <pc:chgData name="Berry, Kristin" userId="S::kberry@helenaschools.org::639c7e5b-360d-4ea3-b622-19263495496b" providerId="AD" clId="Web-{CAB062EF-8E7E-4AC9-A2E7-F5F028249BAD}"/>
    <pc:docChg chg="addSld delSld modSld addMainMaster delMainMaster">
      <pc:chgData name="Berry, Kristin" userId="S::kberry@helenaschools.org::639c7e5b-360d-4ea3-b622-19263495496b" providerId="AD" clId="Web-{CAB062EF-8E7E-4AC9-A2E7-F5F028249BAD}" dt="2022-02-09T16:36:04.726" v="363"/>
      <pc:docMkLst>
        <pc:docMk/>
      </pc:docMkLst>
      <pc:sldChg chg="addSp modSp mod setBg modClrScheme chgLayout">
        <pc:chgData name="Berry, Kristin" userId="S::kberry@helenaschools.org::639c7e5b-360d-4ea3-b622-19263495496b" providerId="AD" clId="Web-{CAB062EF-8E7E-4AC9-A2E7-F5F028249BAD}" dt="2022-02-09T16:22:29.184" v="33"/>
        <pc:sldMkLst>
          <pc:docMk/>
          <pc:sldMk cId="109857222" sldId="256"/>
        </pc:sldMkLst>
        <pc:spChg chg="mod">
          <ac:chgData name="Berry, Kristin" userId="S::kberry@helenaschools.org::639c7e5b-360d-4ea3-b622-19263495496b" providerId="AD" clId="Web-{CAB062EF-8E7E-4AC9-A2E7-F5F028249BAD}" dt="2022-02-09T16:22:29.184" v="33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Berry, Kristin" userId="S::kberry@helenaschools.org::639c7e5b-360d-4ea3-b622-19263495496b" providerId="AD" clId="Web-{CAB062EF-8E7E-4AC9-A2E7-F5F028249BAD}" dt="2022-02-09T16:22:29.184" v="33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Berry, Kristin" userId="S::kberry@helenaschools.org::639c7e5b-360d-4ea3-b622-19263495496b" providerId="AD" clId="Web-{CAB062EF-8E7E-4AC9-A2E7-F5F028249BAD}" dt="2022-02-09T16:22:29.184" v="33"/>
          <ac:spMkLst>
            <pc:docMk/>
            <pc:sldMk cId="109857222" sldId="256"/>
            <ac:spMk id="9" creationId="{81BC67A1-175E-439E-85E2-88911C119814}"/>
          </ac:spMkLst>
        </pc:spChg>
        <pc:spChg chg="add">
          <ac:chgData name="Berry, Kristin" userId="S::kberry@helenaschools.org::639c7e5b-360d-4ea3-b622-19263495496b" providerId="AD" clId="Web-{CAB062EF-8E7E-4AC9-A2E7-F5F028249BAD}" dt="2022-02-09T16:22:29.184" v="33"/>
          <ac:spMkLst>
            <pc:docMk/>
            <pc:sldMk cId="109857222" sldId="256"/>
            <ac:spMk id="11" creationId="{94A7B82C-30F1-42B4-BE36-3DB42DD517D1}"/>
          </ac:spMkLst>
        </pc:spChg>
        <pc:spChg chg="add">
          <ac:chgData name="Berry, Kristin" userId="S::kberry@helenaschools.org::639c7e5b-360d-4ea3-b622-19263495496b" providerId="AD" clId="Web-{CAB062EF-8E7E-4AC9-A2E7-F5F028249BAD}" dt="2022-02-09T16:22:29.184" v="33"/>
          <ac:spMkLst>
            <pc:docMk/>
            <pc:sldMk cId="109857222" sldId="256"/>
            <ac:spMk id="13" creationId="{43CA1578-CEEB-41BB-8068-C0DA02C36C52}"/>
          </ac:spMkLst>
        </pc:spChg>
        <pc:grpChg chg="add">
          <ac:chgData name="Berry, Kristin" userId="S::kberry@helenaschools.org::639c7e5b-360d-4ea3-b622-19263495496b" providerId="AD" clId="Web-{CAB062EF-8E7E-4AC9-A2E7-F5F028249BAD}" dt="2022-02-09T16:22:29.184" v="33"/>
          <ac:grpSpMkLst>
            <pc:docMk/>
            <pc:sldMk cId="109857222" sldId="256"/>
            <ac:grpSpMk id="15" creationId="{7DF11618-754F-4C58-94AD-F7AA3530D6AF}"/>
          </ac:grpSpMkLst>
        </pc:grpChg>
        <pc:grpChg chg="add">
          <ac:chgData name="Berry, Kristin" userId="S::kberry@helenaschools.org::639c7e5b-360d-4ea3-b622-19263495496b" providerId="AD" clId="Web-{CAB062EF-8E7E-4AC9-A2E7-F5F028249BAD}" dt="2022-02-09T16:22:29.184" v="33"/>
          <ac:grpSpMkLst>
            <pc:docMk/>
            <pc:sldMk cId="109857222" sldId="256"/>
            <ac:grpSpMk id="41" creationId="{A5761FD8-9CFD-4F5A-AB69-F179306BCD09}"/>
          </ac:grpSpMkLst>
        </pc:grpChg>
        <pc:grpChg chg="add">
          <ac:chgData name="Berry, Kristin" userId="S::kberry@helenaschools.org::639c7e5b-360d-4ea3-b622-19263495496b" providerId="AD" clId="Web-{CAB062EF-8E7E-4AC9-A2E7-F5F028249BAD}" dt="2022-02-09T16:22:29.184" v="33"/>
          <ac:grpSpMkLst>
            <pc:docMk/>
            <pc:sldMk cId="109857222" sldId="256"/>
            <ac:grpSpMk id="52" creationId="{361195DA-BFB4-4917-BAFD-7D3D669EFA86}"/>
          </ac:grpSpMkLst>
        </pc:grpChg>
        <pc:picChg chg="add">
          <ac:chgData name="Berry, Kristin" userId="S::kberry@helenaschools.org::639c7e5b-360d-4ea3-b622-19263495496b" providerId="AD" clId="Web-{CAB062EF-8E7E-4AC9-A2E7-F5F028249BAD}" dt="2022-02-09T16:22:29.184" v="33"/>
          <ac:picMkLst>
            <pc:docMk/>
            <pc:sldMk cId="109857222" sldId="256"/>
            <ac:picMk id="4" creationId="{73ACC9C1-1350-4D8C-B2A4-CEE5C6378D8C}"/>
          </ac:picMkLst>
        </pc:picChg>
      </pc:sldChg>
      <pc:sldChg chg="modSp new">
        <pc:chgData name="Berry, Kristin" userId="S::kberry@helenaschools.org::639c7e5b-360d-4ea3-b622-19263495496b" providerId="AD" clId="Web-{CAB062EF-8E7E-4AC9-A2E7-F5F028249BAD}" dt="2022-02-09T16:23:59.810" v="51" actId="20577"/>
        <pc:sldMkLst>
          <pc:docMk/>
          <pc:sldMk cId="2181479990" sldId="257"/>
        </pc:sldMkLst>
        <pc:spChg chg="mod">
          <ac:chgData name="Berry, Kristin" userId="S::kberry@helenaschools.org::639c7e5b-360d-4ea3-b622-19263495496b" providerId="AD" clId="Web-{CAB062EF-8E7E-4AC9-A2E7-F5F028249BAD}" dt="2022-02-09T16:23:59.810" v="51" actId="20577"/>
          <ac:spMkLst>
            <pc:docMk/>
            <pc:sldMk cId="2181479990" sldId="257"/>
            <ac:spMk id="2" creationId="{2E31C336-696B-4A54-AFE1-94C9D966069D}"/>
          </ac:spMkLst>
        </pc:spChg>
      </pc:sldChg>
      <pc:sldChg chg="addSp modSp new mod setBg">
        <pc:chgData name="Berry, Kristin" userId="S::kberry@helenaschools.org::639c7e5b-360d-4ea3-b622-19263495496b" providerId="AD" clId="Web-{CAB062EF-8E7E-4AC9-A2E7-F5F028249BAD}" dt="2022-02-09T16:26:39.437" v="125" actId="20577"/>
        <pc:sldMkLst>
          <pc:docMk/>
          <pc:sldMk cId="2259312482" sldId="258"/>
        </pc:sldMkLst>
        <pc:spChg chg="mod">
          <ac:chgData name="Berry, Kristin" userId="S::kberry@helenaschools.org::639c7e5b-360d-4ea3-b622-19263495496b" providerId="AD" clId="Web-{CAB062EF-8E7E-4AC9-A2E7-F5F028249BAD}" dt="2022-02-09T16:26:30.781" v="124"/>
          <ac:spMkLst>
            <pc:docMk/>
            <pc:sldMk cId="2259312482" sldId="258"/>
            <ac:spMk id="2" creationId="{19946F04-DB07-4201-AB68-53922C90FE67}"/>
          </ac:spMkLst>
        </pc:spChg>
        <pc:spChg chg="mod">
          <ac:chgData name="Berry, Kristin" userId="S::kberry@helenaschools.org::639c7e5b-360d-4ea3-b622-19263495496b" providerId="AD" clId="Web-{CAB062EF-8E7E-4AC9-A2E7-F5F028249BAD}" dt="2022-02-09T16:26:39.437" v="125" actId="20577"/>
          <ac:spMkLst>
            <pc:docMk/>
            <pc:sldMk cId="2259312482" sldId="258"/>
            <ac:spMk id="3" creationId="{E480CCB3-99FC-434A-B90F-5CDC986B8CDF}"/>
          </ac:spMkLst>
        </pc:spChg>
        <pc:spChg chg="add">
          <ac:chgData name="Berry, Kristin" userId="S::kberry@helenaschools.org::639c7e5b-360d-4ea3-b622-19263495496b" providerId="AD" clId="Web-{CAB062EF-8E7E-4AC9-A2E7-F5F028249BAD}" dt="2022-02-09T16:26:30.781" v="124"/>
          <ac:spMkLst>
            <pc:docMk/>
            <pc:sldMk cId="2259312482" sldId="258"/>
            <ac:spMk id="10" creationId="{8651CFA9-6065-4243-AC48-858E359780B1}"/>
          </ac:spMkLst>
        </pc:spChg>
        <pc:spChg chg="add">
          <ac:chgData name="Berry, Kristin" userId="S::kberry@helenaschools.org::639c7e5b-360d-4ea3-b622-19263495496b" providerId="AD" clId="Web-{CAB062EF-8E7E-4AC9-A2E7-F5F028249BAD}" dt="2022-02-09T16:26:30.781" v="124"/>
          <ac:spMkLst>
            <pc:docMk/>
            <pc:sldMk cId="2259312482" sldId="258"/>
            <ac:spMk id="12" creationId="{37962AE0-6A1C-4B76-9D52-10E5E6D7D3BB}"/>
          </ac:spMkLst>
        </pc:spChg>
        <pc:grpChg chg="add">
          <ac:chgData name="Berry, Kristin" userId="S::kberry@helenaschools.org::639c7e5b-360d-4ea3-b622-19263495496b" providerId="AD" clId="Web-{CAB062EF-8E7E-4AC9-A2E7-F5F028249BAD}" dt="2022-02-09T16:26:30.781" v="124"/>
          <ac:grpSpMkLst>
            <pc:docMk/>
            <pc:sldMk cId="2259312482" sldId="258"/>
            <ac:grpSpMk id="14" creationId="{A345EEC5-ECAA-408B-B9D7-1C0E1102C169}"/>
          </ac:grpSpMkLst>
        </pc:grpChg>
        <pc:grpChg chg="add">
          <ac:chgData name="Berry, Kristin" userId="S::kberry@helenaschools.org::639c7e5b-360d-4ea3-b622-19263495496b" providerId="AD" clId="Web-{CAB062EF-8E7E-4AC9-A2E7-F5F028249BAD}" dt="2022-02-09T16:26:30.781" v="124"/>
          <ac:grpSpMkLst>
            <pc:docMk/>
            <pc:sldMk cId="2259312482" sldId="258"/>
            <ac:grpSpMk id="24" creationId="{F0A218EB-ECC2-4D0D-9EDC-F5CB062CADCE}"/>
          </ac:grpSpMkLst>
        </pc:grpChg>
        <pc:picChg chg="add">
          <ac:chgData name="Berry, Kristin" userId="S::kberry@helenaschools.org::639c7e5b-360d-4ea3-b622-19263495496b" providerId="AD" clId="Web-{CAB062EF-8E7E-4AC9-A2E7-F5F028249BAD}" dt="2022-02-09T16:26:30.781" v="124"/>
          <ac:picMkLst>
            <pc:docMk/>
            <pc:sldMk cId="2259312482" sldId="258"/>
            <ac:picMk id="7" creationId="{B3915BC3-7972-4BCE-955E-391F4F10BCA6}"/>
          </ac:picMkLst>
        </pc:picChg>
      </pc:sldChg>
      <pc:sldChg chg="addSp delSp modSp new mod setBg">
        <pc:chgData name="Berry, Kristin" userId="S::kberry@helenaschools.org::639c7e5b-360d-4ea3-b622-19263495496b" providerId="AD" clId="Web-{CAB062EF-8E7E-4AC9-A2E7-F5F028249BAD}" dt="2022-02-09T16:26:44.500" v="126"/>
        <pc:sldMkLst>
          <pc:docMk/>
          <pc:sldMk cId="1436015985" sldId="259"/>
        </pc:sldMkLst>
        <pc:spChg chg="mod">
          <ac:chgData name="Berry, Kristin" userId="S::kberry@helenaschools.org::639c7e5b-360d-4ea3-b622-19263495496b" providerId="AD" clId="Web-{CAB062EF-8E7E-4AC9-A2E7-F5F028249BAD}" dt="2022-02-09T16:26:44.500" v="126"/>
          <ac:spMkLst>
            <pc:docMk/>
            <pc:sldMk cId="1436015985" sldId="259"/>
            <ac:spMk id="2" creationId="{617487DA-377F-40E5-8282-2137AF7A279B}"/>
          </ac:spMkLst>
        </pc:spChg>
        <pc:spChg chg="del mod">
          <ac:chgData name="Berry, Kristin" userId="S::kberry@helenaschools.org::639c7e5b-360d-4ea3-b622-19263495496b" providerId="AD" clId="Web-{CAB062EF-8E7E-4AC9-A2E7-F5F028249BAD}" dt="2022-02-09T16:26:44.500" v="126"/>
          <ac:spMkLst>
            <pc:docMk/>
            <pc:sldMk cId="1436015985" sldId="259"/>
            <ac:spMk id="3" creationId="{A7ED649F-6580-4F76-A1BD-F765E6781BC3}"/>
          </ac:spMkLst>
        </pc:spChg>
        <pc:spChg chg="add">
          <ac:chgData name="Berry, Kristin" userId="S::kberry@helenaschools.org::639c7e5b-360d-4ea3-b622-19263495496b" providerId="AD" clId="Web-{CAB062EF-8E7E-4AC9-A2E7-F5F028249BAD}" dt="2022-02-09T16:26:44.500" v="126"/>
          <ac:spMkLst>
            <pc:docMk/>
            <pc:sldMk cId="1436015985" sldId="259"/>
            <ac:spMk id="9" creationId="{8651CFA9-6065-4243-AC48-858E359780B1}"/>
          </ac:spMkLst>
        </pc:spChg>
        <pc:spChg chg="add">
          <ac:chgData name="Berry, Kristin" userId="S::kberry@helenaschools.org::639c7e5b-360d-4ea3-b622-19263495496b" providerId="AD" clId="Web-{CAB062EF-8E7E-4AC9-A2E7-F5F028249BAD}" dt="2022-02-09T16:26:44.500" v="126"/>
          <ac:spMkLst>
            <pc:docMk/>
            <pc:sldMk cId="1436015985" sldId="259"/>
            <ac:spMk id="11" creationId="{37962AE0-6A1C-4B76-9D52-10E5E6D7D3BB}"/>
          </ac:spMkLst>
        </pc:spChg>
        <pc:grpChg chg="add">
          <ac:chgData name="Berry, Kristin" userId="S::kberry@helenaschools.org::639c7e5b-360d-4ea3-b622-19263495496b" providerId="AD" clId="Web-{CAB062EF-8E7E-4AC9-A2E7-F5F028249BAD}" dt="2022-02-09T16:26:44.500" v="126"/>
          <ac:grpSpMkLst>
            <pc:docMk/>
            <pc:sldMk cId="1436015985" sldId="259"/>
            <ac:grpSpMk id="13" creationId="{F73EC8D8-C118-4A24-B3A2-F22636F209B4}"/>
          </ac:grpSpMkLst>
        </pc:grpChg>
        <pc:grpChg chg="add">
          <ac:chgData name="Berry, Kristin" userId="S::kberry@helenaschools.org::639c7e5b-360d-4ea3-b622-19263495496b" providerId="AD" clId="Web-{CAB062EF-8E7E-4AC9-A2E7-F5F028249BAD}" dt="2022-02-09T16:26:44.500" v="126"/>
          <ac:grpSpMkLst>
            <pc:docMk/>
            <pc:sldMk cId="1436015985" sldId="259"/>
            <ac:grpSpMk id="23" creationId="{3BA0B410-FA41-4CD6-A923-146E029BBB25}"/>
          </ac:grpSpMkLst>
        </pc:grpChg>
        <pc:graphicFrameChg chg="add">
          <ac:chgData name="Berry, Kristin" userId="S::kberry@helenaschools.org::639c7e5b-360d-4ea3-b622-19263495496b" providerId="AD" clId="Web-{CAB062EF-8E7E-4AC9-A2E7-F5F028249BAD}" dt="2022-02-09T16:26:44.500" v="126"/>
          <ac:graphicFrameMkLst>
            <pc:docMk/>
            <pc:sldMk cId="1436015985" sldId="259"/>
            <ac:graphicFrameMk id="5" creationId="{0AE68EA7-DE77-454E-A38B-C0EDDAC20A89}"/>
          </ac:graphicFrameMkLst>
        </pc:graphicFrameChg>
      </pc:sldChg>
      <pc:sldChg chg="modSp add">
        <pc:chgData name="Berry, Kristin" userId="S::kberry@helenaschools.org::639c7e5b-360d-4ea3-b622-19263495496b" providerId="AD" clId="Web-{CAB062EF-8E7E-4AC9-A2E7-F5F028249BAD}" dt="2022-02-09T16:32:12.348" v="266" actId="20577"/>
        <pc:sldMkLst>
          <pc:docMk/>
          <pc:sldMk cId="990597070" sldId="260"/>
        </pc:sldMkLst>
        <pc:spChg chg="mod">
          <ac:chgData name="Berry, Kristin" userId="S::kberry@helenaschools.org::639c7e5b-360d-4ea3-b622-19263495496b" providerId="AD" clId="Web-{CAB062EF-8E7E-4AC9-A2E7-F5F028249BAD}" dt="2022-02-09T16:32:12.348" v="266" actId="20577"/>
          <ac:spMkLst>
            <pc:docMk/>
            <pc:sldMk cId="990597070" sldId="260"/>
            <ac:spMk id="2" creationId="{DA158A1B-4BFA-4B5A-8889-A009FD509076}"/>
          </ac:spMkLst>
        </pc:spChg>
        <pc:spChg chg="mod">
          <ac:chgData name="Berry, Kristin" userId="S::kberry@helenaschools.org::639c7e5b-360d-4ea3-b622-19263495496b" providerId="AD" clId="Web-{CAB062EF-8E7E-4AC9-A2E7-F5F028249BAD}" dt="2022-02-09T16:31:51.145" v="257" actId="20577"/>
          <ac:spMkLst>
            <pc:docMk/>
            <pc:sldMk cId="990597070" sldId="260"/>
            <ac:spMk id="3" creationId="{F588ACFA-F353-463C-A31B-674E8BE76322}"/>
          </ac:spMkLst>
        </pc:spChg>
      </pc:sldChg>
      <pc:sldChg chg="addSp delSp modSp add">
        <pc:chgData name="Berry, Kristin" userId="S::kberry@helenaschools.org::639c7e5b-360d-4ea3-b622-19263495496b" providerId="AD" clId="Web-{CAB062EF-8E7E-4AC9-A2E7-F5F028249BAD}" dt="2022-02-09T16:31:41.035" v="255" actId="20577"/>
        <pc:sldMkLst>
          <pc:docMk/>
          <pc:sldMk cId="448141934" sldId="261"/>
        </pc:sldMkLst>
        <pc:spChg chg="del mod">
          <ac:chgData name="Berry, Kristin" userId="S::kberry@helenaschools.org::639c7e5b-360d-4ea3-b622-19263495496b" providerId="AD" clId="Web-{CAB062EF-8E7E-4AC9-A2E7-F5F028249BAD}" dt="2022-02-09T16:31:21.707" v="252"/>
          <ac:spMkLst>
            <pc:docMk/>
            <pc:sldMk cId="448141934" sldId="261"/>
            <ac:spMk id="1698" creationId="{00000000-0000-0000-0000-000000000000}"/>
          </ac:spMkLst>
        </pc:spChg>
        <pc:graphicFrameChg chg="add modGraphic">
          <ac:chgData name="Berry, Kristin" userId="S::kberry@helenaschools.org::639c7e5b-360d-4ea3-b622-19263495496b" providerId="AD" clId="Web-{CAB062EF-8E7E-4AC9-A2E7-F5F028249BAD}" dt="2022-02-09T16:31:41.035" v="255" actId="20577"/>
          <ac:graphicFrameMkLst>
            <pc:docMk/>
            <pc:sldMk cId="448141934" sldId="261"/>
            <ac:graphicFrameMk id="1700" creationId="{2FC04B07-C0F5-48F1-888D-BC67559126F3}"/>
          </ac:graphicFrameMkLst>
        </pc:graphicFrameChg>
      </pc:sldChg>
      <pc:sldChg chg="addSp delSp modSp add mod setBg">
        <pc:chgData name="Berry, Kristin" userId="S::kberry@helenaschools.org::639c7e5b-360d-4ea3-b622-19263495496b" providerId="AD" clId="Web-{CAB062EF-8E7E-4AC9-A2E7-F5F028249BAD}" dt="2022-02-09T16:30:01.487" v="221" actId="20577"/>
        <pc:sldMkLst>
          <pc:docMk/>
          <pc:sldMk cId="3225075899" sldId="262"/>
        </pc:sldMkLst>
        <pc:spChg chg="mod">
          <ac:chgData name="Berry, Kristin" userId="S::kberry@helenaschools.org::639c7e5b-360d-4ea3-b622-19263495496b" providerId="AD" clId="Web-{CAB062EF-8E7E-4AC9-A2E7-F5F028249BAD}" dt="2022-02-09T16:30:01.487" v="221" actId="20577"/>
          <ac:spMkLst>
            <pc:docMk/>
            <pc:sldMk cId="3225075899" sldId="262"/>
            <ac:spMk id="2" creationId="{49822A58-5BAA-4CF2-A3B3-60006D49F408}"/>
          </ac:spMkLst>
        </pc:spChg>
        <pc:spChg chg="ord">
          <ac:chgData name="Berry, Kristin" userId="S::kberry@helenaschools.org::639c7e5b-360d-4ea3-b622-19263495496b" providerId="AD" clId="Web-{CAB062EF-8E7E-4AC9-A2E7-F5F028249BAD}" dt="2022-02-09T16:27:18.875" v="131"/>
          <ac:spMkLst>
            <pc:docMk/>
            <pc:sldMk cId="3225075899" sldId="262"/>
            <ac:spMk id="4" creationId="{0EC571D8-B834-46D8-B930-83E14EA1D2AA}"/>
          </ac:spMkLst>
        </pc:spChg>
        <pc:spChg chg="mod">
          <ac:chgData name="Berry, Kristin" userId="S::kberry@helenaschools.org::639c7e5b-360d-4ea3-b622-19263495496b" providerId="AD" clId="Web-{CAB062EF-8E7E-4AC9-A2E7-F5F028249BAD}" dt="2022-02-09T16:27:18.875" v="131"/>
          <ac:spMkLst>
            <pc:docMk/>
            <pc:sldMk cId="3225075899" sldId="262"/>
            <ac:spMk id="5" creationId="{54B36AB7-173A-4379-8A27-29143B9593AB}"/>
          </ac:spMkLst>
        </pc:spChg>
        <pc:spChg chg="add del">
          <ac:chgData name="Berry, Kristin" userId="S::kberry@helenaschools.org::639c7e5b-360d-4ea3-b622-19263495496b" providerId="AD" clId="Web-{CAB062EF-8E7E-4AC9-A2E7-F5F028249BAD}" dt="2022-02-09T16:27:15.157" v="128"/>
          <ac:spMkLst>
            <pc:docMk/>
            <pc:sldMk cId="3225075899" sldId="262"/>
            <ac:spMk id="10" creationId="{EBDD1931-9E86-4402-9A68-33A2D9EFB198}"/>
          </ac:spMkLst>
        </pc:spChg>
        <pc:spChg chg="add del">
          <ac:chgData name="Berry, Kristin" userId="S::kberry@helenaschools.org::639c7e5b-360d-4ea3-b622-19263495496b" providerId="AD" clId="Web-{CAB062EF-8E7E-4AC9-A2E7-F5F028249BAD}" dt="2022-02-09T16:27:15.157" v="128"/>
          <ac:spMkLst>
            <pc:docMk/>
            <pc:sldMk cId="3225075899" sldId="262"/>
            <ac:spMk id="12" creationId="{745DEEED-BE3A-4307-800A-45F555B51C2E}"/>
          </ac:spMkLst>
        </pc:spChg>
        <pc:spChg chg="add del">
          <ac:chgData name="Berry, Kristin" userId="S::kberry@helenaschools.org::639c7e5b-360d-4ea3-b622-19263495496b" providerId="AD" clId="Web-{CAB062EF-8E7E-4AC9-A2E7-F5F028249BAD}" dt="2022-02-09T16:27:15.157" v="128"/>
          <ac:spMkLst>
            <pc:docMk/>
            <pc:sldMk cId="3225075899" sldId="262"/>
            <ac:spMk id="14" creationId="{F5C73706-35AD-4797-B796-D806B8FE5A35}"/>
          </ac:spMkLst>
        </pc:spChg>
        <pc:spChg chg="add del">
          <ac:chgData name="Berry, Kristin" userId="S::kberry@helenaschools.org::639c7e5b-360d-4ea3-b622-19263495496b" providerId="AD" clId="Web-{CAB062EF-8E7E-4AC9-A2E7-F5F028249BAD}" dt="2022-02-09T16:27:18.875" v="130"/>
          <ac:spMkLst>
            <pc:docMk/>
            <pc:sldMk cId="3225075899" sldId="262"/>
            <ac:spMk id="16" creationId="{EBDD1931-9E86-4402-9A68-33A2D9EFB198}"/>
          </ac:spMkLst>
        </pc:spChg>
        <pc:spChg chg="add del">
          <ac:chgData name="Berry, Kristin" userId="S::kberry@helenaschools.org::639c7e5b-360d-4ea3-b622-19263495496b" providerId="AD" clId="Web-{CAB062EF-8E7E-4AC9-A2E7-F5F028249BAD}" dt="2022-02-09T16:27:18.875" v="130"/>
          <ac:spMkLst>
            <pc:docMk/>
            <pc:sldMk cId="3225075899" sldId="262"/>
            <ac:spMk id="17" creationId="{777A147A-9ED8-46B4-8660-1B3C2AA880B5}"/>
          </ac:spMkLst>
        </pc:spChg>
        <pc:spChg chg="add del">
          <ac:chgData name="Berry, Kristin" userId="S::kberry@helenaschools.org::639c7e5b-360d-4ea3-b622-19263495496b" providerId="AD" clId="Web-{CAB062EF-8E7E-4AC9-A2E7-F5F028249BAD}" dt="2022-02-09T16:27:18.875" v="130"/>
          <ac:spMkLst>
            <pc:docMk/>
            <pc:sldMk cId="3225075899" sldId="262"/>
            <ac:spMk id="18" creationId="{5D6C15A0-C087-4593-8414-2B4EC1CDC3DE}"/>
          </ac:spMkLst>
        </pc:spChg>
        <pc:spChg chg="add">
          <ac:chgData name="Berry, Kristin" userId="S::kberry@helenaschools.org::639c7e5b-360d-4ea3-b622-19263495496b" providerId="AD" clId="Web-{CAB062EF-8E7E-4AC9-A2E7-F5F028249BAD}" dt="2022-02-09T16:27:18.875" v="131"/>
          <ac:spMkLst>
            <pc:docMk/>
            <pc:sldMk cId="3225075899" sldId="262"/>
            <ac:spMk id="20" creationId="{EBDD1931-9E86-4402-9A68-33A2D9EFB198}"/>
          </ac:spMkLst>
        </pc:spChg>
        <pc:spChg chg="add">
          <ac:chgData name="Berry, Kristin" userId="S::kberry@helenaschools.org::639c7e5b-360d-4ea3-b622-19263495496b" providerId="AD" clId="Web-{CAB062EF-8E7E-4AC9-A2E7-F5F028249BAD}" dt="2022-02-09T16:27:18.875" v="131"/>
          <ac:spMkLst>
            <pc:docMk/>
            <pc:sldMk cId="3225075899" sldId="262"/>
            <ac:spMk id="21" creationId="{100EDD19-6802-4EC3-95CE-CFFAB042CFD6}"/>
          </ac:spMkLst>
        </pc:spChg>
        <pc:spChg chg="add">
          <ac:chgData name="Berry, Kristin" userId="S::kberry@helenaschools.org::639c7e5b-360d-4ea3-b622-19263495496b" providerId="AD" clId="Web-{CAB062EF-8E7E-4AC9-A2E7-F5F028249BAD}" dt="2022-02-09T16:27:18.875" v="131"/>
          <ac:spMkLst>
            <pc:docMk/>
            <pc:sldMk cId="3225075899" sldId="262"/>
            <ac:spMk id="22" creationId="{DB17E863-922E-4C26-BD64-E8FD41D28661}"/>
          </ac:spMkLst>
        </pc:spChg>
      </pc:sldChg>
      <pc:sldChg chg="add">
        <pc:chgData name="Berry, Kristin" userId="S::kberry@helenaschools.org::639c7e5b-360d-4ea3-b622-19263495496b" providerId="AD" clId="Web-{CAB062EF-8E7E-4AC9-A2E7-F5F028249BAD}" dt="2022-02-09T16:25:04.905" v="99"/>
        <pc:sldMkLst>
          <pc:docMk/>
          <pc:sldMk cId="352558135" sldId="263"/>
        </pc:sldMkLst>
      </pc:sldChg>
      <pc:sldChg chg="add">
        <pc:chgData name="Berry, Kristin" userId="S::kberry@helenaschools.org::639c7e5b-360d-4ea3-b622-19263495496b" providerId="AD" clId="Web-{CAB062EF-8E7E-4AC9-A2E7-F5F028249BAD}" dt="2022-02-09T16:25:05.296" v="100"/>
        <pc:sldMkLst>
          <pc:docMk/>
          <pc:sldMk cId="2852149231" sldId="264"/>
        </pc:sldMkLst>
      </pc:sldChg>
      <pc:sldChg chg="addSp delSp modSp new del">
        <pc:chgData name="Berry, Kristin" userId="S::kberry@helenaschools.org::639c7e5b-360d-4ea3-b622-19263495496b" providerId="AD" clId="Web-{CAB062EF-8E7E-4AC9-A2E7-F5F028249BAD}" dt="2022-02-09T16:36:04.726" v="363"/>
        <pc:sldMkLst>
          <pc:docMk/>
          <pc:sldMk cId="1422099927" sldId="265"/>
        </pc:sldMkLst>
        <pc:spChg chg="mod">
          <ac:chgData name="Berry, Kristin" userId="S::kberry@helenaschools.org::639c7e5b-360d-4ea3-b622-19263495496b" providerId="AD" clId="Web-{CAB062EF-8E7E-4AC9-A2E7-F5F028249BAD}" dt="2022-02-09T16:33:41.256" v="333" actId="20577"/>
          <ac:spMkLst>
            <pc:docMk/>
            <pc:sldMk cId="1422099927" sldId="265"/>
            <ac:spMk id="2" creationId="{686021B9-1A26-4993-ADB4-8A7D332EF67C}"/>
          </ac:spMkLst>
        </pc:spChg>
        <pc:spChg chg="del mod">
          <ac:chgData name="Berry, Kristin" userId="S::kberry@helenaschools.org::639c7e5b-360d-4ea3-b622-19263495496b" providerId="AD" clId="Web-{CAB062EF-8E7E-4AC9-A2E7-F5F028249BAD}" dt="2022-02-09T16:33:30.302" v="329"/>
          <ac:spMkLst>
            <pc:docMk/>
            <pc:sldMk cId="1422099927" sldId="265"/>
            <ac:spMk id="3" creationId="{C4CE66A9-D106-4C0A-9DB0-258BFA2EDA8A}"/>
          </ac:spMkLst>
        </pc:spChg>
        <pc:spChg chg="add del mod">
          <ac:chgData name="Berry, Kristin" userId="S::kberry@helenaschools.org::639c7e5b-360d-4ea3-b622-19263495496b" providerId="AD" clId="Web-{CAB062EF-8E7E-4AC9-A2E7-F5F028249BAD}" dt="2022-02-09T16:33:34.459" v="330"/>
          <ac:spMkLst>
            <pc:docMk/>
            <pc:sldMk cId="1422099927" sldId="265"/>
            <ac:spMk id="5" creationId="{4D81253D-6AA2-4F65-858E-404227A35040}"/>
          </ac:spMkLst>
        </pc:spChg>
      </pc:sldChg>
      <pc:sldChg chg="new del">
        <pc:chgData name="Berry, Kristin" userId="S::kberry@helenaschools.org::639c7e5b-360d-4ea3-b622-19263495496b" providerId="AD" clId="Web-{CAB062EF-8E7E-4AC9-A2E7-F5F028249BAD}" dt="2022-02-09T16:33:54.537" v="335"/>
        <pc:sldMkLst>
          <pc:docMk/>
          <pc:sldMk cId="3024578957" sldId="266"/>
        </pc:sldMkLst>
      </pc:sldChg>
      <pc:sldChg chg="addSp modSp new mod setBg">
        <pc:chgData name="Berry, Kristin" userId="S::kberry@helenaschools.org::639c7e5b-360d-4ea3-b622-19263495496b" providerId="AD" clId="Web-{CAB062EF-8E7E-4AC9-A2E7-F5F028249BAD}" dt="2022-02-09T16:36:00.117" v="362" actId="14100"/>
        <pc:sldMkLst>
          <pc:docMk/>
          <pc:sldMk cId="3748717109" sldId="266"/>
        </pc:sldMkLst>
        <pc:spChg chg="mod">
          <ac:chgData name="Berry, Kristin" userId="S::kberry@helenaschools.org::639c7e5b-360d-4ea3-b622-19263495496b" providerId="AD" clId="Web-{CAB062EF-8E7E-4AC9-A2E7-F5F028249BAD}" dt="2022-02-09T16:34:42.147" v="357" actId="20577"/>
          <ac:spMkLst>
            <pc:docMk/>
            <pc:sldMk cId="3748717109" sldId="266"/>
            <ac:spMk id="2" creationId="{F33C3E8A-4F6D-4AE3-8D19-C8B90DA6854A}"/>
          </ac:spMkLst>
        </pc:spChg>
        <pc:spChg chg="add">
          <ac:chgData name="Berry, Kristin" userId="S::kberry@helenaschools.org::639c7e5b-360d-4ea3-b622-19263495496b" providerId="AD" clId="Web-{CAB062EF-8E7E-4AC9-A2E7-F5F028249BAD}" dt="2022-02-09T16:34:30.522" v="355"/>
          <ac:spMkLst>
            <pc:docMk/>
            <pc:sldMk cId="3748717109" sldId="266"/>
            <ac:spMk id="7" creationId="{247A131F-D5DE-41A5-B4CF-4F345319B40B}"/>
          </ac:spMkLst>
        </pc:spChg>
        <pc:spChg chg="add">
          <ac:chgData name="Berry, Kristin" userId="S::kberry@helenaschools.org::639c7e5b-360d-4ea3-b622-19263495496b" providerId="AD" clId="Web-{CAB062EF-8E7E-4AC9-A2E7-F5F028249BAD}" dt="2022-02-09T16:34:30.522" v="355"/>
          <ac:spMkLst>
            <pc:docMk/>
            <pc:sldMk cId="3748717109" sldId="266"/>
            <ac:spMk id="9" creationId="{3AF4666D-BD98-40A5-A75F-478B982010B2}"/>
          </ac:spMkLst>
        </pc:spChg>
        <pc:spChg chg="add">
          <ac:chgData name="Berry, Kristin" userId="S::kberry@helenaschools.org::639c7e5b-360d-4ea3-b622-19263495496b" providerId="AD" clId="Web-{CAB062EF-8E7E-4AC9-A2E7-F5F028249BAD}" dt="2022-02-09T16:34:30.522" v="355"/>
          <ac:spMkLst>
            <pc:docMk/>
            <pc:sldMk cId="3748717109" sldId="266"/>
            <ac:spMk id="11" creationId="{68680585-71F9-4721-A998-4974171D2EB4}"/>
          </ac:spMkLst>
        </pc:spChg>
        <pc:spChg chg="add">
          <ac:chgData name="Berry, Kristin" userId="S::kberry@helenaschools.org::639c7e5b-360d-4ea3-b622-19263495496b" providerId="AD" clId="Web-{CAB062EF-8E7E-4AC9-A2E7-F5F028249BAD}" dt="2022-02-09T16:34:30.522" v="355"/>
          <ac:spMkLst>
            <pc:docMk/>
            <pc:sldMk cId="3748717109" sldId="266"/>
            <ac:spMk id="13" creationId="{12BC95C2-2EEC-4F59-ABA8-660B0D059CCF}"/>
          </ac:spMkLst>
        </pc:spChg>
        <pc:spChg chg="add">
          <ac:chgData name="Berry, Kristin" userId="S::kberry@helenaschools.org::639c7e5b-360d-4ea3-b622-19263495496b" providerId="AD" clId="Web-{CAB062EF-8E7E-4AC9-A2E7-F5F028249BAD}" dt="2022-02-09T16:34:30.522" v="355"/>
          <ac:spMkLst>
            <pc:docMk/>
            <pc:sldMk cId="3748717109" sldId="266"/>
            <ac:spMk id="33" creationId="{F1174801-1395-44C5-9B00-CCAC45C056E7}"/>
          </ac:spMkLst>
        </pc:spChg>
        <pc:spChg chg="add">
          <ac:chgData name="Berry, Kristin" userId="S::kberry@helenaschools.org::639c7e5b-360d-4ea3-b622-19263495496b" providerId="AD" clId="Web-{CAB062EF-8E7E-4AC9-A2E7-F5F028249BAD}" dt="2022-02-09T16:34:30.522" v="355"/>
          <ac:spMkLst>
            <pc:docMk/>
            <pc:sldMk cId="3748717109" sldId="266"/>
            <ac:spMk id="35" creationId="{996DFAFB-BCE1-4BEC-82FB-D574234DEF0A}"/>
          </ac:spMkLst>
        </pc:spChg>
        <pc:grpChg chg="add">
          <ac:chgData name="Berry, Kristin" userId="S::kberry@helenaschools.org::639c7e5b-360d-4ea3-b622-19263495496b" providerId="AD" clId="Web-{CAB062EF-8E7E-4AC9-A2E7-F5F028249BAD}" dt="2022-02-09T16:34:30.522" v="355"/>
          <ac:grpSpMkLst>
            <pc:docMk/>
            <pc:sldMk cId="3748717109" sldId="266"/>
            <ac:grpSpMk id="15" creationId="{03E9870D-4BBA-43AF-8D44-BBADF020CFF6}"/>
          </ac:grpSpMkLst>
        </pc:grpChg>
        <pc:grpChg chg="add">
          <ac:chgData name="Berry, Kristin" userId="S::kberry@helenaschools.org::639c7e5b-360d-4ea3-b622-19263495496b" providerId="AD" clId="Web-{CAB062EF-8E7E-4AC9-A2E7-F5F028249BAD}" dt="2022-02-09T16:34:30.522" v="355"/>
          <ac:grpSpMkLst>
            <pc:docMk/>
            <pc:sldMk cId="3748717109" sldId="266"/>
            <ac:grpSpMk id="24" creationId="{C3279E8D-2BAA-4CB1-834B-09FADD54DE56}"/>
          </ac:grpSpMkLst>
        </pc:grpChg>
        <pc:grpChg chg="add">
          <ac:chgData name="Berry, Kristin" userId="S::kberry@helenaschools.org::639c7e5b-360d-4ea3-b622-19263495496b" providerId="AD" clId="Web-{CAB062EF-8E7E-4AC9-A2E7-F5F028249BAD}" dt="2022-02-09T16:34:30.522" v="355"/>
          <ac:grpSpMkLst>
            <pc:docMk/>
            <pc:sldMk cId="3748717109" sldId="266"/>
            <ac:grpSpMk id="37" creationId="{34F3DAFF-BB8A-4FB6-9263-30D3D45DD5BD}"/>
          </ac:grpSpMkLst>
        </pc:grpChg>
        <pc:grpChg chg="add">
          <ac:chgData name="Berry, Kristin" userId="S::kberry@helenaschools.org::639c7e5b-360d-4ea3-b622-19263495496b" providerId="AD" clId="Web-{CAB062EF-8E7E-4AC9-A2E7-F5F028249BAD}" dt="2022-02-09T16:34:30.522" v="355"/>
          <ac:grpSpMkLst>
            <pc:docMk/>
            <pc:sldMk cId="3748717109" sldId="266"/>
            <ac:grpSpMk id="47" creationId="{40670798-D3A0-4399-9B97-DA2BBAB2B63F}"/>
          </ac:grpSpMkLst>
        </pc:grpChg>
        <pc:grpChg chg="add">
          <ac:chgData name="Berry, Kristin" userId="S::kberry@helenaschools.org::639c7e5b-360d-4ea3-b622-19263495496b" providerId="AD" clId="Web-{CAB062EF-8E7E-4AC9-A2E7-F5F028249BAD}" dt="2022-02-09T16:34:30.522" v="355"/>
          <ac:grpSpMkLst>
            <pc:docMk/>
            <pc:sldMk cId="3748717109" sldId="266"/>
            <ac:grpSpMk id="59" creationId="{5C0E6139-8A19-4905-87E2-E547D7B7F1AF}"/>
          </ac:grpSpMkLst>
        </pc:grpChg>
        <pc:picChg chg="add mod">
          <ac:chgData name="Berry, Kristin" userId="S::kberry@helenaschools.org::639c7e5b-360d-4ea3-b622-19263495496b" providerId="AD" clId="Web-{CAB062EF-8E7E-4AC9-A2E7-F5F028249BAD}" dt="2022-02-09T16:36:00.117" v="362" actId="14100"/>
          <ac:picMkLst>
            <pc:docMk/>
            <pc:sldMk cId="3748717109" sldId="266"/>
            <ac:picMk id="3" creationId="{EF39D093-AF51-4C55-97E2-3142794485AE}"/>
          </ac:picMkLst>
        </pc:picChg>
      </pc:sldChg>
      <pc:sldMasterChg chg="del delSldLayout">
        <pc:chgData name="Berry, Kristin" userId="S::kberry@helenaschools.org::639c7e5b-360d-4ea3-b622-19263495496b" providerId="AD" clId="Web-{CAB062EF-8E7E-4AC9-A2E7-F5F028249BAD}" dt="2022-02-09T16:22:29.184" v="33"/>
        <pc:sldMasterMkLst>
          <pc:docMk/>
          <pc:sldMasterMk cId="2460954070" sldId="2147483660"/>
        </pc:sldMasterMkLst>
        <pc:sldLayoutChg chg="del">
          <pc:chgData name="Berry, Kristin" userId="S::kberry@helenaschools.org::639c7e5b-360d-4ea3-b622-19263495496b" providerId="AD" clId="Web-{CAB062EF-8E7E-4AC9-A2E7-F5F028249BAD}" dt="2022-02-09T16:22:29.184" v="33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Berry, Kristin" userId="S::kberry@helenaschools.org::639c7e5b-360d-4ea3-b622-19263495496b" providerId="AD" clId="Web-{CAB062EF-8E7E-4AC9-A2E7-F5F028249BAD}" dt="2022-02-09T16:22:29.184" v="33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Berry, Kristin" userId="S::kberry@helenaschools.org::639c7e5b-360d-4ea3-b622-19263495496b" providerId="AD" clId="Web-{CAB062EF-8E7E-4AC9-A2E7-F5F028249BAD}" dt="2022-02-09T16:22:29.184" v="33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Berry, Kristin" userId="S::kberry@helenaschools.org::639c7e5b-360d-4ea3-b622-19263495496b" providerId="AD" clId="Web-{CAB062EF-8E7E-4AC9-A2E7-F5F028249BAD}" dt="2022-02-09T16:22:29.184" v="33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Berry, Kristin" userId="S::kberry@helenaschools.org::639c7e5b-360d-4ea3-b622-19263495496b" providerId="AD" clId="Web-{CAB062EF-8E7E-4AC9-A2E7-F5F028249BAD}" dt="2022-02-09T16:22:29.184" v="33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Berry, Kristin" userId="S::kberry@helenaschools.org::639c7e5b-360d-4ea3-b622-19263495496b" providerId="AD" clId="Web-{CAB062EF-8E7E-4AC9-A2E7-F5F028249BAD}" dt="2022-02-09T16:22:29.184" v="33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Berry, Kristin" userId="S::kberry@helenaschools.org::639c7e5b-360d-4ea3-b622-19263495496b" providerId="AD" clId="Web-{CAB062EF-8E7E-4AC9-A2E7-F5F028249BAD}" dt="2022-02-09T16:22:29.184" v="33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Berry, Kristin" userId="S::kberry@helenaschools.org::639c7e5b-360d-4ea3-b622-19263495496b" providerId="AD" clId="Web-{CAB062EF-8E7E-4AC9-A2E7-F5F028249BAD}" dt="2022-02-09T16:22:29.184" v="33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Berry, Kristin" userId="S::kberry@helenaschools.org::639c7e5b-360d-4ea3-b622-19263495496b" providerId="AD" clId="Web-{CAB062EF-8E7E-4AC9-A2E7-F5F028249BAD}" dt="2022-02-09T16:22:29.184" v="33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Berry, Kristin" userId="S::kberry@helenaschools.org::639c7e5b-360d-4ea3-b622-19263495496b" providerId="AD" clId="Web-{CAB062EF-8E7E-4AC9-A2E7-F5F028249BAD}" dt="2022-02-09T16:22:29.184" v="33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Berry, Kristin" userId="S::kberry@helenaschools.org::639c7e5b-360d-4ea3-b622-19263495496b" providerId="AD" clId="Web-{CAB062EF-8E7E-4AC9-A2E7-F5F028249BAD}" dt="2022-02-09T16:22:29.184" v="33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addSldLayout">
        <pc:chgData name="Berry, Kristin" userId="S::kberry@helenaschools.org::639c7e5b-360d-4ea3-b622-19263495496b" providerId="AD" clId="Web-{CAB062EF-8E7E-4AC9-A2E7-F5F028249BAD}" dt="2022-02-09T16:25:04.514" v="96"/>
        <pc:sldMasterMkLst>
          <pc:docMk/>
          <pc:sldMasterMk cId="815103930" sldId="2147483711"/>
        </pc:sldMasterMkLst>
        <pc:sldLayoutChg chg="add">
          <pc:chgData name="Berry, Kristin" userId="S::kberry@helenaschools.org::639c7e5b-360d-4ea3-b622-19263495496b" providerId="AD" clId="Web-{CAB062EF-8E7E-4AC9-A2E7-F5F028249BAD}" dt="2022-02-09T16:25:04.514" v="96"/>
          <pc:sldLayoutMkLst>
            <pc:docMk/>
            <pc:sldMasterMk cId="815103930" sldId="2147483711"/>
            <pc:sldLayoutMk cId="3336216384" sldId="2147483700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4.514" v="96"/>
          <pc:sldLayoutMkLst>
            <pc:docMk/>
            <pc:sldMasterMk cId="815103930" sldId="2147483711"/>
            <pc:sldLayoutMk cId="1395278766" sldId="2147483701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4.514" v="96"/>
          <pc:sldLayoutMkLst>
            <pc:docMk/>
            <pc:sldMasterMk cId="815103930" sldId="2147483711"/>
            <pc:sldLayoutMk cId="1054519722" sldId="2147483702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4.514" v="96"/>
          <pc:sldLayoutMkLst>
            <pc:docMk/>
            <pc:sldMasterMk cId="815103930" sldId="2147483711"/>
            <pc:sldLayoutMk cId="584902195" sldId="2147483703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4.514" v="96"/>
          <pc:sldLayoutMkLst>
            <pc:docMk/>
            <pc:sldMasterMk cId="815103930" sldId="2147483711"/>
            <pc:sldLayoutMk cId="816337642" sldId="2147483704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4.514" v="96"/>
          <pc:sldLayoutMkLst>
            <pc:docMk/>
            <pc:sldMasterMk cId="815103930" sldId="2147483711"/>
            <pc:sldLayoutMk cId="4038997009" sldId="2147483705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4.514" v="96"/>
          <pc:sldLayoutMkLst>
            <pc:docMk/>
            <pc:sldMasterMk cId="815103930" sldId="2147483711"/>
            <pc:sldLayoutMk cId="1843190351" sldId="2147483706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4.514" v="96"/>
          <pc:sldLayoutMkLst>
            <pc:docMk/>
            <pc:sldMasterMk cId="815103930" sldId="2147483711"/>
            <pc:sldLayoutMk cId="3110226967" sldId="2147483707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4.514" v="96"/>
          <pc:sldLayoutMkLst>
            <pc:docMk/>
            <pc:sldMasterMk cId="815103930" sldId="2147483711"/>
            <pc:sldLayoutMk cId="3838980707" sldId="2147483708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4.514" v="96"/>
          <pc:sldLayoutMkLst>
            <pc:docMk/>
            <pc:sldMasterMk cId="815103930" sldId="2147483711"/>
            <pc:sldLayoutMk cId="2373934337" sldId="2147483709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4.514" v="96"/>
          <pc:sldLayoutMkLst>
            <pc:docMk/>
            <pc:sldMasterMk cId="815103930" sldId="2147483711"/>
            <pc:sldLayoutMk cId="270118780" sldId="2147483710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4.514" v="96"/>
          <pc:sldLayoutMkLst>
            <pc:docMk/>
            <pc:sldMasterMk cId="815103930" sldId="2147483711"/>
            <pc:sldLayoutMk cId="3989885101" sldId="2147483712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4.514" v="96"/>
          <pc:sldLayoutMkLst>
            <pc:docMk/>
            <pc:sldMasterMk cId="815103930" sldId="2147483711"/>
            <pc:sldLayoutMk cId="2444160525" sldId="2147483713"/>
          </pc:sldLayoutMkLst>
        </pc:sldLayoutChg>
      </pc:sldMasterChg>
      <pc:sldMasterChg chg="add addSldLayout">
        <pc:chgData name="Berry, Kristin" userId="S::kberry@helenaschools.org::639c7e5b-360d-4ea3-b622-19263495496b" providerId="AD" clId="Web-{CAB062EF-8E7E-4AC9-A2E7-F5F028249BAD}" dt="2022-02-09T16:22:29.184" v="33"/>
        <pc:sldMasterMkLst>
          <pc:docMk/>
          <pc:sldMasterMk cId="1179784670" sldId="2147483763"/>
        </pc:sldMasterMkLst>
        <pc:sldLayoutChg chg="add">
          <pc:chgData name="Berry, Kristin" userId="S::kberry@helenaschools.org::639c7e5b-360d-4ea3-b622-19263495496b" providerId="AD" clId="Web-{CAB062EF-8E7E-4AC9-A2E7-F5F028249BAD}" dt="2022-02-09T16:22:29.184" v="33"/>
          <pc:sldLayoutMkLst>
            <pc:docMk/>
            <pc:sldMasterMk cId="1179784670" sldId="2147483763"/>
            <pc:sldLayoutMk cId="1710306579" sldId="2147483752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2:29.184" v="33"/>
          <pc:sldLayoutMkLst>
            <pc:docMk/>
            <pc:sldMasterMk cId="1179784670" sldId="2147483763"/>
            <pc:sldLayoutMk cId="3057743202" sldId="2147483753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2:29.184" v="33"/>
          <pc:sldLayoutMkLst>
            <pc:docMk/>
            <pc:sldMasterMk cId="1179784670" sldId="2147483763"/>
            <pc:sldLayoutMk cId="53233876" sldId="2147483754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2:29.184" v="33"/>
          <pc:sldLayoutMkLst>
            <pc:docMk/>
            <pc:sldMasterMk cId="1179784670" sldId="2147483763"/>
            <pc:sldLayoutMk cId="975532968" sldId="2147483755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2:29.184" v="33"/>
          <pc:sldLayoutMkLst>
            <pc:docMk/>
            <pc:sldMasterMk cId="1179784670" sldId="2147483763"/>
            <pc:sldLayoutMk cId="1044232433" sldId="2147483756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2:29.184" v="33"/>
          <pc:sldLayoutMkLst>
            <pc:docMk/>
            <pc:sldMasterMk cId="1179784670" sldId="2147483763"/>
            <pc:sldLayoutMk cId="3421253194" sldId="2147483757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2:29.184" v="33"/>
          <pc:sldLayoutMkLst>
            <pc:docMk/>
            <pc:sldMasterMk cId="1179784670" sldId="2147483763"/>
            <pc:sldLayoutMk cId="2091020974" sldId="2147483758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2:29.184" v="33"/>
          <pc:sldLayoutMkLst>
            <pc:docMk/>
            <pc:sldMasterMk cId="1179784670" sldId="2147483763"/>
            <pc:sldLayoutMk cId="784740077" sldId="2147483759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2:29.184" v="33"/>
          <pc:sldLayoutMkLst>
            <pc:docMk/>
            <pc:sldMasterMk cId="1179784670" sldId="2147483763"/>
            <pc:sldLayoutMk cId="2363425338" sldId="2147483760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2:29.184" v="33"/>
          <pc:sldLayoutMkLst>
            <pc:docMk/>
            <pc:sldMasterMk cId="1179784670" sldId="2147483763"/>
            <pc:sldLayoutMk cId="1486204233" sldId="2147483761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2:29.184" v="33"/>
          <pc:sldLayoutMkLst>
            <pc:docMk/>
            <pc:sldMasterMk cId="1179784670" sldId="2147483763"/>
            <pc:sldLayoutMk cId="3837957016" sldId="2147483762"/>
          </pc:sldLayoutMkLst>
        </pc:sldLayoutChg>
      </pc:sldMasterChg>
      <pc:sldMasterChg chg="add addSldLayout">
        <pc:chgData name="Berry, Kristin" userId="S::kberry@helenaschools.org::639c7e5b-360d-4ea3-b622-19263495496b" providerId="AD" clId="Web-{CAB062EF-8E7E-4AC9-A2E7-F5F028249BAD}" dt="2022-02-09T16:25:05.296" v="100"/>
        <pc:sldMasterMkLst>
          <pc:docMk/>
          <pc:sldMasterMk cId="0" sldId="2147483959"/>
        </pc:sldMasterMkLst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48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49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50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51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52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53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54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55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56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57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58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59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60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61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62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63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64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65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66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67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68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69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70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71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72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73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74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75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76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77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78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79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80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81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82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83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84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85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86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87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88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89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90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91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92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93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94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95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96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97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98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699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737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738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739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740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741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742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743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744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748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956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957"/>
          </pc:sldLayoutMkLst>
        </pc:sldLayoutChg>
        <pc:sldLayoutChg chg="add">
          <pc:chgData name="Berry, Kristin" userId="S::kberry@helenaschools.org::639c7e5b-360d-4ea3-b622-19263495496b" providerId="AD" clId="Web-{CAB062EF-8E7E-4AC9-A2E7-F5F028249BAD}" dt="2022-02-09T16:25:05.296" v="100"/>
          <pc:sldLayoutMkLst>
            <pc:docMk/>
            <pc:sldMasterMk cId="0" sldId="2147483959"/>
            <pc:sldLayoutMk cId="0" sldId="2147483958"/>
          </pc:sldLayoutMkLst>
        </pc:sldLayoutChg>
      </pc:sldMasterChg>
    </pc:docChg>
  </pc:docChgLst>
  <pc:docChgLst>
    <pc:chgData name="Burke, Katie" userId="S::kburke@helenaschools.org::38f90fc9-fc25-443e-8abb-f476c6693b5d" providerId="AD" clId="Web-{E90F3759-C032-7804-F69A-8ADA7B07784C}"/>
    <pc:docChg chg="addSld modSld">
      <pc:chgData name="Burke, Katie" userId="S::kburke@helenaschools.org::38f90fc9-fc25-443e-8abb-f476c6693b5d" providerId="AD" clId="Web-{E90F3759-C032-7804-F69A-8ADA7B07784C}" dt="2022-02-24T14:54:50.937" v="246" actId="20577"/>
      <pc:docMkLst>
        <pc:docMk/>
      </pc:docMkLst>
      <pc:sldChg chg="modSp">
        <pc:chgData name="Burke, Katie" userId="S::kburke@helenaschools.org::38f90fc9-fc25-443e-8abb-f476c6693b5d" providerId="AD" clId="Web-{E90F3759-C032-7804-F69A-8ADA7B07784C}" dt="2022-02-24T14:54:50.937" v="246" actId="20577"/>
        <pc:sldMkLst>
          <pc:docMk/>
          <pc:sldMk cId="448141934" sldId="261"/>
        </pc:sldMkLst>
        <pc:spChg chg="mod">
          <ac:chgData name="Burke, Katie" userId="S::kburke@helenaschools.org::38f90fc9-fc25-443e-8abb-f476c6693b5d" providerId="AD" clId="Web-{E90F3759-C032-7804-F69A-8ADA7B07784C}" dt="2022-02-24T14:51:56.453" v="190" actId="20577"/>
          <ac:spMkLst>
            <pc:docMk/>
            <pc:sldMk cId="448141934" sldId="261"/>
            <ac:spMk id="11" creationId="{21C7E477-5395-4C03-ABAD-274DC1E4D673}"/>
          </ac:spMkLst>
        </pc:spChg>
        <pc:graphicFrameChg chg="modGraphic">
          <ac:chgData name="Burke, Katie" userId="S::kburke@helenaschools.org::38f90fc9-fc25-443e-8abb-f476c6693b5d" providerId="AD" clId="Web-{E90F3759-C032-7804-F69A-8ADA7B07784C}" dt="2022-02-24T14:54:50.937" v="246" actId="20577"/>
          <ac:graphicFrameMkLst>
            <pc:docMk/>
            <pc:sldMk cId="448141934" sldId="261"/>
            <ac:graphicFrameMk id="1700" creationId="{2FC04B07-C0F5-48F1-888D-BC67559126F3}"/>
          </ac:graphicFrameMkLst>
        </pc:graphicFrameChg>
      </pc:sldChg>
      <pc:sldChg chg="modSp">
        <pc:chgData name="Burke, Katie" userId="S::kburke@helenaschools.org::38f90fc9-fc25-443e-8abb-f476c6693b5d" providerId="AD" clId="Web-{E90F3759-C032-7804-F69A-8ADA7B07784C}" dt="2022-02-24T14:51:17.906" v="180" actId="20577"/>
        <pc:sldMkLst>
          <pc:docMk/>
          <pc:sldMk cId="3225075899" sldId="262"/>
        </pc:sldMkLst>
        <pc:spChg chg="mod">
          <ac:chgData name="Burke, Katie" userId="S::kburke@helenaschools.org::38f90fc9-fc25-443e-8abb-f476c6693b5d" providerId="AD" clId="Web-{E90F3759-C032-7804-F69A-8ADA7B07784C}" dt="2022-02-24T14:51:17.906" v="180" actId="20577"/>
          <ac:spMkLst>
            <pc:docMk/>
            <pc:sldMk cId="3225075899" sldId="262"/>
            <ac:spMk id="2" creationId="{49822A58-5BAA-4CF2-A3B3-60006D49F408}"/>
          </ac:spMkLst>
        </pc:spChg>
      </pc:sldChg>
      <pc:sldChg chg="mod modShow">
        <pc:chgData name="Burke, Katie" userId="S::kburke@helenaschools.org::38f90fc9-fc25-443e-8abb-f476c6693b5d" providerId="AD" clId="Web-{E90F3759-C032-7804-F69A-8ADA7B07784C}" dt="2022-02-24T14:48:55.577" v="152"/>
        <pc:sldMkLst>
          <pc:docMk/>
          <pc:sldMk cId="352558135" sldId="263"/>
        </pc:sldMkLst>
      </pc:sldChg>
      <pc:sldChg chg="mod modShow">
        <pc:chgData name="Burke, Katie" userId="S::kburke@helenaschools.org::38f90fc9-fc25-443e-8abb-f476c6693b5d" providerId="AD" clId="Web-{E90F3759-C032-7804-F69A-8ADA7B07784C}" dt="2022-02-24T14:48:36.374" v="142"/>
        <pc:sldMkLst>
          <pc:docMk/>
          <pc:sldMk cId="2852149231" sldId="264"/>
        </pc:sldMkLst>
      </pc:sldChg>
      <pc:sldChg chg="mod modShow">
        <pc:chgData name="Burke, Katie" userId="S::kburke@helenaschools.org::38f90fc9-fc25-443e-8abb-f476c6693b5d" providerId="AD" clId="Web-{E90F3759-C032-7804-F69A-8ADA7B07784C}" dt="2022-02-24T14:48:52.734" v="151"/>
        <pc:sldMkLst>
          <pc:docMk/>
          <pc:sldMk cId="3238818865" sldId="267"/>
        </pc:sldMkLst>
      </pc:sldChg>
      <pc:sldChg chg="mod modShow">
        <pc:chgData name="Burke, Katie" userId="S::kburke@helenaschools.org::38f90fc9-fc25-443e-8abb-f476c6693b5d" providerId="AD" clId="Web-{E90F3759-C032-7804-F69A-8ADA7B07784C}" dt="2022-02-24T14:48:50.124" v="150"/>
        <pc:sldMkLst>
          <pc:docMk/>
          <pc:sldMk cId="3084966238" sldId="268"/>
        </pc:sldMkLst>
      </pc:sldChg>
      <pc:sldChg chg="mod modShow">
        <pc:chgData name="Burke, Katie" userId="S::kburke@helenaschools.org::38f90fc9-fc25-443e-8abb-f476c6693b5d" providerId="AD" clId="Web-{E90F3759-C032-7804-F69A-8ADA7B07784C}" dt="2022-02-24T14:48:48.359" v="149"/>
        <pc:sldMkLst>
          <pc:docMk/>
          <pc:sldMk cId="2957317280" sldId="269"/>
        </pc:sldMkLst>
      </pc:sldChg>
      <pc:sldChg chg="mod modShow">
        <pc:chgData name="Burke, Katie" userId="S::kburke@helenaschools.org::38f90fc9-fc25-443e-8abb-f476c6693b5d" providerId="AD" clId="Web-{E90F3759-C032-7804-F69A-8ADA7B07784C}" dt="2022-02-24T14:48:46.734" v="148"/>
        <pc:sldMkLst>
          <pc:docMk/>
          <pc:sldMk cId="1534505594" sldId="270"/>
        </pc:sldMkLst>
      </pc:sldChg>
      <pc:sldChg chg="mod modShow">
        <pc:chgData name="Burke, Katie" userId="S::kburke@helenaschools.org::38f90fc9-fc25-443e-8abb-f476c6693b5d" providerId="AD" clId="Web-{E90F3759-C032-7804-F69A-8ADA7B07784C}" dt="2022-02-24T14:48:44.921" v="147"/>
        <pc:sldMkLst>
          <pc:docMk/>
          <pc:sldMk cId="226227451" sldId="271"/>
        </pc:sldMkLst>
      </pc:sldChg>
      <pc:sldChg chg="mod modShow">
        <pc:chgData name="Burke, Katie" userId="S::kburke@helenaschools.org::38f90fc9-fc25-443e-8abb-f476c6693b5d" providerId="AD" clId="Web-{E90F3759-C032-7804-F69A-8ADA7B07784C}" dt="2022-02-24T14:48:43.374" v="146"/>
        <pc:sldMkLst>
          <pc:docMk/>
          <pc:sldMk cId="3110002690" sldId="272"/>
        </pc:sldMkLst>
      </pc:sldChg>
      <pc:sldChg chg="mod modShow">
        <pc:chgData name="Burke, Katie" userId="S::kburke@helenaschools.org::38f90fc9-fc25-443e-8abb-f476c6693b5d" providerId="AD" clId="Web-{E90F3759-C032-7804-F69A-8ADA7B07784C}" dt="2022-02-24T14:48:41.999" v="145"/>
        <pc:sldMkLst>
          <pc:docMk/>
          <pc:sldMk cId="930940020" sldId="273"/>
        </pc:sldMkLst>
      </pc:sldChg>
      <pc:sldChg chg="mod modShow">
        <pc:chgData name="Burke, Katie" userId="S::kburke@helenaschools.org::38f90fc9-fc25-443e-8abb-f476c6693b5d" providerId="AD" clId="Web-{E90F3759-C032-7804-F69A-8ADA7B07784C}" dt="2022-02-24T14:48:39.046" v="144"/>
        <pc:sldMkLst>
          <pc:docMk/>
          <pc:sldMk cId="4171432088" sldId="275"/>
        </pc:sldMkLst>
      </pc:sldChg>
      <pc:sldChg chg="mod modShow">
        <pc:chgData name="Burke, Katie" userId="S::kburke@helenaschools.org::38f90fc9-fc25-443e-8abb-f476c6693b5d" providerId="AD" clId="Web-{E90F3759-C032-7804-F69A-8ADA7B07784C}" dt="2022-02-24T14:48:37.874" v="143"/>
        <pc:sldMkLst>
          <pc:docMk/>
          <pc:sldMk cId="2171399649" sldId="276"/>
        </pc:sldMkLst>
      </pc:sldChg>
      <pc:sldChg chg="mod modShow">
        <pc:chgData name="Burke, Katie" userId="S::kburke@helenaschools.org::38f90fc9-fc25-443e-8abb-f476c6693b5d" providerId="AD" clId="Web-{E90F3759-C032-7804-F69A-8ADA7B07784C}" dt="2022-02-24T14:49:22.437" v="153"/>
        <pc:sldMkLst>
          <pc:docMk/>
          <pc:sldMk cId="464527145" sldId="277"/>
        </pc:sldMkLst>
      </pc:sldChg>
      <pc:sldChg chg="modSp add replId">
        <pc:chgData name="Burke, Katie" userId="S::kburke@helenaschools.org::38f90fc9-fc25-443e-8abb-f476c6693b5d" providerId="AD" clId="Web-{E90F3759-C032-7804-F69A-8ADA7B07784C}" dt="2022-02-24T14:48:29.359" v="141" actId="20577"/>
        <pc:sldMkLst>
          <pc:docMk/>
          <pc:sldMk cId="2141298774" sldId="278"/>
        </pc:sldMkLst>
        <pc:spChg chg="mod">
          <ac:chgData name="Burke, Katie" userId="S::kburke@helenaschools.org::38f90fc9-fc25-443e-8abb-f476c6693b5d" providerId="AD" clId="Web-{E90F3759-C032-7804-F69A-8ADA7B07784C}" dt="2022-02-24T14:46:59.281" v="1" actId="20577"/>
          <ac:spMkLst>
            <pc:docMk/>
            <pc:sldMk cId="2141298774" sldId="278"/>
            <ac:spMk id="2" creationId="{2E31C336-696B-4A54-AFE1-94C9D966069D}"/>
          </ac:spMkLst>
        </pc:spChg>
        <pc:spChg chg="mod">
          <ac:chgData name="Burke, Katie" userId="S::kburke@helenaschools.org::38f90fc9-fc25-443e-8abb-f476c6693b5d" providerId="AD" clId="Web-{E90F3759-C032-7804-F69A-8ADA7B07784C}" dt="2022-02-24T14:48:29.359" v="141" actId="20577"/>
          <ac:spMkLst>
            <pc:docMk/>
            <pc:sldMk cId="2141298774" sldId="278"/>
            <ac:spMk id="3" creationId="{D9C76FEF-DDED-4240-8E97-5647C159A8FC}"/>
          </ac:spMkLst>
        </pc:sp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79C520-25A6-40DD-B991-8A494988D3B4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5E7B496-FBB4-4EE2-8946-EC6B129CBEA3}">
      <dgm:prSet/>
      <dgm:spPr/>
      <dgm:t>
        <a:bodyPr/>
        <a:lstStyle/>
        <a:p>
          <a:r>
            <a:rPr lang="en-US" dirty="0"/>
            <a:t>Bell Ringer</a:t>
          </a:r>
        </a:p>
      </dgm:t>
    </dgm:pt>
    <dgm:pt modelId="{6D8B7225-1C3C-494F-89E8-1667C9819501}" type="parTrans" cxnId="{6B4B20D0-F73D-4B71-B590-D8B7C182A2E2}">
      <dgm:prSet/>
      <dgm:spPr/>
      <dgm:t>
        <a:bodyPr/>
        <a:lstStyle/>
        <a:p>
          <a:endParaRPr lang="en-US"/>
        </a:p>
      </dgm:t>
    </dgm:pt>
    <dgm:pt modelId="{AE07C4CA-7470-4FBA-9B0B-ED7456294672}" type="sibTrans" cxnId="{6B4B20D0-F73D-4B71-B590-D8B7C182A2E2}">
      <dgm:prSet/>
      <dgm:spPr/>
      <dgm:t>
        <a:bodyPr/>
        <a:lstStyle/>
        <a:p>
          <a:endParaRPr lang="en-US"/>
        </a:p>
      </dgm:t>
    </dgm:pt>
    <dgm:pt modelId="{870BD1AE-5654-4589-9D75-4EC3ED8F34F6}">
      <dgm:prSet/>
      <dgm:spPr/>
      <dgm:t>
        <a:bodyPr/>
        <a:lstStyle/>
        <a:p>
          <a:r>
            <a:rPr lang="en-US" dirty="0">
              <a:latin typeface="Posterama"/>
            </a:rPr>
            <a:t>Write</a:t>
          </a:r>
          <a:r>
            <a:rPr lang="en-US" dirty="0"/>
            <a:t> Scientific Argument</a:t>
          </a:r>
        </a:p>
      </dgm:t>
    </dgm:pt>
    <dgm:pt modelId="{54F57191-7100-4246-8059-040094CC02BE}" type="parTrans" cxnId="{FB868809-67C5-4E13-99C8-371782D3F2C7}">
      <dgm:prSet/>
      <dgm:spPr/>
      <dgm:t>
        <a:bodyPr/>
        <a:lstStyle/>
        <a:p>
          <a:endParaRPr lang="en-US"/>
        </a:p>
      </dgm:t>
    </dgm:pt>
    <dgm:pt modelId="{CC438587-2442-47CC-A863-AA1AB0288D2E}" type="sibTrans" cxnId="{FB868809-67C5-4E13-99C8-371782D3F2C7}">
      <dgm:prSet/>
      <dgm:spPr/>
      <dgm:t>
        <a:bodyPr/>
        <a:lstStyle/>
        <a:p>
          <a:endParaRPr lang="en-US"/>
        </a:p>
      </dgm:t>
    </dgm:pt>
    <dgm:pt modelId="{240FD668-2038-41FB-B1E5-4BCE658B4185}">
      <dgm:prSet/>
      <dgm:spPr/>
      <dgm:t>
        <a:bodyPr/>
        <a:lstStyle/>
        <a:p>
          <a:r>
            <a:rPr lang="en-US" dirty="0"/>
            <a:t>Exit Ticket</a:t>
          </a:r>
        </a:p>
      </dgm:t>
    </dgm:pt>
    <dgm:pt modelId="{FBB04C81-7DD5-4B48-95FF-B68655EA7C37}" type="parTrans" cxnId="{117FAB58-4658-495A-BA20-193048BDEFF7}">
      <dgm:prSet/>
      <dgm:spPr/>
      <dgm:t>
        <a:bodyPr/>
        <a:lstStyle/>
        <a:p>
          <a:endParaRPr lang="en-US"/>
        </a:p>
      </dgm:t>
    </dgm:pt>
    <dgm:pt modelId="{AFCB0AFF-DA63-4A43-A591-5247781533FE}" type="sibTrans" cxnId="{117FAB58-4658-495A-BA20-193048BDEFF7}">
      <dgm:prSet/>
      <dgm:spPr/>
      <dgm:t>
        <a:bodyPr/>
        <a:lstStyle/>
        <a:p>
          <a:endParaRPr lang="en-US"/>
        </a:p>
      </dgm:t>
    </dgm:pt>
    <dgm:pt modelId="{97138A65-1BF2-4B29-A6C1-18C664EF2060}">
      <dgm:prSet phldr="0"/>
      <dgm:spPr/>
      <dgm:t>
        <a:bodyPr/>
        <a:lstStyle/>
        <a:p>
          <a:pPr rtl="0"/>
          <a:r>
            <a:rPr lang="en-US" dirty="0">
              <a:latin typeface="Posterama"/>
            </a:rPr>
            <a:t>Complete Reasoning Tool</a:t>
          </a:r>
        </a:p>
      </dgm:t>
    </dgm:pt>
    <dgm:pt modelId="{3768A0B1-E78C-4211-960E-64B5A82B4094}" type="parTrans" cxnId="{A5BBF9B1-5E13-407B-80FC-F44871EAD07D}">
      <dgm:prSet/>
      <dgm:spPr/>
    </dgm:pt>
    <dgm:pt modelId="{75C17837-E0F7-468E-86F7-5C24BE8D6229}" type="sibTrans" cxnId="{A5BBF9B1-5E13-407B-80FC-F44871EAD07D}">
      <dgm:prSet/>
      <dgm:spPr/>
    </dgm:pt>
    <dgm:pt modelId="{23E05511-BBD3-4839-A9BD-2489D64CBB7E}" type="pres">
      <dgm:prSet presAssocID="{5679C520-25A6-40DD-B991-8A494988D3B4}" presName="linear" presStyleCnt="0">
        <dgm:presLayoutVars>
          <dgm:dir/>
          <dgm:animLvl val="lvl"/>
          <dgm:resizeHandles val="exact"/>
        </dgm:presLayoutVars>
      </dgm:prSet>
      <dgm:spPr/>
    </dgm:pt>
    <dgm:pt modelId="{303F9DFA-2CDE-413C-A246-111EF1724C5A}" type="pres">
      <dgm:prSet presAssocID="{85E7B496-FBB4-4EE2-8946-EC6B129CBEA3}" presName="parentLin" presStyleCnt="0"/>
      <dgm:spPr/>
    </dgm:pt>
    <dgm:pt modelId="{25DB2EE2-9B5B-4D82-8AD2-93661C6E1E12}" type="pres">
      <dgm:prSet presAssocID="{85E7B496-FBB4-4EE2-8946-EC6B129CBEA3}" presName="parentLeftMargin" presStyleLbl="node1" presStyleIdx="0" presStyleCnt="4"/>
      <dgm:spPr/>
    </dgm:pt>
    <dgm:pt modelId="{334CD8B9-5EC8-4278-B874-CBAEB7CFC4D2}" type="pres">
      <dgm:prSet presAssocID="{85E7B496-FBB4-4EE2-8946-EC6B129CBEA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145C56F-9CA8-42B4-B267-7E6AD82871F6}" type="pres">
      <dgm:prSet presAssocID="{85E7B496-FBB4-4EE2-8946-EC6B129CBEA3}" presName="negativeSpace" presStyleCnt="0"/>
      <dgm:spPr/>
    </dgm:pt>
    <dgm:pt modelId="{C5B08FE5-9FDE-4F47-A7C4-798826DFAA43}" type="pres">
      <dgm:prSet presAssocID="{85E7B496-FBB4-4EE2-8946-EC6B129CBEA3}" presName="childText" presStyleLbl="conFgAcc1" presStyleIdx="0" presStyleCnt="4">
        <dgm:presLayoutVars>
          <dgm:bulletEnabled val="1"/>
        </dgm:presLayoutVars>
      </dgm:prSet>
      <dgm:spPr/>
    </dgm:pt>
    <dgm:pt modelId="{5377E613-5B38-4BAC-ABDA-2D566A355062}" type="pres">
      <dgm:prSet presAssocID="{AE07C4CA-7470-4FBA-9B0B-ED7456294672}" presName="spaceBetweenRectangles" presStyleCnt="0"/>
      <dgm:spPr/>
    </dgm:pt>
    <dgm:pt modelId="{AE1EF683-16B6-41C1-9A4A-AEFE67856CB3}" type="pres">
      <dgm:prSet presAssocID="{97138A65-1BF2-4B29-A6C1-18C664EF2060}" presName="parentLin" presStyleCnt="0"/>
      <dgm:spPr/>
    </dgm:pt>
    <dgm:pt modelId="{49B7B966-3D69-4473-8FCC-96BA457870C1}" type="pres">
      <dgm:prSet presAssocID="{97138A65-1BF2-4B29-A6C1-18C664EF2060}" presName="parentLeftMargin" presStyleLbl="node1" presStyleIdx="0" presStyleCnt="4"/>
      <dgm:spPr/>
    </dgm:pt>
    <dgm:pt modelId="{A290A6E8-FA7F-401C-8257-D7437E7EF967}" type="pres">
      <dgm:prSet presAssocID="{97138A65-1BF2-4B29-A6C1-18C664EF206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DC9D961-6C75-4331-B97A-7E24F08D5398}" type="pres">
      <dgm:prSet presAssocID="{97138A65-1BF2-4B29-A6C1-18C664EF2060}" presName="negativeSpace" presStyleCnt="0"/>
      <dgm:spPr/>
    </dgm:pt>
    <dgm:pt modelId="{9C9DD0AD-DFE5-4632-93E6-D8A62B9ABCF9}" type="pres">
      <dgm:prSet presAssocID="{97138A65-1BF2-4B29-A6C1-18C664EF2060}" presName="childText" presStyleLbl="conFgAcc1" presStyleIdx="1" presStyleCnt="4">
        <dgm:presLayoutVars>
          <dgm:bulletEnabled val="1"/>
        </dgm:presLayoutVars>
      </dgm:prSet>
      <dgm:spPr/>
    </dgm:pt>
    <dgm:pt modelId="{6745F348-EB5C-488D-A956-CB07AA80EF5F}" type="pres">
      <dgm:prSet presAssocID="{75C17837-E0F7-468E-86F7-5C24BE8D6229}" presName="spaceBetweenRectangles" presStyleCnt="0"/>
      <dgm:spPr/>
    </dgm:pt>
    <dgm:pt modelId="{C6D54D24-EF16-4020-9F9F-E90CC4D8355C}" type="pres">
      <dgm:prSet presAssocID="{870BD1AE-5654-4589-9D75-4EC3ED8F34F6}" presName="parentLin" presStyleCnt="0"/>
      <dgm:spPr/>
    </dgm:pt>
    <dgm:pt modelId="{CDE60670-2931-4351-95D8-FE9E3D0F8CF6}" type="pres">
      <dgm:prSet presAssocID="{870BD1AE-5654-4589-9D75-4EC3ED8F34F6}" presName="parentLeftMargin" presStyleLbl="node1" presStyleIdx="1" presStyleCnt="4"/>
      <dgm:spPr/>
    </dgm:pt>
    <dgm:pt modelId="{9B2F9AE4-60E0-49D6-9DFC-2CF7FE84D378}" type="pres">
      <dgm:prSet presAssocID="{870BD1AE-5654-4589-9D75-4EC3ED8F34F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265ACAE-5029-45CE-93D9-009E9D7CE9DC}" type="pres">
      <dgm:prSet presAssocID="{870BD1AE-5654-4589-9D75-4EC3ED8F34F6}" presName="negativeSpace" presStyleCnt="0"/>
      <dgm:spPr/>
    </dgm:pt>
    <dgm:pt modelId="{1BCD5007-D356-441B-B9B0-244C10916CF5}" type="pres">
      <dgm:prSet presAssocID="{870BD1AE-5654-4589-9D75-4EC3ED8F34F6}" presName="childText" presStyleLbl="conFgAcc1" presStyleIdx="2" presStyleCnt="4">
        <dgm:presLayoutVars>
          <dgm:bulletEnabled val="1"/>
        </dgm:presLayoutVars>
      </dgm:prSet>
      <dgm:spPr/>
    </dgm:pt>
    <dgm:pt modelId="{256CD9D0-230C-4126-9BB1-C61ED6181E79}" type="pres">
      <dgm:prSet presAssocID="{CC438587-2442-47CC-A863-AA1AB0288D2E}" presName="spaceBetweenRectangles" presStyleCnt="0"/>
      <dgm:spPr/>
    </dgm:pt>
    <dgm:pt modelId="{A75B23C0-1CC0-4530-B1E9-568CE9C36F33}" type="pres">
      <dgm:prSet presAssocID="{240FD668-2038-41FB-B1E5-4BCE658B4185}" presName="parentLin" presStyleCnt="0"/>
      <dgm:spPr/>
    </dgm:pt>
    <dgm:pt modelId="{F24DE331-4447-45F7-A538-21603ADD8472}" type="pres">
      <dgm:prSet presAssocID="{240FD668-2038-41FB-B1E5-4BCE658B4185}" presName="parentLeftMargin" presStyleLbl="node1" presStyleIdx="2" presStyleCnt="4"/>
      <dgm:spPr/>
    </dgm:pt>
    <dgm:pt modelId="{3E6681E9-77A7-4D2D-BE63-D95C3D140615}" type="pres">
      <dgm:prSet presAssocID="{240FD668-2038-41FB-B1E5-4BCE658B4185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0EDD0592-F7AA-4496-8363-22A524438120}" type="pres">
      <dgm:prSet presAssocID="{240FD668-2038-41FB-B1E5-4BCE658B4185}" presName="negativeSpace" presStyleCnt="0"/>
      <dgm:spPr/>
    </dgm:pt>
    <dgm:pt modelId="{2F55A12A-E849-4E96-9E8E-2F426F31494B}" type="pres">
      <dgm:prSet presAssocID="{240FD668-2038-41FB-B1E5-4BCE658B4185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B868809-67C5-4E13-99C8-371782D3F2C7}" srcId="{5679C520-25A6-40DD-B991-8A494988D3B4}" destId="{870BD1AE-5654-4589-9D75-4EC3ED8F34F6}" srcOrd="2" destOrd="0" parTransId="{54F57191-7100-4246-8059-040094CC02BE}" sibTransId="{CC438587-2442-47CC-A863-AA1AB0288D2E}"/>
    <dgm:cxn modelId="{1B8FAD17-5814-4744-AEEF-C5BDA1785B92}" type="presOf" srcId="{85E7B496-FBB4-4EE2-8946-EC6B129CBEA3}" destId="{334CD8B9-5EC8-4278-B874-CBAEB7CFC4D2}" srcOrd="1" destOrd="0" presId="urn:microsoft.com/office/officeart/2005/8/layout/list1"/>
    <dgm:cxn modelId="{1703231B-2CC4-4786-A621-DC6477C41902}" type="presOf" srcId="{97138A65-1BF2-4B29-A6C1-18C664EF2060}" destId="{49B7B966-3D69-4473-8FCC-96BA457870C1}" srcOrd="0" destOrd="0" presId="urn:microsoft.com/office/officeart/2005/8/layout/list1"/>
    <dgm:cxn modelId="{37F8652A-8BA4-4C4A-85E2-C80C7C430D49}" type="presOf" srcId="{240FD668-2038-41FB-B1E5-4BCE658B4185}" destId="{F24DE331-4447-45F7-A538-21603ADD8472}" srcOrd="0" destOrd="0" presId="urn:microsoft.com/office/officeart/2005/8/layout/list1"/>
    <dgm:cxn modelId="{90970734-00CE-42B8-A145-C7797747E86B}" type="presOf" srcId="{870BD1AE-5654-4589-9D75-4EC3ED8F34F6}" destId="{9B2F9AE4-60E0-49D6-9DFC-2CF7FE84D378}" srcOrd="1" destOrd="0" presId="urn:microsoft.com/office/officeart/2005/8/layout/list1"/>
    <dgm:cxn modelId="{1B7D4846-3120-4B4B-89B3-53DA320B3DCC}" type="presOf" srcId="{870BD1AE-5654-4589-9D75-4EC3ED8F34F6}" destId="{CDE60670-2931-4351-95D8-FE9E3D0F8CF6}" srcOrd="0" destOrd="0" presId="urn:microsoft.com/office/officeart/2005/8/layout/list1"/>
    <dgm:cxn modelId="{1B304870-9D3A-427F-995B-10322405DECF}" type="presOf" srcId="{240FD668-2038-41FB-B1E5-4BCE658B4185}" destId="{3E6681E9-77A7-4D2D-BE63-D95C3D140615}" srcOrd="1" destOrd="0" presId="urn:microsoft.com/office/officeart/2005/8/layout/list1"/>
    <dgm:cxn modelId="{117FAB58-4658-495A-BA20-193048BDEFF7}" srcId="{5679C520-25A6-40DD-B991-8A494988D3B4}" destId="{240FD668-2038-41FB-B1E5-4BCE658B4185}" srcOrd="3" destOrd="0" parTransId="{FBB04C81-7DD5-4B48-95FF-B68655EA7C37}" sibTransId="{AFCB0AFF-DA63-4A43-A591-5247781533FE}"/>
    <dgm:cxn modelId="{1409997D-CFA3-4A62-87C2-4EFE7678C37A}" type="presOf" srcId="{85E7B496-FBB4-4EE2-8946-EC6B129CBEA3}" destId="{25DB2EE2-9B5B-4D82-8AD2-93661C6E1E12}" srcOrd="0" destOrd="0" presId="urn:microsoft.com/office/officeart/2005/8/layout/list1"/>
    <dgm:cxn modelId="{2D91D180-F9F2-4E78-B80E-0AC533D00BA9}" type="presOf" srcId="{97138A65-1BF2-4B29-A6C1-18C664EF2060}" destId="{A290A6E8-FA7F-401C-8257-D7437E7EF967}" srcOrd="1" destOrd="0" presId="urn:microsoft.com/office/officeart/2005/8/layout/list1"/>
    <dgm:cxn modelId="{A5BBF9B1-5E13-407B-80FC-F44871EAD07D}" srcId="{5679C520-25A6-40DD-B991-8A494988D3B4}" destId="{97138A65-1BF2-4B29-A6C1-18C664EF2060}" srcOrd="1" destOrd="0" parTransId="{3768A0B1-E78C-4211-960E-64B5A82B4094}" sibTransId="{75C17837-E0F7-468E-86F7-5C24BE8D6229}"/>
    <dgm:cxn modelId="{A305FBCB-4639-4C1F-9C80-D918963D52B0}" type="presOf" srcId="{5679C520-25A6-40DD-B991-8A494988D3B4}" destId="{23E05511-BBD3-4839-A9BD-2489D64CBB7E}" srcOrd="0" destOrd="0" presId="urn:microsoft.com/office/officeart/2005/8/layout/list1"/>
    <dgm:cxn modelId="{6B4B20D0-F73D-4B71-B590-D8B7C182A2E2}" srcId="{5679C520-25A6-40DD-B991-8A494988D3B4}" destId="{85E7B496-FBB4-4EE2-8946-EC6B129CBEA3}" srcOrd="0" destOrd="0" parTransId="{6D8B7225-1C3C-494F-89E8-1667C9819501}" sibTransId="{AE07C4CA-7470-4FBA-9B0B-ED7456294672}"/>
    <dgm:cxn modelId="{D4BF2418-0EA3-4E0B-B972-F10DD67825CB}" type="presParOf" srcId="{23E05511-BBD3-4839-A9BD-2489D64CBB7E}" destId="{303F9DFA-2CDE-413C-A246-111EF1724C5A}" srcOrd="0" destOrd="0" presId="urn:microsoft.com/office/officeart/2005/8/layout/list1"/>
    <dgm:cxn modelId="{F32E52EE-84F6-4CA4-9ECB-C6C77440FFA6}" type="presParOf" srcId="{303F9DFA-2CDE-413C-A246-111EF1724C5A}" destId="{25DB2EE2-9B5B-4D82-8AD2-93661C6E1E12}" srcOrd="0" destOrd="0" presId="urn:microsoft.com/office/officeart/2005/8/layout/list1"/>
    <dgm:cxn modelId="{54045386-03EB-4643-88D1-FD68CB22E32A}" type="presParOf" srcId="{303F9DFA-2CDE-413C-A246-111EF1724C5A}" destId="{334CD8B9-5EC8-4278-B874-CBAEB7CFC4D2}" srcOrd="1" destOrd="0" presId="urn:microsoft.com/office/officeart/2005/8/layout/list1"/>
    <dgm:cxn modelId="{F7E64483-F93B-4102-8883-47AC7F5C2A0F}" type="presParOf" srcId="{23E05511-BBD3-4839-A9BD-2489D64CBB7E}" destId="{A145C56F-9CA8-42B4-B267-7E6AD82871F6}" srcOrd="1" destOrd="0" presId="urn:microsoft.com/office/officeart/2005/8/layout/list1"/>
    <dgm:cxn modelId="{CDF446C2-1F74-4764-BB6E-7B2D13504378}" type="presParOf" srcId="{23E05511-BBD3-4839-A9BD-2489D64CBB7E}" destId="{C5B08FE5-9FDE-4F47-A7C4-798826DFAA43}" srcOrd="2" destOrd="0" presId="urn:microsoft.com/office/officeart/2005/8/layout/list1"/>
    <dgm:cxn modelId="{B2DD0071-3F41-4937-BD6D-4E449FF28ED7}" type="presParOf" srcId="{23E05511-BBD3-4839-A9BD-2489D64CBB7E}" destId="{5377E613-5B38-4BAC-ABDA-2D566A355062}" srcOrd="3" destOrd="0" presId="urn:microsoft.com/office/officeart/2005/8/layout/list1"/>
    <dgm:cxn modelId="{A5F56E30-00C6-45ED-B058-3F117DC280BC}" type="presParOf" srcId="{23E05511-BBD3-4839-A9BD-2489D64CBB7E}" destId="{AE1EF683-16B6-41C1-9A4A-AEFE67856CB3}" srcOrd="4" destOrd="0" presId="urn:microsoft.com/office/officeart/2005/8/layout/list1"/>
    <dgm:cxn modelId="{F9822BE2-4AFF-432E-910C-6300F31125BE}" type="presParOf" srcId="{AE1EF683-16B6-41C1-9A4A-AEFE67856CB3}" destId="{49B7B966-3D69-4473-8FCC-96BA457870C1}" srcOrd="0" destOrd="0" presId="urn:microsoft.com/office/officeart/2005/8/layout/list1"/>
    <dgm:cxn modelId="{5C723A17-F1BC-4A56-A8C3-099D7E8AD1A7}" type="presParOf" srcId="{AE1EF683-16B6-41C1-9A4A-AEFE67856CB3}" destId="{A290A6E8-FA7F-401C-8257-D7437E7EF967}" srcOrd="1" destOrd="0" presId="urn:microsoft.com/office/officeart/2005/8/layout/list1"/>
    <dgm:cxn modelId="{481CFCE7-968B-4FF6-88B9-1DBCA183225F}" type="presParOf" srcId="{23E05511-BBD3-4839-A9BD-2489D64CBB7E}" destId="{BDC9D961-6C75-4331-B97A-7E24F08D5398}" srcOrd="5" destOrd="0" presId="urn:microsoft.com/office/officeart/2005/8/layout/list1"/>
    <dgm:cxn modelId="{C143337C-C130-4CE5-B033-06EFB7F5D9A0}" type="presParOf" srcId="{23E05511-BBD3-4839-A9BD-2489D64CBB7E}" destId="{9C9DD0AD-DFE5-4632-93E6-D8A62B9ABCF9}" srcOrd="6" destOrd="0" presId="urn:microsoft.com/office/officeart/2005/8/layout/list1"/>
    <dgm:cxn modelId="{F05F39A6-47F9-4951-9AF9-9B0E1EC7ABE7}" type="presParOf" srcId="{23E05511-BBD3-4839-A9BD-2489D64CBB7E}" destId="{6745F348-EB5C-488D-A956-CB07AA80EF5F}" srcOrd="7" destOrd="0" presId="urn:microsoft.com/office/officeart/2005/8/layout/list1"/>
    <dgm:cxn modelId="{E421995D-49AE-46F3-9138-DC8AFB1AD6DA}" type="presParOf" srcId="{23E05511-BBD3-4839-A9BD-2489D64CBB7E}" destId="{C6D54D24-EF16-4020-9F9F-E90CC4D8355C}" srcOrd="8" destOrd="0" presId="urn:microsoft.com/office/officeart/2005/8/layout/list1"/>
    <dgm:cxn modelId="{C771EDD3-4E46-4C86-8233-ECF49D2FBB09}" type="presParOf" srcId="{C6D54D24-EF16-4020-9F9F-E90CC4D8355C}" destId="{CDE60670-2931-4351-95D8-FE9E3D0F8CF6}" srcOrd="0" destOrd="0" presId="urn:microsoft.com/office/officeart/2005/8/layout/list1"/>
    <dgm:cxn modelId="{A3233774-C699-4054-86DF-9A750029F557}" type="presParOf" srcId="{C6D54D24-EF16-4020-9F9F-E90CC4D8355C}" destId="{9B2F9AE4-60E0-49D6-9DFC-2CF7FE84D378}" srcOrd="1" destOrd="0" presId="urn:microsoft.com/office/officeart/2005/8/layout/list1"/>
    <dgm:cxn modelId="{593E46E4-AAB6-4BD9-B96D-77E68F34CCB7}" type="presParOf" srcId="{23E05511-BBD3-4839-A9BD-2489D64CBB7E}" destId="{6265ACAE-5029-45CE-93D9-009E9D7CE9DC}" srcOrd="9" destOrd="0" presId="urn:microsoft.com/office/officeart/2005/8/layout/list1"/>
    <dgm:cxn modelId="{AE915794-41D9-4C25-A84F-65FD2C11EA9E}" type="presParOf" srcId="{23E05511-BBD3-4839-A9BD-2489D64CBB7E}" destId="{1BCD5007-D356-441B-B9B0-244C10916CF5}" srcOrd="10" destOrd="0" presId="urn:microsoft.com/office/officeart/2005/8/layout/list1"/>
    <dgm:cxn modelId="{DFA5764F-65DA-4D51-B30F-36BD127A16FC}" type="presParOf" srcId="{23E05511-BBD3-4839-A9BD-2489D64CBB7E}" destId="{256CD9D0-230C-4126-9BB1-C61ED6181E79}" srcOrd="11" destOrd="0" presId="urn:microsoft.com/office/officeart/2005/8/layout/list1"/>
    <dgm:cxn modelId="{653CD3B1-D022-4656-BE89-63E4297CA71A}" type="presParOf" srcId="{23E05511-BBD3-4839-A9BD-2489D64CBB7E}" destId="{A75B23C0-1CC0-4530-B1E9-568CE9C36F33}" srcOrd="12" destOrd="0" presId="urn:microsoft.com/office/officeart/2005/8/layout/list1"/>
    <dgm:cxn modelId="{9351EB3F-9F3D-4196-B56C-7751EE44F4C0}" type="presParOf" srcId="{A75B23C0-1CC0-4530-B1E9-568CE9C36F33}" destId="{F24DE331-4447-45F7-A538-21603ADD8472}" srcOrd="0" destOrd="0" presId="urn:microsoft.com/office/officeart/2005/8/layout/list1"/>
    <dgm:cxn modelId="{85FC6416-D7ED-4831-8E1D-B8408D28EF49}" type="presParOf" srcId="{A75B23C0-1CC0-4530-B1E9-568CE9C36F33}" destId="{3E6681E9-77A7-4D2D-BE63-D95C3D140615}" srcOrd="1" destOrd="0" presId="urn:microsoft.com/office/officeart/2005/8/layout/list1"/>
    <dgm:cxn modelId="{74F4543B-84FA-4824-8A5C-03161EBEC3EF}" type="presParOf" srcId="{23E05511-BBD3-4839-A9BD-2489D64CBB7E}" destId="{0EDD0592-F7AA-4496-8363-22A524438120}" srcOrd="13" destOrd="0" presId="urn:microsoft.com/office/officeart/2005/8/layout/list1"/>
    <dgm:cxn modelId="{B1186B36-F250-4D10-90E4-D7D4FB8F3EB0}" type="presParOf" srcId="{23E05511-BBD3-4839-A9BD-2489D64CBB7E}" destId="{2F55A12A-E849-4E96-9E8E-2F426F31494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184577-EE52-47C5-8FBD-FD9A6E77B280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3B61953-D4FE-434D-B72F-33017DCD28ED}">
      <dgm:prSet/>
      <dgm:spPr/>
      <dgm:t>
        <a:bodyPr/>
        <a:lstStyle/>
        <a:p>
          <a:r>
            <a:rPr lang="en-US" b="1"/>
            <a:t>Sign out of your computer. </a:t>
          </a:r>
          <a:endParaRPr lang="en-US"/>
        </a:p>
      </dgm:t>
    </dgm:pt>
    <dgm:pt modelId="{B92A17B6-F6E6-4FF5-905A-1B409EBDAD26}" type="parTrans" cxnId="{F40A07BB-FB52-46D5-A0C1-143973F862C8}">
      <dgm:prSet/>
      <dgm:spPr/>
      <dgm:t>
        <a:bodyPr/>
        <a:lstStyle/>
        <a:p>
          <a:endParaRPr lang="en-US"/>
        </a:p>
      </dgm:t>
    </dgm:pt>
    <dgm:pt modelId="{F08543F3-175A-4CE2-A506-FEC58D0A213C}" type="sibTrans" cxnId="{F40A07BB-FB52-46D5-A0C1-143973F862C8}">
      <dgm:prSet/>
      <dgm:spPr/>
      <dgm:t>
        <a:bodyPr/>
        <a:lstStyle/>
        <a:p>
          <a:endParaRPr lang="en-US"/>
        </a:p>
      </dgm:t>
    </dgm:pt>
    <dgm:pt modelId="{49140557-89BF-41A0-9AA2-203A6116C1C8}">
      <dgm:prSet/>
      <dgm:spPr/>
      <dgm:t>
        <a:bodyPr/>
        <a:lstStyle/>
        <a:p>
          <a:r>
            <a:rPr lang="en-US" b="1"/>
            <a:t>Put your reasoning tool in the drawer. </a:t>
          </a:r>
          <a:endParaRPr lang="en-US"/>
        </a:p>
      </dgm:t>
    </dgm:pt>
    <dgm:pt modelId="{21AB8C79-5A63-4BE0-8F05-5F009397E634}" type="parTrans" cxnId="{F54089F2-6CC4-4259-A252-7717795D2976}">
      <dgm:prSet/>
      <dgm:spPr/>
      <dgm:t>
        <a:bodyPr/>
        <a:lstStyle/>
        <a:p>
          <a:endParaRPr lang="en-US"/>
        </a:p>
      </dgm:t>
    </dgm:pt>
    <dgm:pt modelId="{A159F8F6-46EF-4C86-A1BD-00543BE25E91}" type="sibTrans" cxnId="{F54089F2-6CC4-4259-A252-7717795D2976}">
      <dgm:prSet/>
      <dgm:spPr/>
      <dgm:t>
        <a:bodyPr/>
        <a:lstStyle/>
        <a:p>
          <a:endParaRPr lang="en-US"/>
        </a:p>
      </dgm:t>
    </dgm:pt>
    <dgm:pt modelId="{3C508DD1-7C85-474D-8FC4-FB951D1547E8}">
      <dgm:prSet/>
      <dgm:spPr/>
      <dgm:t>
        <a:bodyPr/>
        <a:lstStyle/>
        <a:p>
          <a:r>
            <a:rPr lang="en-US" b="1"/>
            <a:t>Return your evidence cards envelope to the bin. </a:t>
          </a:r>
          <a:endParaRPr lang="en-US"/>
        </a:p>
      </dgm:t>
    </dgm:pt>
    <dgm:pt modelId="{18F6FF69-FFDD-4407-A523-1329AA4933A1}" type="parTrans" cxnId="{82C9CE30-0DBA-40A6-AD0B-2D7E6166A7F8}">
      <dgm:prSet/>
      <dgm:spPr/>
      <dgm:t>
        <a:bodyPr/>
        <a:lstStyle/>
        <a:p>
          <a:endParaRPr lang="en-US"/>
        </a:p>
      </dgm:t>
    </dgm:pt>
    <dgm:pt modelId="{FDE5E5AD-C5E9-41F5-81ED-7DB245834181}" type="sibTrans" cxnId="{82C9CE30-0DBA-40A6-AD0B-2D7E6166A7F8}">
      <dgm:prSet/>
      <dgm:spPr/>
      <dgm:t>
        <a:bodyPr/>
        <a:lstStyle/>
        <a:p>
          <a:endParaRPr lang="en-US"/>
        </a:p>
      </dgm:t>
    </dgm:pt>
    <dgm:pt modelId="{7189E335-11CF-4A9A-960F-F82CEE1DA508}">
      <dgm:prSet/>
      <dgm:spPr/>
      <dgm:t>
        <a:bodyPr/>
        <a:lstStyle/>
        <a:p>
          <a:r>
            <a:rPr lang="en-US" b="1"/>
            <a:t>Return your science notebook to the crate. </a:t>
          </a:r>
          <a:endParaRPr lang="en-US"/>
        </a:p>
      </dgm:t>
    </dgm:pt>
    <dgm:pt modelId="{C83B83DF-64D6-45D8-999C-99258DC32B8B}" type="parTrans" cxnId="{3FE1C956-B729-40FB-9926-A1E63EC6D003}">
      <dgm:prSet/>
      <dgm:spPr/>
      <dgm:t>
        <a:bodyPr/>
        <a:lstStyle/>
        <a:p>
          <a:endParaRPr lang="en-US"/>
        </a:p>
      </dgm:t>
    </dgm:pt>
    <dgm:pt modelId="{D0900555-3B9A-4A54-BD54-F3FAD767FF18}" type="sibTrans" cxnId="{3FE1C956-B729-40FB-9926-A1E63EC6D003}">
      <dgm:prSet/>
      <dgm:spPr/>
      <dgm:t>
        <a:bodyPr/>
        <a:lstStyle/>
        <a:p>
          <a:endParaRPr lang="en-US"/>
        </a:p>
      </dgm:t>
    </dgm:pt>
    <dgm:pt modelId="{760DE252-8EBE-48F9-A18A-2DAAF894B576}" type="pres">
      <dgm:prSet presAssocID="{D4184577-EE52-47C5-8FBD-FD9A6E77B280}" presName="root" presStyleCnt="0">
        <dgm:presLayoutVars>
          <dgm:dir/>
          <dgm:resizeHandles val="exact"/>
        </dgm:presLayoutVars>
      </dgm:prSet>
      <dgm:spPr/>
    </dgm:pt>
    <dgm:pt modelId="{E3EB6229-C131-49A3-8CD0-4A0A5B5B92C0}" type="pres">
      <dgm:prSet presAssocID="{73B61953-D4FE-434D-B72F-33017DCD28ED}" presName="compNode" presStyleCnt="0"/>
      <dgm:spPr/>
    </dgm:pt>
    <dgm:pt modelId="{F522FA5D-CDB8-4F93-B1DB-309BCD358FBD}" type="pres">
      <dgm:prSet presAssocID="{73B61953-D4FE-434D-B72F-33017DCD28ED}" presName="bgRect" presStyleLbl="bgShp" presStyleIdx="0" presStyleCnt="4"/>
      <dgm:spPr/>
    </dgm:pt>
    <dgm:pt modelId="{21927210-3180-436A-B349-F8E19F03F853}" type="pres">
      <dgm:prSet presAssocID="{73B61953-D4FE-434D-B72F-33017DCD28E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ign"/>
        </a:ext>
      </dgm:extLst>
    </dgm:pt>
    <dgm:pt modelId="{D98D00E4-7E07-4325-8D81-C99BD3A33259}" type="pres">
      <dgm:prSet presAssocID="{73B61953-D4FE-434D-B72F-33017DCD28ED}" presName="spaceRect" presStyleCnt="0"/>
      <dgm:spPr/>
    </dgm:pt>
    <dgm:pt modelId="{2805C728-5A57-45E4-BBC1-7061616A63B7}" type="pres">
      <dgm:prSet presAssocID="{73B61953-D4FE-434D-B72F-33017DCD28ED}" presName="parTx" presStyleLbl="revTx" presStyleIdx="0" presStyleCnt="4">
        <dgm:presLayoutVars>
          <dgm:chMax val="0"/>
          <dgm:chPref val="0"/>
        </dgm:presLayoutVars>
      </dgm:prSet>
      <dgm:spPr/>
    </dgm:pt>
    <dgm:pt modelId="{9FA2A538-D7DC-415C-BE01-2313DB5743A7}" type="pres">
      <dgm:prSet presAssocID="{F08543F3-175A-4CE2-A506-FEC58D0A213C}" presName="sibTrans" presStyleCnt="0"/>
      <dgm:spPr/>
    </dgm:pt>
    <dgm:pt modelId="{693AAAA3-5497-46CA-8B26-9D84D07604BE}" type="pres">
      <dgm:prSet presAssocID="{49140557-89BF-41A0-9AA2-203A6116C1C8}" presName="compNode" presStyleCnt="0"/>
      <dgm:spPr/>
    </dgm:pt>
    <dgm:pt modelId="{5374A090-E761-46BF-A404-F2E95A1C0467}" type="pres">
      <dgm:prSet presAssocID="{49140557-89BF-41A0-9AA2-203A6116C1C8}" presName="bgRect" presStyleLbl="bgShp" presStyleIdx="1" presStyleCnt="4"/>
      <dgm:spPr/>
    </dgm:pt>
    <dgm:pt modelId="{854D4F04-01A6-4E7D-9EB0-7EC38B5E0D76}" type="pres">
      <dgm:prSet presAssocID="{49140557-89BF-41A0-9AA2-203A6116C1C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ls"/>
        </a:ext>
      </dgm:extLst>
    </dgm:pt>
    <dgm:pt modelId="{0BF2C907-75B5-45EA-A25A-685C5A7DA32B}" type="pres">
      <dgm:prSet presAssocID="{49140557-89BF-41A0-9AA2-203A6116C1C8}" presName="spaceRect" presStyleCnt="0"/>
      <dgm:spPr/>
    </dgm:pt>
    <dgm:pt modelId="{E74E8CAB-7278-4571-8BF5-249780545A70}" type="pres">
      <dgm:prSet presAssocID="{49140557-89BF-41A0-9AA2-203A6116C1C8}" presName="parTx" presStyleLbl="revTx" presStyleIdx="1" presStyleCnt="4">
        <dgm:presLayoutVars>
          <dgm:chMax val="0"/>
          <dgm:chPref val="0"/>
        </dgm:presLayoutVars>
      </dgm:prSet>
      <dgm:spPr/>
    </dgm:pt>
    <dgm:pt modelId="{522F36A8-6F0E-433B-A953-C9AEA016542F}" type="pres">
      <dgm:prSet presAssocID="{A159F8F6-46EF-4C86-A1BD-00543BE25E91}" presName="sibTrans" presStyleCnt="0"/>
      <dgm:spPr/>
    </dgm:pt>
    <dgm:pt modelId="{CEA08E0C-7A24-48E3-8319-1667A3BC80B8}" type="pres">
      <dgm:prSet presAssocID="{3C508DD1-7C85-474D-8FC4-FB951D1547E8}" presName="compNode" presStyleCnt="0"/>
      <dgm:spPr/>
    </dgm:pt>
    <dgm:pt modelId="{B8CB0444-0A34-4C1F-8C18-8D9178153AA7}" type="pres">
      <dgm:prSet presAssocID="{3C508DD1-7C85-474D-8FC4-FB951D1547E8}" presName="bgRect" presStyleLbl="bgShp" presStyleIdx="2" presStyleCnt="4"/>
      <dgm:spPr/>
    </dgm:pt>
    <dgm:pt modelId="{C78DED02-36AE-42FD-98AB-BD2A9E99E210}" type="pres">
      <dgm:prSet presAssocID="{3C508DD1-7C85-474D-8FC4-FB951D1547E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 Envelope"/>
        </a:ext>
      </dgm:extLst>
    </dgm:pt>
    <dgm:pt modelId="{3AB24477-568A-44EF-AEA8-BEAD0542377B}" type="pres">
      <dgm:prSet presAssocID="{3C508DD1-7C85-474D-8FC4-FB951D1547E8}" presName="spaceRect" presStyleCnt="0"/>
      <dgm:spPr/>
    </dgm:pt>
    <dgm:pt modelId="{A1379B6F-673C-452F-8F22-4E9E09C315D4}" type="pres">
      <dgm:prSet presAssocID="{3C508DD1-7C85-474D-8FC4-FB951D1547E8}" presName="parTx" presStyleLbl="revTx" presStyleIdx="2" presStyleCnt="4">
        <dgm:presLayoutVars>
          <dgm:chMax val="0"/>
          <dgm:chPref val="0"/>
        </dgm:presLayoutVars>
      </dgm:prSet>
      <dgm:spPr/>
    </dgm:pt>
    <dgm:pt modelId="{A4C2D53D-A49E-4A40-B373-96849BB7006E}" type="pres">
      <dgm:prSet presAssocID="{FDE5E5AD-C5E9-41F5-81ED-7DB245834181}" presName="sibTrans" presStyleCnt="0"/>
      <dgm:spPr/>
    </dgm:pt>
    <dgm:pt modelId="{B0693901-F8AD-4AF6-A8F6-A4ACDB3729AB}" type="pres">
      <dgm:prSet presAssocID="{7189E335-11CF-4A9A-960F-F82CEE1DA508}" presName="compNode" presStyleCnt="0"/>
      <dgm:spPr/>
    </dgm:pt>
    <dgm:pt modelId="{261020E3-8363-4620-B72E-89FE7D8F00C6}" type="pres">
      <dgm:prSet presAssocID="{7189E335-11CF-4A9A-960F-F82CEE1DA508}" presName="bgRect" presStyleLbl="bgShp" presStyleIdx="3" presStyleCnt="4"/>
      <dgm:spPr/>
    </dgm:pt>
    <dgm:pt modelId="{CFD2B45E-FC28-4523-949A-2FDB22F5B4E2}" type="pres">
      <dgm:prSet presAssocID="{7189E335-11CF-4A9A-960F-F82CEE1DA50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st tubes"/>
        </a:ext>
      </dgm:extLst>
    </dgm:pt>
    <dgm:pt modelId="{9248B33A-06D4-4B13-BB02-D38D728CF524}" type="pres">
      <dgm:prSet presAssocID="{7189E335-11CF-4A9A-960F-F82CEE1DA508}" presName="spaceRect" presStyleCnt="0"/>
      <dgm:spPr/>
    </dgm:pt>
    <dgm:pt modelId="{0F8EF61A-F468-44FD-88FB-76D5ED54D988}" type="pres">
      <dgm:prSet presAssocID="{7189E335-11CF-4A9A-960F-F82CEE1DA508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82C9CE30-0DBA-40A6-AD0B-2D7E6166A7F8}" srcId="{D4184577-EE52-47C5-8FBD-FD9A6E77B280}" destId="{3C508DD1-7C85-474D-8FC4-FB951D1547E8}" srcOrd="2" destOrd="0" parTransId="{18F6FF69-FFDD-4407-A523-1329AA4933A1}" sibTransId="{FDE5E5AD-C5E9-41F5-81ED-7DB245834181}"/>
    <dgm:cxn modelId="{B9E12142-9861-4D44-BBA0-DF870763E670}" type="presOf" srcId="{3C508DD1-7C85-474D-8FC4-FB951D1547E8}" destId="{A1379B6F-673C-452F-8F22-4E9E09C315D4}" srcOrd="0" destOrd="0" presId="urn:microsoft.com/office/officeart/2018/2/layout/IconVerticalSolidList"/>
    <dgm:cxn modelId="{C9B02452-E170-42BC-B9FB-6CD2C9E46B48}" type="presOf" srcId="{7189E335-11CF-4A9A-960F-F82CEE1DA508}" destId="{0F8EF61A-F468-44FD-88FB-76D5ED54D988}" srcOrd="0" destOrd="0" presId="urn:microsoft.com/office/officeart/2018/2/layout/IconVerticalSolidList"/>
    <dgm:cxn modelId="{3FE1C956-B729-40FB-9926-A1E63EC6D003}" srcId="{D4184577-EE52-47C5-8FBD-FD9A6E77B280}" destId="{7189E335-11CF-4A9A-960F-F82CEE1DA508}" srcOrd="3" destOrd="0" parTransId="{C83B83DF-64D6-45D8-999C-99258DC32B8B}" sibTransId="{D0900555-3B9A-4A54-BD54-F3FAD767FF18}"/>
    <dgm:cxn modelId="{F40A07BB-FB52-46D5-A0C1-143973F862C8}" srcId="{D4184577-EE52-47C5-8FBD-FD9A6E77B280}" destId="{73B61953-D4FE-434D-B72F-33017DCD28ED}" srcOrd="0" destOrd="0" parTransId="{B92A17B6-F6E6-4FF5-905A-1B409EBDAD26}" sibTransId="{F08543F3-175A-4CE2-A506-FEC58D0A213C}"/>
    <dgm:cxn modelId="{E873AFBB-AC01-40C3-984F-3CF68E475B0E}" type="presOf" srcId="{49140557-89BF-41A0-9AA2-203A6116C1C8}" destId="{E74E8CAB-7278-4571-8BF5-249780545A70}" srcOrd="0" destOrd="0" presId="urn:microsoft.com/office/officeart/2018/2/layout/IconVerticalSolidList"/>
    <dgm:cxn modelId="{FB8195D2-E25F-4DA1-8A57-C9E731A1D5FC}" type="presOf" srcId="{D4184577-EE52-47C5-8FBD-FD9A6E77B280}" destId="{760DE252-8EBE-48F9-A18A-2DAAF894B576}" srcOrd="0" destOrd="0" presId="urn:microsoft.com/office/officeart/2018/2/layout/IconVerticalSolidList"/>
    <dgm:cxn modelId="{BA9700F2-6C5D-45EF-8DDF-FDC7C6E44208}" type="presOf" srcId="{73B61953-D4FE-434D-B72F-33017DCD28ED}" destId="{2805C728-5A57-45E4-BBC1-7061616A63B7}" srcOrd="0" destOrd="0" presId="urn:microsoft.com/office/officeart/2018/2/layout/IconVerticalSolidList"/>
    <dgm:cxn modelId="{F54089F2-6CC4-4259-A252-7717795D2976}" srcId="{D4184577-EE52-47C5-8FBD-FD9A6E77B280}" destId="{49140557-89BF-41A0-9AA2-203A6116C1C8}" srcOrd="1" destOrd="0" parTransId="{21AB8C79-5A63-4BE0-8F05-5F009397E634}" sibTransId="{A159F8F6-46EF-4C86-A1BD-00543BE25E91}"/>
    <dgm:cxn modelId="{7B36BA61-9576-4525-8E7C-3B7334F38262}" type="presParOf" srcId="{760DE252-8EBE-48F9-A18A-2DAAF894B576}" destId="{E3EB6229-C131-49A3-8CD0-4A0A5B5B92C0}" srcOrd="0" destOrd="0" presId="urn:microsoft.com/office/officeart/2018/2/layout/IconVerticalSolidList"/>
    <dgm:cxn modelId="{A76F6EA9-36F1-45CB-B6DC-6381F0C97BB3}" type="presParOf" srcId="{E3EB6229-C131-49A3-8CD0-4A0A5B5B92C0}" destId="{F522FA5D-CDB8-4F93-B1DB-309BCD358FBD}" srcOrd="0" destOrd="0" presId="urn:microsoft.com/office/officeart/2018/2/layout/IconVerticalSolidList"/>
    <dgm:cxn modelId="{565F3E97-662F-4C48-A1ED-793D2FC3A91B}" type="presParOf" srcId="{E3EB6229-C131-49A3-8CD0-4A0A5B5B92C0}" destId="{21927210-3180-436A-B349-F8E19F03F853}" srcOrd="1" destOrd="0" presId="urn:microsoft.com/office/officeart/2018/2/layout/IconVerticalSolidList"/>
    <dgm:cxn modelId="{D363552D-87A8-46E4-9019-D0102D078573}" type="presParOf" srcId="{E3EB6229-C131-49A3-8CD0-4A0A5B5B92C0}" destId="{D98D00E4-7E07-4325-8D81-C99BD3A33259}" srcOrd="2" destOrd="0" presId="urn:microsoft.com/office/officeart/2018/2/layout/IconVerticalSolidList"/>
    <dgm:cxn modelId="{269DEF94-F1EA-4F53-8D7E-8FA4763ADA3B}" type="presParOf" srcId="{E3EB6229-C131-49A3-8CD0-4A0A5B5B92C0}" destId="{2805C728-5A57-45E4-BBC1-7061616A63B7}" srcOrd="3" destOrd="0" presId="urn:microsoft.com/office/officeart/2018/2/layout/IconVerticalSolidList"/>
    <dgm:cxn modelId="{D38CFD5C-2AF9-4784-82F0-4CB838EE735F}" type="presParOf" srcId="{760DE252-8EBE-48F9-A18A-2DAAF894B576}" destId="{9FA2A538-D7DC-415C-BE01-2313DB5743A7}" srcOrd="1" destOrd="0" presId="urn:microsoft.com/office/officeart/2018/2/layout/IconVerticalSolidList"/>
    <dgm:cxn modelId="{F10F3CC3-1040-47EE-91AA-C6DCA0DA28C9}" type="presParOf" srcId="{760DE252-8EBE-48F9-A18A-2DAAF894B576}" destId="{693AAAA3-5497-46CA-8B26-9D84D07604BE}" srcOrd="2" destOrd="0" presId="urn:microsoft.com/office/officeart/2018/2/layout/IconVerticalSolidList"/>
    <dgm:cxn modelId="{078CC2CF-5250-4179-A6AA-837F11D30CE9}" type="presParOf" srcId="{693AAAA3-5497-46CA-8B26-9D84D07604BE}" destId="{5374A090-E761-46BF-A404-F2E95A1C0467}" srcOrd="0" destOrd="0" presId="urn:microsoft.com/office/officeart/2018/2/layout/IconVerticalSolidList"/>
    <dgm:cxn modelId="{6458F6BA-4F8F-4149-B956-1F9B37F6537E}" type="presParOf" srcId="{693AAAA3-5497-46CA-8B26-9D84D07604BE}" destId="{854D4F04-01A6-4E7D-9EB0-7EC38B5E0D76}" srcOrd="1" destOrd="0" presId="urn:microsoft.com/office/officeart/2018/2/layout/IconVerticalSolidList"/>
    <dgm:cxn modelId="{EF74B1C2-73FE-4BC8-A67E-EBEC44E127AA}" type="presParOf" srcId="{693AAAA3-5497-46CA-8B26-9D84D07604BE}" destId="{0BF2C907-75B5-45EA-A25A-685C5A7DA32B}" srcOrd="2" destOrd="0" presId="urn:microsoft.com/office/officeart/2018/2/layout/IconVerticalSolidList"/>
    <dgm:cxn modelId="{3DFE8C17-A35F-449D-A500-16A95CC70849}" type="presParOf" srcId="{693AAAA3-5497-46CA-8B26-9D84D07604BE}" destId="{E74E8CAB-7278-4571-8BF5-249780545A70}" srcOrd="3" destOrd="0" presId="urn:microsoft.com/office/officeart/2018/2/layout/IconVerticalSolidList"/>
    <dgm:cxn modelId="{CFADA5A0-4476-442E-9244-6E50BD4CDF67}" type="presParOf" srcId="{760DE252-8EBE-48F9-A18A-2DAAF894B576}" destId="{522F36A8-6F0E-433B-A953-C9AEA016542F}" srcOrd="3" destOrd="0" presId="urn:microsoft.com/office/officeart/2018/2/layout/IconVerticalSolidList"/>
    <dgm:cxn modelId="{C58A8EAF-3882-4B46-9520-17ECAFC28D43}" type="presParOf" srcId="{760DE252-8EBE-48F9-A18A-2DAAF894B576}" destId="{CEA08E0C-7A24-48E3-8319-1667A3BC80B8}" srcOrd="4" destOrd="0" presId="urn:microsoft.com/office/officeart/2018/2/layout/IconVerticalSolidList"/>
    <dgm:cxn modelId="{3D27FE89-D365-4DDF-B894-21739C2B7DC9}" type="presParOf" srcId="{CEA08E0C-7A24-48E3-8319-1667A3BC80B8}" destId="{B8CB0444-0A34-4C1F-8C18-8D9178153AA7}" srcOrd="0" destOrd="0" presId="urn:microsoft.com/office/officeart/2018/2/layout/IconVerticalSolidList"/>
    <dgm:cxn modelId="{7F3D91EE-BD77-4940-8676-8F0F0A0AF5CB}" type="presParOf" srcId="{CEA08E0C-7A24-48E3-8319-1667A3BC80B8}" destId="{C78DED02-36AE-42FD-98AB-BD2A9E99E210}" srcOrd="1" destOrd="0" presId="urn:microsoft.com/office/officeart/2018/2/layout/IconVerticalSolidList"/>
    <dgm:cxn modelId="{80AB632D-DB7E-44A0-8D7E-C4A11DEBA140}" type="presParOf" srcId="{CEA08E0C-7A24-48E3-8319-1667A3BC80B8}" destId="{3AB24477-568A-44EF-AEA8-BEAD0542377B}" srcOrd="2" destOrd="0" presId="urn:microsoft.com/office/officeart/2018/2/layout/IconVerticalSolidList"/>
    <dgm:cxn modelId="{4BDBF352-E509-44DB-92CA-7BD43CE9D34A}" type="presParOf" srcId="{CEA08E0C-7A24-48E3-8319-1667A3BC80B8}" destId="{A1379B6F-673C-452F-8F22-4E9E09C315D4}" srcOrd="3" destOrd="0" presId="urn:microsoft.com/office/officeart/2018/2/layout/IconVerticalSolidList"/>
    <dgm:cxn modelId="{E9288422-9A6A-47D6-88F2-93F8A5E746C4}" type="presParOf" srcId="{760DE252-8EBE-48F9-A18A-2DAAF894B576}" destId="{A4C2D53D-A49E-4A40-B373-96849BB7006E}" srcOrd="5" destOrd="0" presId="urn:microsoft.com/office/officeart/2018/2/layout/IconVerticalSolidList"/>
    <dgm:cxn modelId="{62B3F5F0-D98E-401C-A8CC-5E004810EE9E}" type="presParOf" srcId="{760DE252-8EBE-48F9-A18A-2DAAF894B576}" destId="{B0693901-F8AD-4AF6-A8F6-A4ACDB3729AB}" srcOrd="6" destOrd="0" presId="urn:microsoft.com/office/officeart/2018/2/layout/IconVerticalSolidList"/>
    <dgm:cxn modelId="{CA9EE434-0C4B-4FC7-9892-3A60D2AD42B6}" type="presParOf" srcId="{B0693901-F8AD-4AF6-A8F6-A4ACDB3729AB}" destId="{261020E3-8363-4620-B72E-89FE7D8F00C6}" srcOrd="0" destOrd="0" presId="urn:microsoft.com/office/officeart/2018/2/layout/IconVerticalSolidList"/>
    <dgm:cxn modelId="{796D130B-9542-4812-9400-9CFBCD2AE03A}" type="presParOf" srcId="{B0693901-F8AD-4AF6-A8F6-A4ACDB3729AB}" destId="{CFD2B45E-FC28-4523-949A-2FDB22F5B4E2}" srcOrd="1" destOrd="0" presId="urn:microsoft.com/office/officeart/2018/2/layout/IconVerticalSolidList"/>
    <dgm:cxn modelId="{EA65A222-EA21-4FED-97CE-E08CA0B3E940}" type="presParOf" srcId="{B0693901-F8AD-4AF6-A8F6-A4ACDB3729AB}" destId="{9248B33A-06D4-4B13-BB02-D38D728CF524}" srcOrd="2" destOrd="0" presId="urn:microsoft.com/office/officeart/2018/2/layout/IconVerticalSolidList"/>
    <dgm:cxn modelId="{3959645F-F96B-4D0E-9764-8B44B714AFF6}" type="presParOf" srcId="{B0693901-F8AD-4AF6-A8F6-A4ACDB3729AB}" destId="{0F8EF61A-F468-44FD-88FB-76D5ED54D98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5CC3A5D-A8B9-4B10-8AA1-876AD4E0EF3C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28BC205-765D-4E7D-AC50-2DD6A7112900}">
      <dgm:prSet/>
      <dgm:spPr/>
      <dgm:t>
        <a:bodyPr/>
        <a:lstStyle/>
        <a:p>
          <a:r>
            <a:rPr lang="en-US"/>
            <a:t>Get your science notebook. </a:t>
          </a:r>
        </a:p>
      </dgm:t>
    </dgm:pt>
    <dgm:pt modelId="{77F4F3D7-BA68-46F5-B1D5-9B7972C3BF76}" type="parTrans" cxnId="{7DB25C18-18E0-4269-A467-D5EC5511C2FE}">
      <dgm:prSet/>
      <dgm:spPr/>
      <dgm:t>
        <a:bodyPr/>
        <a:lstStyle/>
        <a:p>
          <a:endParaRPr lang="en-US"/>
        </a:p>
      </dgm:t>
    </dgm:pt>
    <dgm:pt modelId="{85212255-3DEB-49F5-A7B4-F1F1AB6F4D4D}" type="sibTrans" cxnId="{7DB25C18-18E0-4269-A467-D5EC5511C2FE}">
      <dgm:prSet/>
      <dgm:spPr/>
      <dgm:t>
        <a:bodyPr/>
        <a:lstStyle/>
        <a:p>
          <a:endParaRPr lang="en-US"/>
        </a:p>
      </dgm:t>
    </dgm:pt>
    <dgm:pt modelId="{A8C1FFFB-0BBB-4446-8C25-3B52E8B072A0}">
      <dgm:prSet/>
      <dgm:spPr/>
      <dgm:t>
        <a:bodyPr/>
        <a:lstStyle/>
        <a:p>
          <a:r>
            <a:rPr lang="en-US"/>
            <a:t>Do you still need to finish typing your argument? If so, get your evidence envelope and reasoning tool. </a:t>
          </a:r>
        </a:p>
      </dgm:t>
    </dgm:pt>
    <dgm:pt modelId="{CDE3022F-6C5E-4D88-94C1-96B2900BE2ED}" type="parTrans" cxnId="{5054A497-7456-4503-ACFC-CE0B240DB0D0}">
      <dgm:prSet/>
      <dgm:spPr/>
      <dgm:t>
        <a:bodyPr/>
        <a:lstStyle/>
        <a:p>
          <a:endParaRPr lang="en-US"/>
        </a:p>
      </dgm:t>
    </dgm:pt>
    <dgm:pt modelId="{B2CCF8E5-A479-4E26-8E91-44288FA42AD0}" type="sibTrans" cxnId="{5054A497-7456-4503-ACFC-CE0B240DB0D0}">
      <dgm:prSet/>
      <dgm:spPr/>
      <dgm:t>
        <a:bodyPr/>
        <a:lstStyle/>
        <a:p>
          <a:endParaRPr lang="en-US"/>
        </a:p>
      </dgm:t>
    </dgm:pt>
    <dgm:pt modelId="{13231426-C24F-419E-AFEA-13D9CBA888E0}" type="pres">
      <dgm:prSet presAssocID="{15CC3A5D-A8B9-4B10-8AA1-876AD4E0EF3C}" presName="root" presStyleCnt="0">
        <dgm:presLayoutVars>
          <dgm:dir/>
          <dgm:resizeHandles val="exact"/>
        </dgm:presLayoutVars>
      </dgm:prSet>
      <dgm:spPr/>
    </dgm:pt>
    <dgm:pt modelId="{0F942A43-E61D-4FF5-8EC3-63CACAA424AE}" type="pres">
      <dgm:prSet presAssocID="{028BC205-765D-4E7D-AC50-2DD6A7112900}" presName="compNode" presStyleCnt="0"/>
      <dgm:spPr/>
    </dgm:pt>
    <dgm:pt modelId="{2F5BBC2B-9076-4905-B55F-50D1D7815445}" type="pres">
      <dgm:prSet presAssocID="{028BC205-765D-4E7D-AC50-2DD6A7112900}" presName="bgRect" presStyleLbl="bgShp" presStyleIdx="0" presStyleCnt="2"/>
      <dgm:spPr/>
    </dgm:pt>
    <dgm:pt modelId="{DEE73D3A-3AD3-4378-BC5B-089B2927AF25}" type="pres">
      <dgm:prSet presAssocID="{028BC205-765D-4E7D-AC50-2DD6A711290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ask"/>
        </a:ext>
      </dgm:extLst>
    </dgm:pt>
    <dgm:pt modelId="{806B3E23-30BE-46B4-A2AD-13429141F143}" type="pres">
      <dgm:prSet presAssocID="{028BC205-765D-4E7D-AC50-2DD6A7112900}" presName="spaceRect" presStyleCnt="0"/>
      <dgm:spPr/>
    </dgm:pt>
    <dgm:pt modelId="{52A49C30-97A2-4C8D-A4C7-C3917F57D59E}" type="pres">
      <dgm:prSet presAssocID="{028BC205-765D-4E7D-AC50-2DD6A7112900}" presName="parTx" presStyleLbl="revTx" presStyleIdx="0" presStyleCnt="2">
        <dgm:presLayoutVars>
          <dgm:chMax val="0"/>
          <dgm:chPref val="0"/>
        </dgm:presLayoutVars>
      </dgm:prSet>
      <dgm:spPr/>
    </dgm:pt>
    <dgm:pt modelId="{A6A2428A-8972-4103-BF3F-63749E1B9CB9}" type="pres">
      <dgm:prSet presAssocID="{85212255-3DEB-49F5-A7B4-F1F1AB6F4D4D}" presName="sibTrans" presStyleCnt="0"/>
      <dgm:spPr/>
    </dgm:pt>
    <dgm:pt modelId="{ACBF82A4-CA41-47E5-A31D-A3565CA7D5DC}" type="pres">
      <dgm:prSet presAssocID="{A8C1FFFB-0BBB-4446-8C25-3B52E8B072A0}" presName="compNode" presStyleCnt="0"/>
      <dgm:spPr/>
    </dgm:pt>
    <dgm:pt modelId="{39D53C8D-BE99-40D2-B07C-434B4CBD9342}" type="pres">
      <dgm:prSet presAssocID="{A8C1FFFB-0BBB-4446-8C25-3B52E8B072A0}" presName="bgRect" presStyleLbl="bgShp" presStyleIdx="1" presStyleCnt="2"/>
      <dgm:spPr/>
    </dgm:pt>
    <dgm:pt modelId="{5455C9E0-F4B0-4CD4-9D5E-A1FD52D2DB8E}" type="pres">
      <dgm:prSet presAssocID="{A8C1FFFB-0BBB-4446-8C25-3B52E8B072A0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802AB531-099D-45A5-8E0D-6D28D78525E5}" type="pres">
      <dgm:prSet presAssocID="{A8C1FFFB-0BBB-4446-8C25-3B52E8B072A0}" presName="spaceRect" presStyleCnt="0"/>
      <dgm:spPr/>
    </dgm:pt>
    <dgm:pt modelId="{37A787B4-D2ED-4327-890D-1CEC2FF330F6}" type="pres">
      <dgm:prSet presAssocID="{A8C1FFFB-0BBB-4446-8C25-3B52E8B072A0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7DB25C18-18E0-4269-A467-D5EC5511C2FE}" srcId="{15CC3A5D-A8B9-4B10-8AA1-876AD4E0EF3C}" destId="{028BC205-765D-4E7D-AC50-2DD6A7112900}" srcOrd="0" destOrd="0" parTransId="{77F4F3D7-BA68-46F5-B1D5-9B7972C3BF76}" sibTransId="{85212255-3DEB-49F5-A7B4-F1F1AB6F4D4D}"/>
    <dgm:cxn modelId="{8897F11B-BA1E-478B-A275-07D56F856218}" type="presOf" srcId="{028BC205-765D-4E7D-AC50-2DD6A7112900}" destId="{52A49C30-97A2-4C8D-A4C7-C3917F57D59E}" srcOrd="0" destOrd="0" presId="urn:microsoft.com/office/officeart/2018/2/layout/IconVerticalSolidList"/>
    <dgm:cxn modelId="{04F65F55-AC0C-4741-A164-2FAEBA0EA000}" type="presOf" srcId="{15CC3A5D-A8B9-4B10-8AA1-876AD4E0EF3C}" destId="{13231426-C24F-419E-AFEA-13D9CBA888E0}" srcOrd="0" destOrd="0" presId="urn:microsoft.com/office/officeart/2018/2/layout/IconVerticalSolidList"/>
    <dgm:cxn modelId="{5054A497-7456-4503-ACFC-CE0B240DB0D0}" srcId="{15CC3A5D-A8B9-4B10-8AA1-876AD4E0EF3C}" destId="{A8C1FFFB-0BBB-4446-8C25-3B52E8B072A0}" srcOrd="1" destOrd="0" parTransId="{CDE3022F-6C5E-4D88-94C1-96B2900BE2ED}" sibTransId="{B2CCF8E5-A479-4E26-8E91-44288FA42AD0}"/>
    <dgm:cxn modelId="{23A85FB9-DDA3-46C2-86DE-BED2F68CE8FD}" type="presOf" srcId="{A8C1FFFB-0BBB-4446-8C25-3B52E8B072A0}" destId="{37A787B4-D2ED-4327-890D-1CEC2FF330F6}" srcOrd="0" destOrd="0" presId="urn:microsoft.com/office/officeart/2018/2/layout/IconVerticalSolidList"/>
    <dgm:cxn modelId="{F2F3C5E7-28DA-401B-B4E1-3102053F6101}" type="presParOf" srcId="{13231426-C24F-419E-AFEA-13D9CBA888E0}" destId="{0F942A43-E61D-4FF5-8EC3-63CACAA424AE}" srcOrd="0" destOrd="0" presId="urn:microsoft.com/office/officeart/2018/2/layout/IconVerticalSolidList"/>
    <dgm:cxn modelId="{7ADE2DBC-EDEE-42D4-9E7C-3B84CB80478F}" type="presParOf" srcId="{0F942A43-E61D-4FF5-8EC3-63CACAA424AE}" destId="{2F5BBC2B-9076-4905-B55F-50D1D7815445}" srcOrd="0" destOrd="0" presId="urn:microsoft.com/office/officeart/2018/2/layout/IconVerticalSolidList"/>
    <dgm:cxn modelId="{1863A72B-A50A-4589-B882-0BE851CA0013}" type="presParOf" srcId="{0F942A43-E61D-4FF5-8EC3-63CACAA424AE}" destId="{DEE73D3A-3AD3-4378-BC5B-089B2927AF25}" srcOrd="1" destOrd="0" presId="urn:microsoft.com/office/officeart/2018/2/layout/IconVerticalSolidList"/>
    <dgm:cxn modelId="{BA4CF9C4-AE00-4AAF-BDEC-CBDE2EC1C220}" type="presParOf" srcId="{0F942A43-E61D-4FF5-8EC3-63CACAA424AE}" destId="{806B3E23-30BE-46B4-A2AD-13429141F143}" srcOrd="2" destOrd="0" presId="urn:microsoft.com/office/officeart/2018/2/layout/IconVerticalSolidList"/>
    <dgm:cxn modelId="{213B8FF5-8690-47F2-9E26-71347D5E51A5}" type="presParOf" srcId="{0F942A43-E61D-4FF5-8EC3-63CACAA424AE}" destId="{52A49C30-97A2-4C8D-A4C7-C3917F57D59E}" srcOrd="3" destOrd="0" presId="urn:microsoft.com/office/officeart/2018/2/layout/IconVerticalSolidList"/>
    <dgm:cxn modelId="{34BA5A1B-D132-48DE-A703-35BBF997ED93}" type="presParOf" srcId="{13231426-C24F-419E-AFEA-13D9CBA888E0}" destId="{A6A2428A-8972-4103-BF3F-63749E1B9CB9}" srcOrd="1" destOrd="0" presId="urn:microsoft.com/office/officeart/2018/2/layout/IconVerticalSolidList"/>
    <dgm:cxn modelId="{DC8A42A5-5919-46F6-B9E6-99B2B2831878}" type="presParOf" srcId="{13231426-C24F-419E-AFEA-13D9CBA888E0}" destId="{ACBF82A4-CA41-47E5-A31D-A3565CA7D5DC}" srcOrd="2" destOrd="0" presId="urn:microsoft.com/office/officeart/2018/2/layout/IconVerticalSolidList"/>
    <dgm:cxn modelId="{43B48195-B06A-41BD-9F14-41ADEB3A5DFE}" type="presParOf" srcId="{ACBF82A4-CA41-47E5-A31D-A3565CA7D5DC}" destId="{39D53C8D-BE99-40D2-B07C-434B4CBD9342}" srcOrd="0" destOrd="0" presId="urn:microsoft.com/office/officeart/2018/2/layout/IconVerticalSolidList"/>
    <dgm:cxn modelId="{3ACAE0E7-ADA6-4E14-9815-5540170BE5EE}" type="presParOf" srcId="{ACBF82A4-CA41-47E5-A31D-A3565CA7D5DC}" destId="{5455C9E0-F4B0-4CD4-9D5E-A1FD52D2DB8E}" srcOrd="1" destOrd="0" presId="urn:microsoft.com/office/officeart/2018/2/layout/IconVerticalSolidList"/>
    <dgm:cxn modelId="{E1CB4A9B-8DF8-4226-AFE5-927AD53B4B1A}" type="presParOf" srcId="{ACBF82A4-CA41-47E5-A31D-A3565CA7D5DC}" destId="{802AB531-099D-45A5-8E0D-6D28D78525E5}" srcOrd="2" destOrd="0" presId="urn:microsoft.com/office/officeart/2018/2/layout/IconVerticalSolidList"/>
    <dgm:cxn modelId="{386F9EE1-FAAE-4B52-AAA0-49FFCFBEDBB4}" type="presParOf" srcId="{ACBF82A4-CA41-47E5-A31D-A3565CA7D5DC}" destId="{37A787B4-D2ED-4327-890D-1CEC2FF330F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679C520-25A6-40DD-B991-8A494988D3B4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5E7B496-FBB4-4EE2-8946-EC6B129CBEA3}">
      <dgm:prSet/>
      <dgm:spPr/>
      <dgm:t>
        <a:bodyPr/>
        <a:lstStyle/>
        <a:p>
          <a:r>
            <a:rPr lang="en-US" dirty="0"/>
            <a:t>Bell Ringer</a:t>
          </a:r>
        </a:p>
      </dgm:t>
    </dgm:pt>
    <dgm:pt modelId="{6D8B7225-1C3C-494F-89E8-1667C9819501}" type="parTrans" cxnId="{6B4B20D0-F73D-4B71-B590-D8B7C182A2E2}">
      <dgm:prSet/>
      <dgm:spPr/>
      <dgm:t>
        <a:bodyPr/>
        <a:lstStyle/>
        <a:p>
          <a:endParaRPr lang="en-US"/>
        </a:p>
      </dgm:t>
    </dgm:pt>
    <dgm:pt modelId="{AE07C4CA-7470-4FBA-9B0B-ED7456294672}" type="sibTrans" cxnId="{6B4B20D0-F73D-4B71-B590-D8B7C182A2E2}">
      <dgm:prSet/>
      <dgm:spPr/>
      <dgm:t>
        <a:bodyPr/>
        <a:lstStyle/>
        <a:p>
          <a:endParaRPr lang="en-US"/>
        </a:p>
      </dgm:t>
    </dgm:pt>
    <dgm:pt modelId="{870BD1AE-5654-4589-9D75-4EC3ED8F34F6}">
      <dgm:prSet/>
      <dgm:spPr/>
      <dgm:t>
        <a:bodyPr/>
        <a:lstStyle/>
        <a:p>
          <a:pPr rtl="0"/>
          <a:r>
            <a:rPr lang="en-US" dirty="0">
              <a:latin typeface="Posterama"/>
            </a:rPr>
            <a:t>Read </a:t>
          </a:r>
          <a:r>
            <a:rPr lang="en-US" dirty="0">
              <a:latin typeface="Posterama"/>
              <a:cs typeface="Posterama"/>
            </a:rPr>
            <a:t>and annotate Wind Article </a:t>
          </a:r>
        </a:p>
      </dgm:t>
    </dgm:pt>
    <dgm:pt modelId="{54F57191-7100-4246-8059-040094CC02BE}" type="parTrans" cxnId="{FB868809-67C5-4E13-99C8-371782D3F2C7}">
      <dgm:prSet/>
      <dgm:spPr/>
      <dgm:t>
        <a:bodyPr/>
        <a:lstStyle/>
        <a:p>
          <a:endParaRPr lang="en-US"/>
        </a:p>
      </dgm:t>
    </dgm:pt>
    <dgm:pt modelId="{CC438587-2442-47CC-A863-AA1AB0288D2E}" type="sibTrans" cxnId="{FB868809-67C5-4E13-99C8-371782D3F2C7}">
      <dgm:prSet/>
      <dgm:spPr/>
      <dgm:t>
        <a:bodyPr/>
        <a:lstStyle/>
        <a:p>
          <a:endParaRPr lang="en-US"/>
        </a:p>
      </dgm:t>
    </dgm:pt>
    <dgm:pt modelId="{240FD668-2038-41FB-B1E5-4BCE658B4185}">
      <dgm:prSet/>
      <dgm:spPr/>
      <dgm:t>
        <a:bodyPr/>
        <a:lstStyle/>
        <a:p>
          <a:r>
            <a:rPr lang="en-US" dirty="0"/>
            <a:t>Exit Ticket</a:t>
          </a:r>
        </a:p>
      </dgm:t>
    </dgm:pt>
    <dgm:pt modelId="{FBB04C81-7DD5-4B48-95FF-B68655EA7C37}" type="parTrans" cxnId="{117FAB58-4658-495A-BA20-193048BDEFF7}">
      <dgm:prSet/>
      <dgm:spPr/>
      <dgm:t>
        <a:bodyPr/>
        <a:lstStyle/>
        <a:p>
          <a:endParaRPr lang="en-US"/>
        </a:p>
      </dgm:t>
    </dgm:pt>
    <dgm:pt modelId="{AFCB0AFF-DA63-4A43-A591-5247781533FE}" type="sibTrans" cxnId="{117FAB58-4658-495A-BA20-193048BDEFF7}">
      <dgm:prSet/>
      <dgm:spPr/>
      <dgm:t>
        <a:bodyPr/>
        <a:lstStyle/>
        <a:p>
          <a:endParaRPr lang="en-US"/>
        </a:p>
      </dgm:t>
    </dgm:pt>
    <dgm:pt modelId="{97138A65-1BF2-4B29-A6C1-18C664EF2060}">
      <dgm:prSet phldr="0"/>
      <dgm:spPr/>
      <dgm:t>
        <a:bodyPr/>
        <a:lstStyle/>
        <a:p>
          <a:pPr rtl="0"/>
          <a:r>
            <a:rPr lang="en-US" dirty="0">
              <a:latin typeface="Posterama"/>
            </a:rPr>
            <a:t>Complete Scientific Argument</a:t>
          </a:r>
        </a:p>
      </dgm:t>
    </dgm:pt>
    <dgm:pt modelId="{3768A0B1-E78C-4211-960E-64B5A82B4094}" type="parTrans" cxnId="{A5BBF9B1-5E13-407B-80FC-F44871EAD07D}">
      <dgm:prSet/>
      <dgm:spPr/>
    </dgm:pt>
    <dgm:pt modelId="{75C17837-E0F7-468E-86F7-5C24BE8D6229}" type="sibTrans" cxnId="{A5BBF9B1-5E13-407B-80FC-F44871EAD07D}">
      <dgm:prSet/>
      <dgm:spPr/>
    </dgm:pt>
    <dgm:pt modelId="{23E05511-BBD3-4839-A9BD-2489D64CBB7E}" type="pres">
      <dgm:prSet presAssocID="{5679C520-25A6-40DD-B991-8A494988D3B4}" presName="linear" presStyleCnt="0">
        <dgm:presLayoutVars>
          <dgm:dir/>
          <dgm:animLvl val="lvl"/>
          <dgm:resizeHandles val="exact"/>
        </dgm:presLayoutVars>
      </dgm:prSet>
      <dgm:spPr/>
    </dgm:pt>
    <dgm:pt modelId="{303F9DFA-2CDE-413C-A246-111EF1724C5A}" type="pres">
      <dgm:prSet presAssocID="{85E7B496-FBB4-4EE2-8946-EC6B129CBEA3}" presName="parentLin" presStyleCnt="0"/>
      <dgm:spPr/>
    </dgm:pt>
    <dgm:pt modelId="{25DB2EE2-9B5B-4D82-8AD2-93661C6E1E12}" type="pres">
      <dgm:prSet presAssocID="{85E7B496-FBB4-4EE2-8946-EC6B129CBEA3}" presName="parentLeftMargin" presStyleLbl="node1" presStyleIdx="0" presStyleCnt="4"/>
      <dgm:spPr/>
    </dgm:pt>
    <dgm:pt modelId="{334CD8B9-5EC8-4278-B874-CBAEB7CFC4D2}" type="pres">
      <dgm:prSet presAssocID="{85E7B496-FBB4-4EE2-8946-EC6B129CBEA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145C56F-9CA8-42B4-B267-7E6AD82871F6}" type="pres">
      <dgm:prSet presAssocID="{85E7B496-FBB4-4EE2-8946-EC6B129CBEA3}" presName="negativeSpace" presStyleCnt="0"/>
      <dgm:spPr/>
    </dgm:pt>
    <dgm:pt modelId="{C5B08FE5-9FDE-4F47-A7C4-798826DFAA43}" type="pres">
      <dgm:prSet presAssocID="{85E7B496-FBB4-4EE2-8946-EC6B129CBEA3}" presName="childText" presStyleLbl="conFgAcc1" presStyleIdx="0" presStyleCnt="4">
        <dgm:presLayoutVars>
          <dgm:bulletEnabled val="1"/>
        </dgm:presLayoutVars>
      </dgm:prSet>
      <dgm:spPr/>
    </dgm:pt>
    <dgm:pt modelId="{5377E613-5B38-4BAC-ABDA-2D566A355062}" type="pres">
      <dgm:prSet presAssocID="{AE07C4CA-7470-4FBA-9B0B-ED7456294672}" presName="spaceBetweenRectangles" presStyleCnt="0"/>
      <dgm:spPr/>
    </dgm:pt>
    <dgm:pt modelId="{AE1EF683-16B6-41C1-9A4A-AEFE67856CB3}" type="pres">
      <dgm:prSet presAssocID="{97138A65-1BF2-4B29-A6C1-18C664EF2060}" presName="parentLin" presStyleCnt="0"/>
      <dgm:spPr/>
    </dgm:pt>
    <dgm:pt modelId="{49B7B966-3D69-4473-8FCC-96BA457870C1}" type="pres">
      <dgm:prSet presAssocID="{97138A65-1BF2-4B29-A6C1-18C664EF2060}" presName="parentLeftMargin" presStyleLbl="node1" presStyleIdx="0" presStyleCnt="4"/>
      <dgm:spPr/>
    </dgm:pt>
    <dgm:pt modelId="{A290A6E8-FA7F-401C-8257-D7437E7EF967}" type="pres">
      <dgm:prSet presAssocID="{97138A65-1BF2-4B29-A6C1-18C664EF206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DC9D961-6C75-4331-B97A-7E24F08D5398}" type="pres">
      <dgm:prSet presAssocID="{97138A65-1BF2-4B29-A6C1-18C664EF2060}" presName="negativeSpace" presStyleCnt="0"/>
      <dgm:spPr/>
    </dgm:pt>
    <dgm:pt modelId="{9C9DD0AD-DFE5-4632-93E6-D8A62B9ABCF9}" type="pres">
      <dgm:prSet presAssocID="{97138A65-1BF2-4B29-A6C1-18C664EF2060}" presName="childText" presStyleLbl="conFgAcc1" presStyleIdx="1" presStyleCnt="4">
        <dgm:presLayoutVars>
          <dgm:bulletEnabled val="1"/>
        </dgm:presLayoutVars>
      </dgm:prSet>
      <dgm:spPr/>
    </dgm:pt>
    <dgm:pt modelId="{6745F348-EB5C-488D-A956-CB07AA80EF5F}" type="pres">
      <dgm:prSet presAssocID="{75C17837-E0F7-468E-86F7-5C24BE8D6229}" presName="spaceBetweenRectangles" presStyleCnt="0"/>
      <dgm:spPr/>
    </dgm:pt>
    <dgm:pt modelId="{C6D54D24-EF16-4020-9F9F-E90CC4D8355C}" type="pres">
      <dgm:prSet presAssocID="{870BD1AE-5654-4589-9D75-4EC3ED8F34F6}" presName="parentLin" presStyleCnt="0"/>
      <dgm:spPr/>
    </dgm:pt>
    <dgm:pt modelId="{CDE60670-2931-4351-95D8-FE9E3D0F8CF6}" type="pres">
      <dgm:prSet presAssocID="{870BD1AE-5654-4589-9D75-4EC3ED8F34F6}" presName="parentLeftMargin" presStyleLbl="node1" presStyleIdx="1" presStyleCnt="4"/>
      <dgm:spPr/>
    </dgm:pt>
    <dgm:pt modelId="{9B2F9AE4-60E0-49D6-9DFC-2CF7FE84D378}" type="pres">
      <dgm:prSet presAssocID="{870BD1AE-5654-4589-9D75-4EC3ED8F34F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265ACAE-5029-45CE-93D9-009E9D7CE9DC}" type="pres">
      <dgm:prSet presAssocID="{870BD1AE-5654-4589-9D75-4EC3ED8F34F6}" presName="negativeSpace" presStyleCnt="0"/>
      <dgm:spPr/>
    </dgm:pt>
    <dgm:pt modelId="{1BCD5007-D356-441B-B9B0-244C10916CF5}" type="pres">
      <dgm:prSet presAssocID="{870BD1AE-5654-4589-9D75-4EC3ED8F34F6}" presName="childText" presStyleLbl="conFgAcc1" presStyleIdx="2" presStyleCnt="4">
        <dgm:presLayoutVars>
          <dgm:bulletEnabled val="1"/>
        </dgm:presLayoutVars>
      </dgm:prSet>
      <dgm:spPr/>
    </dgm:pt>
    <dgm:pt modelId="{256CD9D0-230C-4126-9BB1-C61ED6181E79}" type="pres">
      <dgm:prSet presAssocID="{CC438587-2442-47CC-A863-AA1AB0288D2E}" presName="spaceBetweenRectangles" presStyleCnt="0"/>
      <dgm:spPr/>
    </dgm:pt>
    <dgm:pt modelId="{A75B23C0-1CC0-4530-B1E9-568CE9C36F33}" type="pres">
      <dgm:prSet presAssocID="{240FD668-2038-41FB-B1E5-4BCE658B4185}" presName="parentLin" presStyleCnt="0"/>
      <dgm:spPr/>
    </dgm:pt>
    <dgm:pt modelId="{F24DE331-4447-45F7-A538-21603ADD8472}" type="pres">
      <dgm:prSet presAssocID="{240FD668-2038-41FB-B1E5-4BCE658B4185}" presName="parentLeftMargin" presStyleLbl="node1" presStyleIdx="2" presStyleCnt="4"/>
      <dgm:spPr/>
    </dgm:pt>
    <dgm:pt modelId="{3E6681E9-77A7-4D2D-BE63-D95C3D140615}" type="pres">
      <dgm:prSet presAssocID="{240FD668-2038-41FB-B1E5-4BCE658B4185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0EDD0592-F7AA-4496-8363-22A524438120}" type="pres">
      <dgm:prSet presAssocID="{240FD668-2038-41FB-B1E5-4BCE658B4185}" presName="negativeSpace" presStyleCnt="0"/>
      <dgm:spPr/>
    </dgm:pt>
    <dgm:pt modelId="{2F55A12A-E849-4E96-9E8E-2F426F31494B}" type="pres">
      <dgm:prSet presAssocID="{240FD668-2038-41FB-B1E5-4BCE658B4185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B868809-67C5-4E13-99C8-371782D3F2C7}" srcId="{5679C520-25A6-40DD-B991-8A494988D3B4}" destId="{870BD1AE-5654-4589-9D75-4EC3ED8F34F6}" srcOrd="2" destOrd="0" parTransId="{54F57191-7100-4246-8059-040094CC02BE}" sibTransId="{CC438587-2442-47CC-A863-AA1AB0288D2E}"/>
    <dgm:cxn modelId="{1B8FAD17-5814-4744-AEEF-C5BDA1785B92}" type="presOf" srcId="{85E7B496-FBB4-4EE2-8946-EC6B129CBEA3}" destId="{334CD8B9-5EC8-4278-B874-CBAEB7CFC4D2}" srcOrd="1" destOrd="0" presId="urn:microsoft.com/office/officeart/2005/8/layout/list1"/>
    <dgm:cxn modelId="{1703231B-2CC4-4786-A621-DC6477C41902}" type="presOf" srcId="{97138A65-1BF2-4B29-A6C1-18C664EF2060}" destId="{49B7B966-3D69-4473-8FCC-96BA457870C1}" srcOrd="0" destOrd="0" presId="urn:microsoft.com/office/officeart/2005/8/layout/list1"/>
    <dgm:cxn modelId="{37F8652A-8BA4-4C4A-85E2-C80C7C430D49}" type="presOf" srcId="{240FD668-2038-41FB-B1E5-4BCE658B4185}" destId="{F24DE331-4447-45F7-A538-21603ADD8472}" srcOrd="0" destOrd="0" presId="urn:microsoft.com/office/officeart/2005/8/layout/list1"/>
    <dgm:cxn modelId="{90970734-00CE-42B8-A145-C7797747E86B}" type="presOf" srcId="{870BD1AE-5654-4589-9D75-4EC3ED8F34F6}" destId="{9B2F9AE4-60E0-49D6-9DFC-2CF7FE84D378}" srcOrd="1" destOrd="0" presId="urn:microsoft.com/office/officeart/2005/8/layout/list1"/>
    <dgm:cxn modelId="{1B7D4846-3120-4B4B-89B3-53DA320B3DCC}" type="presOf" srcId="{870BD1AE-5654-4589-9D75-4EC3ED8F34F6}" destId="{CDE60670-2931-4351-95D8-FE9E3D0F8CF6}" srcOrd="0" destOrd="0" presId="urn:microsoft.com/office/officeart/2005/8/layout/list1"/>
    <dgm:cxn modelId="{1B304870-9D3A-427F-995B-10322405DECF}" type="presOf" srcId="{240FD668-2038-41FB-B1E5-4BCE658B4185}" destId="{3E6681E9-77A7-4D2D-BE63-D95C3D140615}" srcOrd="1" destOrd="0" presId="urn:microsoft.com/office/officeart/2005/8/layout/list1"/>
    <dgm:cxn modelId="{117FAB58-4658-495A-BA20-193048BDEFF7}" srcId="{5679C520-25A6-40DD-B991-8A494988D3B4}" destId="{240FD668-2038-41FB-B1E5-4BCE658B4185}" srcOrd="3" destOrd="0" parTransId="{FBB04C81-7DD5-4B48-95FF-B68655EA7C37}" sibTransId="{AFCB0AFF-DA63-4A43-A591-5247781533FE}"/>
    <dgm:cxn modelId="{1409997D-CFA3-4A62-87C2-4EFE7678C37A}" type="presOf" srcId="{85E7B496-FBB4-4EE2-8946-EC6B129CBEA3}" destId="{25DB2EE2-9B5B-4D82-8AD2-93661C6E1E12}" srcOrd="0" destOrd="0" presId="urn:microsoft.com/office/officeart/2005/8/layout/list1"/>
    <dgm:cxn modelId="{2D91D180-F9F2-4E78-B80E-0AC533D00BA9}" type="presOf" srcId="{97138A65-1BF2-4B29-A6C1-18C664EF2060}" destId="{A290A6E8-FA7F-401C-8257-D7437E7EF967}" srcOrd="1" destOrd="0" presId="urn:microsoft.com/office/officeart/2005/8/layout/list1"/>
    <dgm:cxn modelId="{A5BBF9B1-5E13-407B-80FC-F44871EAD07D}" srcId="{5679C520-25A6-40DD-B991-8A494988D3B4}" destId="{97138A65-1BF2-4B29-A6C1-18C664EF2060}" srcOrd="1" destOrd="0" parTransId="{3768A0B1-E78C-4211-960E-64B5A82B4094}" sibTransId="{75C17837-E0F7-468E-86F7-5C24BE8D6229}"/>
    <dgm:cxn modelId="{A305FBCB-4639-4C1F-9C80-D918963D52B0}" type="presOf" srcId="{5679C520-25A6-40DD-B991-8A494988D3B4}" destId="{23E05511-BBD3-4839-A9BD-2489D64CBB7E}" srcOrd="0" destOrd="0" presId="urn:microsoft.com/office/officeart/2005/8/layout/list1"/>
    <dgm:cxn modelId="{6B4B20D0-F73D-4B71-B590-D8B7C182A2E2}" srcId="{5679C520-25A6-40DD-B991-8A494988D3B4}" destId="{85E7B496-FBB4-4EE2-8946-EC6B129CBEA3}" srcOrd="0" destOrd="0" parTransId="{6D8B7225-1C3C-494F-89E8-1667C9819501}" sibTransId="{AE07C4CA-7470-4FBA-9B0B-ED7456294672}"/>
    <dgm:cxn modelId="{D4BF2418-0EA3-4E0B-B972-F10DD67825CB}" type="presParOf" srcId="{23E05511-BBD3-4839-A9BD-2489D64CBB7E}" destId="{303F9DFA-2CDE-413C-A246-111EF1724C5A}" srcOrd="0" destOrd="0" presId="urn:microsoft.com/office/officeart/2005/8/layout/list1"/>
    <dgm:cxn modelId="{F32E52EE-84F6-4CA4-9ECB-C6C77440FFA6}" type="presParOf" srcId="{303F9DFA-2CDE-413C-A246-111EF1724C5A}" destId="{25DB2EE2-9B5B-4D82-8AD2-93661C6E1E12}" srcOrd="0" destOrd="0" presId="urn:microsoft.com/office/officeart/2005/8/layout/list1"/>
    <dgm:cxn modelId="{54045386-03EB-4643-88D1-FD68CB22E32A}" type="presParOf" srcId="{303F9DFA-2CDE-413C-A246-111EF1724C5A}" destId="{334CD8B9-5EC8-4278-B874-CBAEB7CFC4D2}" srcOrd="1" destOrd="0" presId="urn:microsoft.com/office/officeart/2005/8/layout/list1"/>
    <dgm:cxn modelId="{F7E64483-F93B-4102-8883-47AC7F5C2A0F}" type="presParOf" srcId="{23E05511-BBD3-4839-A9BD-2489D64CBB7E}" destId="{A145C56F-9CA8-42B4-B267-7E6AD82871F6}" srcOrd="1" destOrd="0" presId="urn:microsoft.com/office/officeart/2005/8/layout/list1"/>
    <dgm:cxn modelId="{CDF446C2-1F74-4764-BB6E-7B2D13504378}" type="presParOf" srcId="{23E05511-BBD3-4839-A9BD-2489D64CBB7E}" destId="{C5B08FE5-9FDE-4F47-A7C4-798826DFAA43}" srcOrd="2" destOrd="0" presId="urn:microsoft.com/office/officeart/2005/8/layout/list1"/>
    <dgm:cxn modelId="{B2DD0071-3F41-4937-BD6D-4E449FF28ED7}" type="presParOf" srcId="{23E05511-BBD3-4839-A9BD-2489D64CBB7E}" destId="{5377E613-5B38-4BAC-ABDA-2D566A355062}" srcOrd="3" destOrd="0" presId="urn:microsoft.com/office/officeart/2005/8/layout/list1"/>
    <dgm:cxn modelId="{A5F56E30-00C6-45ED-B058-3F117DC280BC}" type="presParOf" srcId="{23E05511-BBD3-4839-A9BD-2489D64CBB7E}" destId="{AE1EF683-16B6-41C1-9A4A-AEFE67856CB3}" srcOrd="4" destOrd="0" presId="urn:microsoft.com/office/officeart/2005/8/layout/list1"/>
    <dgm:cxn modelId="{F9822BE2-4AFF-432E-910C-6300F31125BE}" type="presParOf" srcId="{AE1EF683-16B6-41C1-9A4A-AEFE67856CB3}" destId="{49B7B966-3D69-4473-8FCC-96BA457870C1}" srcOrd="0" destOrd="0" presId="urn:microsoft.com/office/officeart/2005/8/layout/list1"/>
    <dgm:cxn modelId="{5C723A17-F1BC-4A56-A8C3-099D7E8AD1A7}" type="presParOf" srcId="{AE1EF683-16B6-41C1-9A4A-AEFE67856CB3}" destId="{A290A6E8-FA7F-401C-8257-D7437E7EF967}" srcOrd="1" destOrd="0" presId="urn:microsoft.com/office/officeart/2005/8/layout/list1"/>
    <dgm:cxn modelId="{481CFCE7-968B-4FF6-88B9-1DBCA183225F}" type="presParOf" srcId="{23E05511-BBD3-4839-A9BD-2489D64CBB7E}" destId="{BDC9D961-6C75-4331-B97A-7E24F08D5398}" srcOrd="5" destOrd="0" presId="urn:microsoft.com/office/officeart/2005/8/layout/list1"/>
    <dgm:cxn modelId="{C143337C-C130-4CE5-B033-06EFB7F5D9A0}" type="presParOf" srcId="{23E05511-BBD3-4839-A9BD-2489D64CBB7E}" destId="{9C9DD0AD-DFE5-4632-93E6-D8A62B9ABCF9}" srcOrd="6" destOrd="0" presId="urn:microsoft.com/office/officeart/2005/8/layout/list1"/>
    <dgm:cxn modelId="{F05F39A6-47F9-4951-9AF9-9B0E1EC7ABE7}" type="presParOf" srcId="{23E05511-BBD3-4839-A9BD-2489D64CBB7E}" destId="{6745F348-EB5C-488D-A956-CB07AA80EF5F}" srcOrd="7" destOrd="0" presId="urn:microsoft.com/office/officeart/2005/8/layout/list1"/>
    <dgm:cxn modelId="{E421995D-49AE-46F3-9138-DC8AFB1AD6DA}" type="presParOf" srcId="{23E05511-BBD3-4839-A9BD-2489D64CBB7E}" destId="{C6D54D24-EF16-4020-9F9F-E90CC4D8355C}" srcOrd="8" destOrd="0" presId="urn:microsoft.com/office/officeart/2005/8/layout/list1"/>
    <dgm:cxn modelId="{C771EDD3-4E46-4C86-8233-ECF49D2FBB09}" type="presParOf" srcId="{C6D54D24-EF16-4020-9F9F-E90CC4D8355C}" destId="{CDE60670-2931-4351-95D8-FE9E3D0F8CF6}" srcOrd="0" destOrd="0" presId="urn:microsoft.com/office/officeart/2005/8/layout/list1"/>
    <dgm:cxn modelId="{A3233774-C699-4054-86DF-9A750029F557}" type="presParOf" srcId="{C6D54D24-EF16-4020-9F9F-E90CC4D8355C}" destId="{9B2F9AE4-60E0-49D6-9DFC-2CF7FE84D378}" srcOrd="1" destOrd="0" presId="urn:microsoft.com/office/officeart/2005/8/layout/list1"/>
    <dgm:cxn modelId="{593E46E4-AAB6-4BD9-B96D-77E68F34CCB7}" type="presParOf" srcId="{23E05511-BBD3-4839-A9BD-2489D64CBB7E}" destId="{6265ACAE-5029-45CE-93D9-009E9D7CE9DC}" srcOrd="9" destOrd="0" presId="urn:microsoft.com/office/officeart/2005/8/layout/list1"/>
    <dgm:cxn modelId="{AE915794-41D9-4C25-A84F-65FD2C11EA9E}" type="presParOf" srcId="{23E05511-BBD3-4839-A9BD-2489D64CBB7E}" destId="{1BCD5007-D356-441B-B9B0-244C10916CF5}" srcOrd="10" destOrd="0" presId="urn:microsoft.com/office/officeart/2005/8/layout/list1"/>
    <dgm:cxn modelId="{DFA5764F-65DA-4D51-B30F-36BD127A16FC}" type="presParOf" srcId="{23E05511-BBD3-4839-A9BD-2489D64CBB7E}" destId="{256CD9D0-230C-4126-9BB1-C61ED6181E79}" srcOrd="11" destOrd="0" presId="urn:microsoft.com/office/officeart/2005/8/layout/list1"/>
    <dgm:cxn modelId="{653CD3B1-D022-4656-BE89-63E4297CA71A}" type="presParOf" srcId="{23E05511-BBD3-4839-A9BD-2489D64CBB7E}" destId="{A75B23C0-1CC0-4530-B1E9-568CE9C36F33}" srcOrd="12" destOrd="0" presId="urn:microsoft.com/office/officeart/2005/8/layout/list1"/>
    <dgm:cxn modelId="{9351EB3F-9F3D-4196-B56C-7751EE44F4C0}" type="presParOf" srcId="{A75B23C0-1CC0-4530-B1E9-568CE9C36F33}" destId="{F24DE331-4447-45F7-A538-21603ADD8472}" srcOrd="0" destOrd="0" presId="urn:microsoft.com/office/officeart/2005/8/layout/list1"/>
    <dgm:cxn modelId="{85FC6416-D7ED-4831-8E1D-B8408D28EF49}" type="presParOf" srcId="{A75B23C0-1CC0-4530-B1E9-568CE9C36F33}" destId="{3E6681E9-77A7-4D2D-BE63-D95C3D140615}" srcOrd="1" destOrd="0" presId="urn:microsoft.com/office/officeart/2005/8/layout/list1"/>
    <dgm:cxn modelId="{74F4543B-84FA-4824-8A5C-03161EBEC3EF}" type="presParOf" srcId="{23E05511-BBD3-4839-A9BD-2489D64CBB7E}" destId="{0EDD0592-F7AA-4496-8363-22A524438120}" srcOrd="13" destOrd="0" presId="urn:microsoft.com/office/officeart/2005/8/layout/list1"/>
    <dgm:cxn modelId="{B1186B36-F250-4D10-90E4-D7D4FB8F3EB0}" type="presParOf" srcId="{23E05511-BBD3-4839-A9BD-2489D64CBB7E}" destId="{2F55A12A-E849-4E96-9E8E-2F426F31494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4184577-EE52-47C5-8FBD-FD9A6E77B280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3B61953-D4FE-434D-B72F-33017DCD28ED}">
      <dgm:prSet/>
      <dgm:spPr/>
      <dgm:t>
        <a:bodyPr/>
        <a:lstStyle/>
        <a:p>
          <a:r>
            <a:rPr lang="en-US" b="1" dirty="0"/>
            <a:t>Sign out of your computer. </a:t>
          </a:r>
          <a:endParaRPr lang="en-US" dirty="0"/>
        </a:p>
      </dgm:t>
    </dgm:pt>
    <dgm:pt modelId="{B92A17B6-F6E6-4FF5-905A-1B409EBDAD26}" type="parTrans" cxnId="{F40A07BB-FB52-46D5-A0C1-143973F862C8}">
      <dgm:prSet/>
      <dgm:spPr/>
      <dgm:t>
        <a:bodyPr/>
        <a:lstStyle/>
        <a:p>
          <a:endParaRPr lang="en-US"/>
        </a:p>
      </dgm:t>
    </dgm:pt>
    <dgm:pt modelId="{F08543F3-175A-4CE2-A506-FEC58D0A213C}" type="sibTrans" cxnId="{F40A07BB-FB52-46D5-A0C1-143973F862C8}">
      <dgm:prSet/>
      <dgm:spPr/>
      <dgm:t>
        <a:bodyPr/>
        <a:lstStyle/>
        <a:p>
          <a:endParaRPr lang="en-US"/>
        </a:p>
      </dgm:t>
    </dgm:pt>
    <dgm:pt modelId="{49140557-89BF-41A0-9AA2-203A6116C1C8}">
      <dgm:prSet/>
      <dgm:spPr/>
      <dgm:t>
        <a:bodyPr/>
        <a:lstStyle/>
        <a:p>
          <a:pPr rtl="0"/>
          <a:r>
            <a:rPr lang="en-US" b="1" dirty="0">
              <a:latin typeface="Neue Haas Grotesk Text Pro"/>
            </a:rPr>
            <a:t>Make sure your</a:t>
          </a:r>
          <a:r>
            <a:rPr lang="en-US" b="1" dirty="0"/>
            <a:t> reasoning tool </a:t>
          </a:r>
          <a:r>
            <a:rPr lang="en-US" b="1" dirty="0">
              <a:latin typeface="Neue Haas Grotesk Text Pro"/>
            </a:rPr>
            <a:t>&amp; article are </a:t>
          </a:r>
          <a:r>
            <a:rPr lang="en-US" b="1" dirty="0"/>
            <a:t>in the drawer. </a:t>
          </a:r>
          <a:endParaRPr lang="en-US" dirty="0"/>
        </a:p>
      </dgm:t>
    </dgm:pt>
    <dgm:pt modelId="{21AB8C79-5A63-4BE0-8F05-5F009397E634}" type="parTrans" cxnId="{F54089F2-6CC4-4259-A252-7717795D2976}">
      <dgm:prSet/>
      <dgm:spPr/>
      <dgm:t>
        <a:bodyPr/>
        <a:lstStyle/>
        <a:p>
          <a:endParaRPr lang="en-US"/>
        </a:p>
      </dgm:t>
    </dgm:pt>
    <dgm:pt modelId="{A159F8F6-46EF-4C86-A1BD-00543BE25E91}" type="sibTrans" cxnId="{F54089F2-6CC4-4259-A252-7717795D2976}">
      <dgm:prSet/>
      <dgm:spPr/>
      <dgm:t>
        <a:bodyPr/>
        <a:lstStyle/>
        <a:p>
          <a:endParaRPr lang="en-US"/>
        </a:p>
      </dgm:t>
    </dgm:pt>
    <dgm:pt modelId="{3C508DD1-7C85-474D-8FC4-FB951D1547E8}">
      <dgm:prSet/>
      <dgm:spPr/>
      <dgm:t>
        <a:bodyPr/>
        <a:lstStyle/>
        <a:p>
          <a:r>
            <a:rPr lang="en-US" b="1" dirty="0"/>
            <a:t>Return your evidence cards envelope to the bin. </a:t>
          </a:r>
          <a:endParaRPr lang="en-US" dirty="0"/>
        </a:p>
      </dgm:t>
    </dgm:pt>
    <dgm:pt modelId="{18F6FF69-FFDD-4407-A523-1329AA4933A1}" type="parTrans" cxnId="{82C9CE30-0DBA-40A6-AD0B-2D7E6166A7F8}">
      <dgm:prSet/>
      <dgm:spPr/>
      <dgm:t>
        <a:bodyPr/>
        <a:lstStyle/>
        <a:p>
          <a:endParaRPr lang="en-US"/>
        </a:p>
      </dgm:t>
    </dgm:pt>
    <dgm:pt modelId="{FDE5E5AD-C5E9-41F5-81ED-7DB245834181}" type="sibTrans" cxnId="{82C9CE30-0DBA-40A6-AD0B-2D7E6166A7F8}">
      <dgm:prSet/>
      <dgm:spPr/>
      <dgm:t>
        <a:bodyPr/>
        <a:lstStyle/>
        <a:p>
          <a:endParaRPr lang="en-US"/>
        </a:p>
      </dgm:t>
    </dgm:pt>
    <dgm:pt modelId="{7189E335-11CF-4A9A-960F-F82CEE1DA508}">
      <dgm:prSet/>
      <dgm:spPr/>
      <dgm:t>
        <a:bodyPr/>
        <a:lstStyle/>
        <a:p>
          <a:r>
            <a:rPr lang="en-US" b="1" dirty="0"/>
            <a:t>Return your science notebook to the crate. </a:t>
          </a:r>
          <a:endParaRPr lang="en-US" dirty="0"/>
        </a:p>
      </dgm:t>
    </dgm:pt>
    <dgm:pt modelId="{C83B83DF-64D6-45D8-999C-99258DC32B8B}" type="parTrans" cxnId="{3FE1C956-B729-40FB-9926-A1E63EC6D003}">
      <dgm:prSet/>
      <dgm:spPr/>
      <dgm:t>
        <a:bodyPr/>
        <a:lstStyle/>
        <a:p>
          <a:endParaRPr lang="en-US"/>
        </a:p>
      </dgm:t>
    </dgm:pt>
    <dgm:pt modelId="{D0900555-3B9A-4A54-BD54-F3FAD767FF18}" type="sibTrans" cxnId="{3FE1C956-B729-40FB-9926-A1E63EC6D003}">
      <dgm:prSet/>
      <dgm:spPr/>
      <dgm:t>
        <a:bodyPr/>
        <a:lstStyle/>
        <a:p>
          <a:endParaRPr lang="en-US"/>
        </a:p>
      </dgm:t>
    </dgm:pt>
    <dgm:pt modelId="{760DE252-8EBE-48F9-A18A-2DAAF894B576}" type="pres">
      <dgm:prSet presAssocID="{D4184577-EE52-47C5-8FBD-FD9A6E77B280}" presName="root" presStyleCnt="0">
        <dgm:presLayoutVars>
          <dgm:dir/>
          <dgm:resizeHandles val="exact"/>
        </dgm:presLayoutVars>
      </dgm:prSet>
      <dgm:spPr/>
    </dgm:pt>
    <dgm:pt modelId="{E3EB6229-C131-49A3-8CD0-4A0A5B5B92C0}" type="pres">
      <dgm:prSet presAssocID="{73B61953-D4FE-434D-B72F-33017DCD28ED}" presName="compNode" presStyleCnt="0"/>
      <dgm:spPr/>
    </dgm:pt>
    <dgm:pt modelId="{F522FA5D-CDB8-4F93-B1DB-309BCD358FBD}" type="pres">
      <dgm:prSet presAssocID="{73B61953-D4FE-434D-B72F-33017DCD28ED}" presName="bgRect" presStyleLbl="bgShp" presStyleIdx="0" presStyleCnt="4"/>
      <dgm:spPr/>
    </dgm:pt>
    <dgm:pt modelId="{21927210-3180-436A-B349-F8E19F03F853}" type="pres">
      <dgm:prSet presAssocID="{73B61953-D4FE-434D-B72F-33017DCD28E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ign"/>
        </a:ext>
      </dgm:extLst>
    </dgm:pt>
    <dgm:pt modelId="{D98D00E4-7E07-4325-8D81-C99BD3A33259}" type="pres">
      <dgm:prSet presAssocID="{73B61953-D4FE-434D-B72F-33017DCD28ED}" presName="spaceRect" presStyleCnt="0"/>
      <dgm:spPr/>
    </dgm:pt>
    <dgm:pt modelId="{2805C728-5A57-45E4-BBC1-7061616A63B7}" type="pres">
      <dgm:prSet presAssocID="{73B61953-D4FE-434D-B72F-33017DCD28ED}" presName="parTx" presStyleLbl="revTx" presStyleIdx="0" presStyleCnt="4">
        <dgm:presLayoutVars>
          <dgm:chMax val="0"/>
          <dgm:chPref val="0"/>
        </dgm:presLayoutVars>
      </dgm:prSet>
      <dgm:spPr/>
    </dgm:pt>
    <dgm:pt modelId="{9FA2A538-D7DC-415C-BE01-2313DB5743A7}" type="pres">
      <dgm:prSet presAssocID="{F08543F3-175A-4CE2-A506-FEC58D0A213C}" presName="sibTrans" presStyleCnt="0"/>
      <dgm:spPr/>
    </dgm:pt>
    <dgm:pt modelId="{693AAAA3-5497-46CA-8B26-9D84D07604BE}" type="pres">
      <dgm:prSet presAssocID="{49140557-89BF-41A0-9AA2-203A6116C1C8}" presName="compNode" presStyleCnt="0"/>
      <dgm:spPr/>
    </dgm:pt>
    <dgm:pt modelId="{5374A090-E761-46BF-A404-F2E95A1C0467}" type="pres">
      <dgm:prSet presAssocID="{49140557-89BF-41A0-9AA2-203A6116C1C8}" presName="bgRect" presStyleLbl="bgShp" presStyleIdx="1" presStyleCnt="4"/>
      <dgm:spPr/>
    </dgm:pt>
    <dgm:pt modelId="{854D4F04-01A6-4E7D-9EB0-7EC38B5E0D76}" type="pres">
      <dgm:prSet presAssocID="{49140557-89BF-41A0-9AA2-203A6116C1C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ls"/>
        </a:ext>
      </dgm:extLst>
    </dgm:pt>
    <dgm:pt modelId="{0BF2C907-75B5-45EA-A25A-685C5A7DA32B}" type="pres">
      <dgm:prSet presAssocID="{49140557-89BF-41A0-9AA2-203A6116C1C8}" presName="spaceRect" presStyleCnt="0"/>
      <dgm:spPr/>
    </dgm:pt>
    <dgm:pt modelId="{E74E8CAB-7278-4571-8BF5-249780545A70}" type="pres">
      <dgm:prSet presAssocID="{49140557-89BF-41A0-9AA2-203A6116C1C8}" presName="parTx" presStyleLbl="revTx" presStyleIdx="1" presStyleCnt="4">
        <dgm:presLayoutVars>
          <dgm:chMax val="0"/>
          <dgm:chPref val="0"/>
        </dgm:presLayoutVars>
      </dgm:prSet>
      <dgm:spPr/>
    </dgm:pt>
    <dgm:pt modelId="{522F36A8-6F0E-433B-A953-C9AEA016542F}" type="pres">
      <dgm:prSet presAssocID="{A159F8F6-46EF-4C86-A1BD-00543BE25E91}" presName="sibTrans" presStyleCnt="0"/>
      <dgm:spPr/>
    </dgm:pt>
    <dgm:pt modelId="{CEA08E0C-7A24-48E3-8319-1667A3BC80B8}" type="pres">
      <dgm:prSet presAssocID="{3C508DD1-7C85-474D-8FC4-FB951D1547E8}" presName="compNode" presStyleCnt="0"/>
      <dgm:spPr/>
    </dgm:pt>
    <dgm:pt modelId="{B8CB0444-0A34-4C1F-8C18-8D9178153AA7}" type="pres">
      <dgm:prSet presAssocID="{3C508DD1-7C85-474D-8FC4-FB951D1547E8}" presName="bgRect" presStyleLbl="bgShp" presStyleIdx="2" presStyleCnt="4"/>
      <dgm:spPr/>
    </dgm:pt>
    <dgm:pt modelId="{C78DED02-36AE-42FD-98AB-BD2A9E99E210}" type="pres">
      <dgm:prSet presAssocID="{3C508DD1-7C85-474D-8FC4-FB951D1547E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 Envelope"/>
        </a:ext>
      </dgm:extLst>
    </dgm:pt>
    <dgm:pt modelId="{3AB24477-568A-44EF-AEA8-BEAD0542377B}" type="pres">
      <dgm:prSet presAssocID="{3C508DD1-7C85-474D-8FC4-FB951D1547E8}" presName="spaceRect" presStyleCnt="0"/>
      <dgm:spPr/>
    </dgm:pt>
    <dgm:pt modelId="{A1379B6F-673C-452F-8F22-4E9E09C315D4}" type="pres">
      <dgm:prSet presAssocID="{3C508DD1-7C85-474D-8FC4-FB951D1547E8}" presName="parTx" presStyleLbl="revTx" presStyleIdx="2" presStyleCnt="4">
        <dgm:presLayoutVars>
          <dgm:chMax val="0"/>
          <dgm:chPref val="0"/>
        </dgm:presLayoutVars>
      </dgm:prSet>
      <dgm:spPr/>
    </dgm:pt>
    <dgm:pt modelId="{A4C2D53D-A49E-4A40-B373-96849BB7006E}" type="pres">
      <dgm:prSet presAssocID="{FDE5E5AD-C5E9-41F5-81ED-7DB245834181}" presName="sibTrans" presStyleCnt="0"/>
      <dgm:spPr/>
    </dgm:pt>
    <dgm:pt modelId="{B0693901-F8AD-4AF6-A8F6-A4ACDB3729AB}" type="pres">
      <dgm:prSet presAssocID="{7189E335-11CF-4A9A-960F-F82CEE1DA508}" presName="compNode" presStyleCnt="0"/>
      <dgm:spPr/>
    </dgm:pt>
    <dgm:pt modelId="{261020E3-8363-4620-B72E-89FE7D8F00C6}" type="pres">
      <dgm:prSet presAssocID="{7189E335-11CF-4A9A-960F-F82CEE1DA508}" presName="bgRect" presStyleLbl="bgShp" presStyleIdx="3" presStyleCnt="4"/>
      <dgm:spPr/>
    </dgm:pt>
    <dgm:pt modelId="{CFD2B45E-FC28-4523-949A-2FDB22F5B4E2}" type="pres">
      <dgm:prSet presAssocID="{7189E335-11CF-4A9A-960F-F82CEE1DA50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st tubes"/>
        </a:ext>
      </dgm:extLst>
    </dgm:pt>
    <dgm:pt modelId="{9248B33A-06D4-4B13-BB02-D38D728CF524}" type="pres">
      <dgm:prSet presAssocID="{7189E335-11CF-4A9A-960F-F82CEE1DA508}" presName="spaceRect" presStyleCnt="0"/>
      <dgm:spPr/>
    </dgm:pt>
    <dgm:pt modelId="{0F8EF61A-F468-44FD-88FB-76D5ED54D988}" type="pres">
      <dgm:prSet presAssocID="{7189E335-11CF-4A9A-960F-F82CEE1DA508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82C9CE30-0DBA-40A6-AD0B-2D7E6166A7F8}" srcId="{D4184577-EE52-47C5-8FBD-FD9A6E77B280}" destId="{3C508DD1-7C85-474D-8FC4-FB951D1547E8}" srcOrd="2" destOrd="0" parTransId="{18F6FF69-FFDD-4407-A523-1329AA4933A1}" sibTransId="{FDE5E5AD-C5E9-41F5-81ED-7DB245834181}"/>
    <dgm:cxn modelId="{B9E12142-9861-4D44-BBA0-DF870763E670}" type="presOf" srcId="{3C508DD1-7C85-474D-8FC4-FB951D1547E8}" destId="{A1379B6F-673C-452F-8F22-4E9E09C315D4}" srcOrd="0" destOrd="0" presId="urn:microsoft.com/office/officeart/2018/2/layout/IconVerticalSolidList"/>
    <dgm:cxn modelId="{C9B02452-E170-42BC-B9FB-6CD2C9E46B48}" type="presOf" srcId="{7189E335-11CF-4A9A-960F-F82CEE1DA508}" destId="{0F8EF61A-F468-44FD-88FB-76D5ED54D988}" srcOrd="0" destOrd="0" presId="urn:microsoft.com/office/officeart/2018/2/layout/IconVerticalSolidList"/>
    <dgm:cxn modelId="{3FE1C956-B729-40FB-9926-A1E63EC6D003}" srcId="{D4184577-EE52-47C5-8FBD-FD9A6E77B280}" destId="{7189E335-11CF-4A9A-960F-F82CEE1DA508}" srcOrd="3" destOrd="0" parTransId="{C83B83DF-64D6-45D8-999C-99258DC32B8B}" sibTransId="{D0900555-3B9A-4A54-BD54-F3FAD767FF18}"/>
    <dgm:cxn modelId="{F40A07BB-FB52-46D5-A0C1-143973F862C8}" srcId="{D4184577-EE52-47C5-8FBD-FD9A6E77B280}" destId="{73B61953-D4FE-434D-B72F-33017DCD28ED}" srcOrd="0" destOrd="0" parTransId="{B92A17B6-F6E6-4FF5-905A-1B409EBDAD26}" sibTransId="{F08543F3-175A-4CE2-A506-FEC58D0A213C}"/>
    <dgm:cxn modelId="{E873AFBB-AC01-40C3-984F-3CF68E475B0E}" type="presOf" srcId="{49140557-89BF-41A0-9AA2-203A6116C1C8}" destId="{E74E8CAB-7278-4571-8BF5-249780545A70}" srcOrd="0" destOrd="0" presId="urn:microsoft.com/office/officeart/2018/2/layout/IconVerticalSolidList"/>
    <dgm:cxn modelId="{FB8195D2-E25F-4DA1-8A57-C9E731A1D5FC}" type="presOf" srcId="{D4184577-EE52-47C5-8FBD-FD9A6E77B280}" destId="{760DE252-8EBE-48F9-A18A-2DAAF894B576}" srcOrd="0" destOrd="0" presId="urn:microsoft.com/office/officeart/2018/2/layout/IconVerticalSolidList"/>
    <dgm:cxn modelId="{BA9700F2-6C5D-45EF-8DDF-FDC7C6E44208}" type="presOf" srcId="{73B61953-D4FE-434D-B72F-33017DCD28ED}" destId="{2805C728-5A57-45E4-BBC1-7061616A63B7}" srcOrd="0" destOrd="0" presId="urn:microsoft.com/office/officeart/2018/2/layout/IconVerticalSolidList"/>
    <dgm:cxn modelId="{F54089F2-6CC4-4259-A252-7717795D2976}" srcId="{D4184577-EE52-47C5-8FBD-FD9A6E77B280}" destId="{49140557-89BF-41A0-9AA2-203A6116C1C8}" srcOrd="1" destOrd="0" parTransId="{21AB8C79-5A63-4BE0-8F05-5F009397E634}" sibTransId="{A159F8F6-46EF-4C86-A1BD-00543BE25E91}"/>
    <dgm:cxn modelId="{7B36BA61-9576-4525-8E7C-3B7334F38262}" type="presParOf" srcId="{760DE252-8EBE-48F9-A18A-2DAAF894B576}" destId="{E3EB6229-C131-49A3-8CD0-4A0A5B5B92C0}" srcOrd="0" destOrd="0" presId="urn:microsoft.com/office/officeart/2018/2/layout/IconVerticalSolidList"/>
    <dgm:cxn modelId="{A76F6EA9-36F1-45CB-B6DC-6381F0C97BB3}" type="presParOf" srcId="{E3EB6229-C131-49A3-8CD0-4A0A5B5B92C0}" destId="{F522FA5D-CDB8-4F93-B1DB-309BCD358FBD}" srcOrd="0" destOrd="0" presId="urn:microsoft.com/office/officeart/2018/2/layout/IconVerticalSolidList"/>
    <dgm:cxn modelId="{565F3E97-662F-4C48-A1ED-793D2FC3A91B}" type="presParOf" srcId="{E3EB6229-C131-49A3-8CD0-4A0A5B5B92C0}" destId="{21927210-3180-436A-B349-F8E19F03F853}" srcOrd="1" destOrd="0" presId="urn:microsoft.com/office/officeart/2018/2/layout/IconVerticalSolidList"/>
    <dgm:cxn modelId="{D363552D-87A8-46E4-9019-D0102D078573}" type="presParOf" srcId="{E3EB6229-C131-49A3-8CD0-4A0A5B5B92C0}" destId="{D98D00E4-7E07-4325-8D81-C99BD3A33259}" srcOrd="2" destOrd="0" presId="urn:microsoft.com/office/officeart/2018/2/layout/IconVerticalSolidList"/>
    <dgm:cxn modelId="{269DEF94-F1EA-4F53-8D7E-8FA4763ADA3B}" type="presParOf" srcId="{E3EB6229-C131-49A3-8CD0-4A0A5B5B92C0}" destId="{2805C728-5A57-45E4-BBC1-7061616A63B7}" srcOrd="3" destOrd="0" presId="urn:microsoft.com/office/officeart/2018/2/layout/IconVerticalSolidList"/>
    <dgm:cxn modelId="{D38CFD5C-2AF9-4784-82F0-4CB838EE735F}" type="presParOf" srcId="{760DE252-8EBE-48F9-A18A-2DAAF894B576}" destId="{9FA2A538-D7DC-415C-BE01-2313DB5743A7}" srcOrd="1" destOrd="0" presId="urn:microsoft.com/office/officeart/2018/2/layout/IconVerticalSolidList"/>
    <dgm:cxn modelId="{F10F3CC3-1040-47EE-91AA-C6DCA0DA28C9}" type="presParOf" srcId="{760DE252-8EBE-48F9-A18A-2DAAF894B576}" destId="{693AAAA3-5497-46CA-8B26-9D84D07604BE}" srcOrd="2" destOrd="0" presId="urn:microsoft.com/office/officeart/2018/2/layout/IconVerticalSolidList"/>
    <dgm:cxn modelId="{078CC2CF-5250-4179-A6AA-837F11D30CE9}" type="presParOf" srcId="{693AAAA3-5497-46CA-8B26-9D84D07604BE}" destId="{5374A090-E761-46BF-A404-F2E95A1C0467}" srcOrd="0" destOrd="0" presId="urn:microsoft.com/office/officeart/2018/2/layout/IconVerticalSolidList"/>
    <dgm:cxn modelId="{6458F6BA-4F8F-4149-B956-1F9B37F6537E}" type="presParOf" srcId="{693AAAA3-5497-46CA-8B26-9D84D07604BE}" destId="{854D4F04-01A6-4E7D-9EB0-7EC38B5E0D76}" srcOrd="1" destOrd="0" presId="urn:microsoft.com/office/officeart/2018/2/layout/IconVerticalSolidList"/>
    <dgm:cxn modelId="{EF74B1C2-73FE-4BC8-A67E-EBEC44E127AA}" type="presParOf" srcId="{693AAAA3-5497-46CA-8B26-9D84D07604BE}" destId="{0BF2C907-75B5-45EA-A25A-685C5A7DA32B}" srcOrd="2" destOrd="0" presId="urn:microsoft.com/office/officeart/2018/2/layout/IconVerticalSolidList"/>
    <dgm:cxn modelId="{3DFE8C17-A35F-449D-A500-16A95CC70849}" type="presParOf" srcId="{693AAAA3-5497-46CA-8B26-9D84D07604BE}" destId="{E74E8CAB-7278-4571-8BF5-249780545A70}" srcOrd="3" destOrd="0" presId="urn:microsoft.com/office/officeart/2018/2/layout/IconVerticalSolidList"/>
    <dgm:cxn modelId="{CFADA5A0-4476-442E-9244-6E50BD4CDF67}" type="presParOf" srcId="{760DE252-8EBE-48F9-A18A-2DAAF894B576}" destId="{522F36A8-6F0E-433B-A953-C9AEA016542F}" srcOrd="3" destOrd="0" presId="urn:microsoft.com/office/officeart/2018/2/layout/IconVerticalSolidList"/>
    <dgm:cxn modelId="{C58A8EAF-3882-4B46-9520-17ECAFC28D43}" type="presParOf" srcId="{760DE252-8EBE-48F9-A18A-2DAAF894B576}" destId="{CEA08E0C-7A24-48E3-8319-1667A3BC80B8}" srcOrd="4" destOrd="0" presId="urn:microsoft.com/office/officeart/2018/2/layout/IconVerticalSolidList"/>
    <dgm:cxn modelId="{3D27FE89-D365-4DDF-B894-21739C2B7DC9}" type="presParOf" srcId="{CEA08E0C-7A24-48E3-8319-1667A3BC80B8}" destId="{B8CB0444-0A34-4C1F-8C18-8D9178153AA7}" srcOrd="0" destOrd="0" presId="urn:microsoft.com/office/officeart/2018/2/layout/IconVerticalSolidList"/>
    <dgm:cxn modelId="{7F3D91EE-BD77-4940-8676-8F0F0A0AF5CB}" type="presParOf" srcId="{CEA08E0C-7A24-48E3-8319-1667A3BC80B8}" destId="{C78DED02-36AE-42FD-98AB-BD2A9E99E210}" srcOrd="1" destOrd="0" presId="urn:microsoft.com/office/officeart/2018/2/layout/IconVerticalSolidList"/>
    <dgm:cxn modelId="{80AB632D-DB7E-44A0-8D7E-C4A11DEBA140}" type="presParOf" srcId="{CEA08E0C-7A24-48E3-8319-1667A3BC80B8}" destId="{3AB24477-568A-44EF-AEA8-BEAD0542377B}" srcOrd="2" destOrd="0" presId="urn:microsoft.com/office/officeart/2018/2/layout/IconVerticalSolidList"/>
    <dgm:cxn modelId="{4BDBF352-E509-44DB-92CA-7BD43CE9D34A}" type="presParOf" srcId="{CEA08E0C-7A24-48E3-8319-1667A3BC80B8}" destId="{A1379B6F-673C-452F-8F22-4E9E09C315D4}" srcOrd="3" destOrd="0" presId="urn:microsoft.com/office/officeart/2018/2/layout/IconVerticalSolidList"/>
    <dgm:cxn modelId="{E9288422-9A6A-47D6-88F2-93F8A5E746C4}" type="presParOf" srcId="{760DE252-8EBE-48F9-A18A-2DAAF894B576}" destId="{A4C2D53D-A49E-4A40-B373-96849BB7006E}" srcOrd="5" destOrd="0" presId="urn:microsoft.com/office/officeart/2018/2/layout/IconVerticalSolidList"/>
    <dgm:cxn modelId="{62B3F5F0-D98E-401C-A8CC-5E004810EE9E}" type="presParOf" srcId="{760DE252-8EBE-48F9-A18A-2DAAF894B576}" destId="{B0693901-F8AD-4AF6-A8F6-A4ACDB3729AB}" srcOrd="6" destOrd="0" presId="urn:microsoft.com/office/officeart/2018/2/layout/IconVerticalSolidList"/>
    <dgm:cxn modelId="{CA9EE434-0C4B-4FC7-9892-3A60D2AD42B6}" type="presParOf" srcId="{B0693901-F8AD-4AF6-A8F6-A4ACDB3729AB}" destId="{261020E3-8363-4620-B72E-89FE7D8F00C6}" srcOrd="0" destOrd="0" presId="urn:microsoft.com/office/officeart/2018/2/layout/IconVerticalSolidList"/>
    <dgm:cxn modelId="{796D130B-9542-4812-9400-9CFBCD2AE03A}" type="presParOf" srcId="{B0693901-F8AD-4AF6-A8F6-A4ACDB3729AB}" destId="{CFD2B45E-FC28-4523-949A-2FDB22F5B4E2}" srcOrd="1" destOrd="0" presId="urn:microsoft.com/office/officeart/2018/2/layout/IconVerticalSolidList"/>
    <dgm:cxn modelId="{EA65A222-EA21-4FED-97CE-E08CA0B3E940}" type="presParOf" srcId="{B0693901-F8AD-4AF6-A8F6-A4ACDB3729AB}" destId="{9248B33A-06D4-4B13-BB02-D38D728CF524}" srcOrd="2" destOrd="0" presId="urn:microsoft.com/office/officeart/2018/2/layout/IconVerticalSolidList"/>
    <dgm:cxn modelId="{3959645F-F96B-4D0E-9764-8B44B714AFF6}" type="presParOf" srcId="{B0693901-F8AD-4AF6-A8F6-A4ACDB3729AB}" destId="{0F8EF61A-F468-44FD-88FB-76D5ED54D98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B08FE5-9FDE-4F47-A7C4-798826DFAA43}">
      <dsp:nvSpPr>
        <dsp:cNvPr id="0" name=""/>
        <dsp:cNvSpPr/>
      </dsp:nvSpPr>
      <dsp:spPr>
        <a:xfrm>
          <a:off x="0" y="1090234"/>
          <a:ext cx="6173409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4CD8B9-5EC8-4278-B874-CBAEB7CFC4D2}">
      <dsp:nvSpPr>
        <dsp:cNvPr id="0" name=""/>
        <dsp:cNvSpPr/>
      </dsp:nvSpPr>
      <dsp:spPr>
        <a:xfrm>
          <a:off x="308670" y="721234"/>
          <a:ext cx="4321386" cy="738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338" tIns="0" rIns="16333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Bell Ringer</a:t>
          </a:r>
        </a:p>
      </dsp:txBody>
      <dsp:txXfrm>
        <a:off x="344696" y="757260"/>
        <a:ext cx="4249334" cy="665948"/>
      </dsp:txXfrm>
    </dsp:sp>
    <dsp:sp modelId="{9C9DD0AD-DFE5-4632-93E6-D8A62B9ABCF9}">
      <dsp:nvSpPr>
        <dsp:cNvPr id="0" name=""/>
        <dsp:cNvSpPr/>
      </dsp:nvSpPr>
      <dsp:spPr>
        <a:xfrm>
          <a:off x="0" y="2224234"/>
          <a:ext cx="6173409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347110"/>
              <a:satOff val="-7210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90A6E8-FA7F-401C-8257-D7437E7EF967}">
      <dsp:nvSpPr>
        <dsp:cNvPr id="0" name=""/>
        <dsp:cNvSpPr/>
      </dsp:nvSpPr>
      <dsp:spPr>
        <a:xfrm>
          <a:off x="308670" y="1855234"/>
          <a:ext cx="4321386" cy="738000"/>
        </a:xfrm>
        <a:prstGeom prst="roundRect">
          <a:avLst/>
        </a:prstGeom>
        <a:solidFill>
          <a:schemeClr val="accent2">
            <a:hueOff val="-347110"/>
            <a:satOff val="-7210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338" tIns="0" rIns="163338" bIns="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Posterama"/>
            </a:rPr>
            <a:t>Complete Reasoning Tool</a:t>
          </a:r>
        </a:p>
      </dsp:txBody>
      <dsp:txXfrm>
        <a:off x="344696" y="1891260"/>
        <a:ext cx="4249334" cy="665948"/>
      </dsp:txXfrm>
    </dsp:sp>
    <dsp:sp modelId="{1BCD5007-D356-441B-B9B0-244C10916CF5}">
      <dsp:nvSpPr>
        <dsp:cNvPr id="0" name=""/>
        <dsp:cNvSpPr/>
      </dsp:nvSpPr>
      <dsp:spPr>
        <a:xfrm>
          <a:off x="0" y="3358234"/>
          <a:ext cx="6173409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694219"/>
              <a:satOff val="-14421"/>
              <a:lumOff val="-392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2F9AE4-60E0-49D6-9DFC-2CF7FE84D378}">
      <dsp:nvSpPr>
        <dsp:cNvPr id="0" name=""/>
        <dsp:cNvSpPr/>
      </dsp:nvSpPr>
      <dsp:spPr>
        <a:xfrm>
          <a:off x="308670" y="2989234"/>
          <a:ext cx="4321386" cy="738000"/>
        </a:xfrm>
        <a:prstGeom prst="roundRect">
          <a:avLst/>
        </a:prstGeom>
        <a:solidFill>
          <a:schemeClr val="accent2">
            <a:hueOff val="-694219"/>
            <a:satOff val="-14421"/>
            <a:lumOff val="-39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338" tIns="0" rIns="16333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Posterama"/>
            </a:rPr>
            <a:t>Write</a:t>
          </a:r>
          <a:r>
            <a:rPr lang="en-US" sz="2500" kern="1200" dirty="0"/>
            <a:t> Scientific Argument</a:t>
          </a:r>
        </a:p>
      </dsp:txBody>
      <dsp:txXfrm>
        <a:off x="344696" y="3025260"/>
        <a:ext cx="4249334" cy="665948"/>
      </dsp:txXfrm>
    </dsp:sp>
    <dsp:sp modelId="{2F55A12A-E849-4E96-9E8E-2F426F31494B}">
      <dsp:nvSpPr>
        <dsp:cNvPr id="0" name=""/>
        <dsp:cNvSpPr/>
      </dsp:nvSpPr>
      <dsp:spPr>
        <a:xfrm>
          <a:off x="0" y="4492234"/>
          <a:ext cx="6173409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041329"/>
              <a:satOff val="-21631"/>
              <a:lumOff val="-588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6681E9-77A7-4D2D-BE63-D95C3D140615}">
      <dsp:nvSpPr>
        <dsp:cNvPr id="0" name=""/>
        <dsp:cNvSpPr/>
      </dsp:nvSpPr>
      <dsp:spPr>
        <a:xfrm>
          <a:off x="308670" y="4123234"/>
          <a:ext cx="4321386" cy="738000"/>
        </a:xfrm>
        <a:prstGeom prst="roundRect">
          <a:avLst/>
        </a:prstGeom>
        <a:solidFill>
          <a:schemeClr val="accent2">
            <a:hueOff val="-1041329"/>
            <a:satOff val="-21631"/>
            <a:lumOff val="-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338" tIns="0" rIns="16333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Exit Ticket</a:t>
          </a:r>
        </a:p>
      </dsp:txBody>
      <dsp:txXfrm>
        <a:off x="344696" y="4159260"/>
        <a:ext cx="4249334" cy="665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22FA5D-CDB8-4F93-B1DB-309BCD358FBD}">
      <dsp:nvSpPr>
        <dsp:cNvPr id="0" name=""/>
        <dsp:cNvSpPr/>
      </dsp:nvSpPr>
      <dsp:spPr>
        <a:xfrm>
          <a:off x="0" y="2277"/>
          <a:ext cx="6279741" cy="115407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927210-3180-436A-B349-F8E19F03F853}">
      <dsp:nvSpPr>
        <dsp:cNvPr id="0" name=""/>
        <dsp:cNvSpPr/>
      </dsp:nvSpPr>
      <dsp:spPr>
        <a:xfrm>
          <a:off x="349107" y="261943"/>
          <a:ext cx="634740" cy="63474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05C728-5A57-45E4-BBC1-7061616A63B7}">
      <dsp:nvSpPr>
        <dsp:cNvPr id="0" name=""/>
        <dsp:cNvSpPr/>
      </dsp:nvSpPr>
      <dsp:spPr>
        <a:xfrm>
          <a:off x="1332954" y="2277"/>
          <a:ext cx="4946786" cy="11540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139" tIns="122139" rIns="122139" bIns="12213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Sign out of your computer. </a:t>
          </a:r>
          <a:endParaRPr lang="en-US" sz="2200" kern="1200"/>
        </a:p>
      </dsp:txBody>
      <dsp:txXfrm>
        <a:off x="1332954" y="2277"/>
        <a:ext cx="4946786" cy="1154072"/>
      </dsp:txXfrm>
    </dsp:sp>
    <dsp:sp modelId="{5374A090-E761-46BF-A404-F2E95A1C0467}">
      <dsp:nvSpPr>
        <dsp:cNvPr id="0" name=""/>
        <dsp:cNvSpPr/>
      </dsp:nvSpPr>
      <dsp:spPr>
        <a:xfrm>
          <a:off x="0" y="1444868"/>
          <a:ext cx="6279741" cy="115407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4D4F04-01A6-4E7D-9EB0-7EC38B5E0D76}">
      <dsp:nvSpPr>
        <dsp:cNvPr id="0" name=""/>
        <dsp:cNvSpPr/>
      </dsp:nvSpPr>
      <dsp:spPr>
        <a:xfrm>
          <a:off x="349107" y="1704534"/>
          <a:ext cx="634740" cy="63474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4E8CAB-7278-4571-8BF5-249780545A70}">
      <dsp:nvSpPr>
        <dsp:cNvPr id="0" name=""/>
        <dsp:cNvSpPr/>
      </dsp:nvSpPr>
      <dsp:spPr>
        <a:xfrm>
          <a:off x="1332954" y="1444868"/>
          <a:ext cx="4946786" cy="11540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139" tIns="122139" rIns="122139" bIns="12213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Put your reasoning tool in the drawer. </a:t>
          </a:r>
          <a:endParaRPr lang="en-US" sz="2200" kern="1200"/>
        </a:p>
      </dsp:txBody>
      <dsp:txXfrm>
        <a:off x="1332954" y="1444868"/>
        <a:ext cx="4946786" cy="1154072"/>
      </dsp:txXfrm>
    </dsp:sp>
    <dsp:sp modelId="{B8CB0444-0A34-4C1F-8C18-8D9178153AA7}">
      <dsp:nvSpPr>
        <dsp:cNvPr id="0" name=""/>
        <dsp:cNvSpPr/>
      </dsp:nvSpPr>
      <dsp:spPr>
        <a:xfrm>
          <a:off x="0" y="2887459"/>
          <a:ext cx="6279741" cy="115407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8DED02-36AE-42FD-98AB-BD2A9E99E210}">
      <dsp:nvSpPr>
        <dsp:cNvPr id="0" name=""/>
        <dsp:cNvSpPr/>
      </dsp:nvSpPr>
      <dsp:spPr>
        <a:xfrm>
          <a:off x="349107" y="3147125"/>
          <a:ext cx="634740" cy="63474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379B6F-673C-452F-8F22-4E9E09C315D4}">
      <dsp:nvSpPr>
        <dsp:cNvPr id="0" name=""/>
        <dsp:cNvSpPr/>
      </dsp:nvSpPr>
      <dsp:spPr>
        <a:xfrm>
          <a:off x="1332954" y="2887459"/>
          <a:ext cx="4946786" cy="11540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139" tIns="122139" rIns="122139" bIns="12213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Return your evidence cards envelope to the bin. </a:t>
          </a:r>
          <a:endParaRPr lang="en-US" sz="2200" kern="1200"/>
        </a:p>
      </dsp:txBody>
      <dsp:txXfrm>
        <a:off x="1332954" y="2887459"/>
        <a:ext cx="4946786" cy="1154072"/>
      </dsp:txXfrm>
    </dsp:sp>
    <dsp:sp modelId="{261020E3-8363-4620-B72E-89FE7D8F00C6}">
      <dsp:nvSpPr>
        <dsp:cNvPr id="0" name=""/>
        <dsp:cNvSpPr/>
      </dsp:nvSpPr>
      <dsp:spPr>
        <a:xfrm>
          <a:off x="0" y="4330050"/>
          <a:ext cx="6279741" cy="115407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D2B45E-FC28-4523-949A-2FDB22F5B4E2}">
      <dsp:nvSpPr>
        <dsp:cNvPr id="0" name=""/>
        <dsp:cNvSpPr/>
      </dsp:nvSpPr>
      <dsp:spPr>
        <a:xfrm>
          <a:off x="349107" y="4589716"/>
          <a:ext cx="634740" cy="63474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8EF61A-F468-44FD-88FB-76D5ED54D988}">
      <dsp:nvSpPr>
        <dsp:cNvPr id="0" name=""/>
        <dsp:cNvSpPr/>
      </dsp:nvSpPr>
      <dsp:spPr>
        <a:xfrm>
          <a:off x="1332954" y="4330050"/>
          <a:ext cx="4946786" cy="11540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139" tIns="122139" rIns="122139" bIns="12213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Return your science notebook to the crate. </a:t>
          </a:r>
          <a:endParaRPr lang="en-US" sz="2200" kern="1200"/>
        </a:p>
      </dsp:txBody>
      <dsp:txXfrm>
        <a:off x="1332954" y="4330050"/>
        <a:ext cx="4946786" cy="11540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5BBC2B-9076-4905-B55F-50D1D7815445}">
      <dsp:nvSpPr>
        <dsp:cNvPr id="0" name=""/>
        <dsp:cNvSpPr/>
      </dsp:nvSpPr>
      <dsp:spPr>
        <a:xfrm>
          <a:off x="0" y="746497"/>
          <a:ext cx="10653579" cy="137814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E73D3A-3AD3-4378-BC5B-089B2927AF25}">
      <dsp:nvSpPr>
        <dsp:cNvPr id="0" name=""/>
        <dsp:cNvSpPr/>
      </dsp:nvSpPr>
      <dsp:spPr>
        <a:xfrm>
          <a:off x="416889" y="1056580"/>
          <a:ext cx="757981" cy="75798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A49C30-97A2-4C8D-A4C7-C3917F57D59E}">
      <dsp:nvSpPr>
        <dsp:cNvPr id="0" name=""/>
        <dsp:cNvSpPr/>
      </dsp:nvSpPr>
      <dsp:spPr>
        <a:xfrm>
          <a:off x="1591761" y="746497"/>
          <a:ext cx="9061817" cy="1378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54" tIns="145854" rIns="145854" bIns="14585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Get your science notebook. </a:t>
          </a:r>
        </a:p>
      </dsp:txBody>
      <dsp:txXfrm>
        <a:off x="1591761" y="746497"/>
        <a:ext cx="9061817" cy="1378148"/>
      </dsp:txXfrm>
    </dsp:sp>
    <dsp:sp modelId="{39D53C8D-BE99-40D2-B07C-434B4CBD9342}">
      <dsp:nvSpPr>
        <dsp:cNvPr id="0" name=""/>
        <dsp:cNvSpPr/>
      </dsp:nvSpPr>
      <dsp:spPr>
        <a:xfrm>
          <a:off x="0" y="2469182"/>
          <a:ext cx="10653579" cy="137814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5C9E0-F4B0-4CD4-9D5E-A1FD52D2DB8E}">
      <dsp:nvSpPr>
        <dsp:cNvPr id="0" name=""/>
        <dsp:cNvSpPr/>
      </dsp:nvSpPr>
      <dsp:spPr>
        <a:xfrm>
          <a:off x="416889" y="2779265"/>
          <a:ext cx="757981" cy="75798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A787B4-D2ED-4327-890D-1CEC2FF330F6}">
      <dsp:nvSpPr>
        <dsp:cNvPr id="0" name=""/>
        <dsp:cNvSpPr/>
      </dsp:nvSpPr>
      <dsp:spPr>
        <a:xfrm>
          <a:off x="1591761" y="2469182"/>
          <a:ext cx="9061817" cy="1378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54" tIns="145854" rIns="145854" bIns="14585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Do you still need to finish typing your argument? If so, get your evidence envelope and reasoning tool. </a:t>
          </a:r>
        </a:p>
      </dsp:txBody>
      <dsp:txXfrm>
        <a:off x="1591761" y="2469182"/>
        <a:ext cx="9061817" cy="13781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B08FE5-9FDE-4F47-A7C4-798826DFAA43}">
      <dsp:nvSpPr>
        <dsp:cNvPr id="0" name=""/>
        <dsp:cNvSpPr/>
      </dsp:nvSpPr>
      <dsp:spPr>
        <a:xfrm>
          <a:off x="0" y="1383274"/>
          <a:ext cx="6173409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4CD8B9-5EC8-4278-B874-CBAEB7CFC4D2}">
      <dsp:nvSpPr>
        <dsp:cNvPr id="0" name=""/>
        <dsp:cNvSpPr/>
      </dsp:nvSpPr>
      <dsp:spPr>
        <a:xfrm>
          <a:off x="308670" y="1073314"/>
          <a:ext cx="4321386" cy="619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338" tIns="0" rIns="163338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Bell Ringer</a:t>
          </a:r>
        </a:p>
      </dsp:txBody>
      <dsp:txXfrm>
        <a:off x="338932" y="1103576"/>
        <a:ext cx="4260862" cy="559396"/>
      </dsp:txXfrm>
    </dsp:sp>
    <dsp:sp modelId="{9C9DD0AD-DFE5-4632-93E6-D8A62B9ABCF9}">
      <dsp:nvSpPr>
        <dsp:cNvPr id="0" name=""/>
        <dsp:cNvSpPr/>
      </dsp:nvSpPr>
      <dsp:spPr>
        <a:xfrm>
          <a:off x="0" y="2335834"/>
          <a:ext cx="6173409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347110"/>
              <a:satOff val="-7210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90A6E8-FA7F-401C-8257-D7437E7EF967}">
      <dsp:nvSpPr>
        <dsp:cNvPr id="0" name=""/>
        <dsp:cNvSpPr/>
      </dsp:nvSpPr>
      <dsp:spPr>
        <a:xfrm>
          <a:off x="308670" y="2025874"/>
          <a:ext cx="4321386" cy="619920"/>
        </a:xfrm>
        <a:prstGeom prst="roundRect">
          <a:avLst/>
        </a:prstGeom>
        <a:solidFill>
          <a:schemeClr val="accent2">
            <a:hueOff val="-347110"/>
            <a:satOff val="-7210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338" tIns="0" rIns="163338" bIns="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Posterama"/>
            </a:rPr>
            <a:t>Complete Scientific Argument</a:t>
          </a:r>
        </a:p>
      </dsp:txBody>
      <dsp:txXfrm>
        <a:off x="338932" y="2056136"/>
        <a:ext cx="4260862" cy="559396"/>
      </dsp:txXfrm>
    </dsp:sp>
    <dsp:sp modelId="{1BCD5007-D356-441B-B9B0-244C10916CF5}">
      <dsp:nvSpPr>
        <dsp:cNvPr id="0" name=""/>
        <dsp:cNvSpPr/>
      </dsp:nvSpPr>
      <dsp:spPr>
        <a:xfrm>
          <a:off x="0" y="3288394"/>
          <a:ext cx="6173409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694219"/>
              <a:satOff val="-14421"/>
              <a:lumOff val="-392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2F9AE4-60E0-49D6-9DFC-2CF7FE84D378}">
      <dsp:nvSpPr>
        <dsp:cNvPr id="0" name=""/>
        <dsp:cNvSpPr/>
      </dsp:nvSpPr>
      <dsp:spPr>
        <a:xfrm>
          <a:off x="308670" y="2978434"/>
          <a:ext cx="4321386" cy="619920"/>
        </a:xfrm>
        <a:prstGeom prst="roundRect">
          <a:avLst/>
        </a:prstGeom>
        <a:solidFill>
          <a:schemeClr val="accent2">
            <a:hueOff val="-694219"/>
            <a:satOff val="-14421"/>
            <a:lumOff val="-39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338" tIns="0" rIns="163338" bIns="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Posterama"/>
            </a:rPr>
            <a:t>Read </a:t>
          </a:r>
          <a:r>
            <a:rPr lang="en-US" sz="2100" kern="1200" dirty="0">
              <a:latin typeface="Posterama"/>
              <a:cs typeface="Posterama"/>
            </a:rPr>
            <a:t>and annotate Wind Article </a:t>
          </a:r>
        </a:p>
      </dsp:txBody>
      <dsp:txXfrm>
        <a:off x="338932" y="3008696"/>
        <a:ext cx="4260862" cy="559396"/>
      </dsp:txXfrm>
    </dsp:sp>
    <dsp:sp modelId="{2F55A12A-E849-4E96-9E8E-2F426F31494B}">
      <dsp:nvSpPr>
        <dsp:cNvPr id="0" name=""/>
        <dsp:cNvSpPr/>
      </dsp:nvSpPr>
      <dsp:spPr>
        <a:xfrm>
          <a:off x="0" y="4240954"/>
          <a:ext cx="6173409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041329"/>
              <a:satOff val="-21631"/>
              <a:lumOff val="-588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6681E9-77A7-4D2D-BE63-D95C3D140615}">
      <dsp:nvSpPr>
        <dsp:cNvPr id="0" name=""/>
        <dsp:cNvSpPr/>
      </dsp:nvSpPr>
      <dsp:spPr>
        <a:xfrm>
          <a:off x="308670" y="3930994"/>
          <a:ext cx="4321386" cy="619920"/>
        </a:xfrm>
        <a:prstGeom prst="roundRect">
          <a:avLst/>
        </a:prstGeom>
        <a:solidFill>
          <a:schemeClr val="accent2">
            <a:hueOff val="-1041329"/>
            <a:satOff val="-21631"/>
            <a:lumOff val="-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338" tIns="0" rIns="163338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Exit Ticket</a:t>
          </a:r>
        </a:p>
      </dsp:txBody>
      <dsp:txXfrm>
        <a:off x="338932" y="3961256"/>
        <a:ext cx="4260862" cy="5593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22FA5D-CDB8-4F93-B1DB-309BCD358FBD}">
      <dsp:nvSpPr>
        <dsp:cNvPr id="0" name=""/>
        <dsp:cNvSpPr/>
      </dsp:nvSpPr>
      <dsp:spPr>
        <a:xfrm>
          <a:off x="0" y="1913"/>
          <a:ext cx="8652005" cy="96959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927210-3180-436A-B349-F8E19F03F853}">
      <dsp:nvSpPr>
        <dsp:cNvPr id="0" name=""/>
        <dsp:cNvSpPr/>
      </dsp:nvSpPr>
      <dsp:spPr>
        <a:xfrm>
          <a:off x="293301" y="220070"/>
          <a:ext cx="533274" cy="53327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05C728-5A57-45E4-BBC1-7061616A63B7}">
      <dsp:nvSpPr>
        <dsp:cNvPr id="0" name=""/>
        <dsp:cNvSpPr/>
      </dsp:nvSpPr>
      <dsp:spPr>
        <a:xfrm>
          <a:off x="1119877" y="1913"/>
          <a:ext cx="7532127" cy="969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615" tIns="102615" rIns="102615" bIns="10261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Sign out of your computer. </a:t>
          </a:r>
          <a:endParaRPr lang="en-US" sz="2200" kern="1200" dirty="0"/>
        </a:p>
      </dsp:txBody>
      <dsp:txXfrm>
        <a:off x="1119877" y="1913"/>
        <a:ext cx="7532127" cy="969590"/>
      </dsp:txXfrm>
    </dsp:sp>
    <dsp:sp modelId="{5374A090-E761-46BF-A404-F2E95A1C0467}">
      <dsp:nvSpPr>
        <dsp:cNvPr id="0" name=""/>
        <dsp:cNvSpPr/>
      </dsp:nvSpPr>
      <dsp:spPr>
        <a:xfrm>
          <a:off x="0" y="1213901"/>
          <a:ext cx="8652005" cy="96959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4D4F04-01A6-4E7D-9EB0-7EC38B5E0D76}">
      <dsp:nvSpPr>
        <dsp:cNvPr id="0" name=""/>
        <dsp:cNvSpPr/>
      </dsp:nvSpPr>
      <dsp:spPr>
        <a:xfrm>
          <a:off x="293301" y="1432059"/>
          <a:ext cx="533274" cy="53327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4E8CAB-7278-4571-8BF5-249780545A70}">
      <dsp:nvSpPr>
        <dsp:cNvPr id="0" name=""/>
        <dsp:cNvSpPr/>
      </dsp:nvSpPr>
      <dsp:spPr>
        <a:xfrm>
          <a:off x="1119877" y="1213901"/>
          <a:ext cx="7532127" cy="969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615" tIns="102615" rIns="102615" bIns="102615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>
              <a:latin typeface="Neue Haas Grotesk Text Pro"/>
            </a:rPr>
            <a:t>Make sure your</a:t>
          </a:r>
          <a:r>
            <a:rPr lang="en-US" sz="2200" b="1" kern="1200" dirty="0"/>
            <a:t> reasoning tool </a:t>
          </a:r>
          <a:r>
            <a:rPr lang="en-US" sz="2200" b="1" kern="1200" dirty="0">
              <a:latin typeface="Neue Haas Grotesk Text Pro"/>
            </a:rPr>
            <a:t>&amp; article are </a:t>
          </a:r>
          <a:r>
            <a:rPr lang="en-US" sz="2200" b="1" kern="1200" dirty="0"/>
            <a:t>in the drawer. </a:t>
          </a:r>
          <a:endParaRPr lang="en-US" sz="2200" kern="1200" dirty="0"/>
        </a:p>
      </dsp:txBody>
      <dsp:txXfrm>
        <a:off x="1119877" y="1213901"/>
        <a:ext cx="7532127" cy="969590"/>
      </dsp:txXfrm>
    </dsp:sp>
    <dsp:sp modelId="{B8CB0444-0A34-4C1F-8C18-8D9178153AA7}">
      <dsp:nvSpPr>
        <dsp:cNvPr id="0" name=""/>
        <dsp:cNvSpPr/>
      </dsp:nvSpPr>
      <dsp:spPr>
        <a:xfrm>
          <a:off x="0" y="2425889"/>
          <a:ext cx="8652005" cy="96959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8DED02-36AE-42FD-98AB-BD2A9E99E210}">
      <dsp:nvSpPr>
        <dsp:cNvPr id="0" name=""/>
        <dsp:cNvSpPr/>
      </dsp:nvSpPr>
      <dsp:spPr>
        <a:xfrm>
          <a:off x="293301" y="2644047"/>
          <a:ext cx="533274" cy="53327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379B6F-673C-452F-8F22-4E9E09C315D4}">
      <dsp:nvSpPr>
        <dsp:cNvPr id="0" name=""/>
        <dsp:cNvSpPr/>
      </dsp:nvSpPr>
      <dsp:spPr>
        <a:xfrm>
          <a:off x="1119877" y="2425889"/>
          <a:ext cx="7532127" cy="969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615" tIns="102615" rIns="102615" bIns="10261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Return your evidence cards envelope to the bin. </a:t>
          </a:r>
          <a:endParaRPr lang="en-US" sz="2200" kern="1200" dirty="0"/>
        </a:p>
      </dsp:txBody>
      <dsp:txXfrm>
        <a:off x="1119877" y="2425889"/>
        <a:ext cx="7532127" cy="969590"/>
      </dsp:txXfrm>
    </dsp:sp>
    <dsp:sp modelId="{261020E3-8363-4620-B72E-89FE7D8F00C6}">
      <dsp:nvSpPr>
        <dsp:cNvPr id="0" name=""/>
        <dsp:cNvSpPr/>
      </dsp:nvSpPr>
      <dsp:spPr>
        <a:xfrm>
          <a:off x="0" y="3637878"/>
          <a:ext cx="8652005" cy="96959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D2B45E-FC28-4523-949A-2FDB22F5B4E2}">
      <dsp:nvSpPr>
        <dsp:cNvPr id="0" name=""/>
        <dsp:cNvSpPr/>
      </dsp:nvSpPr>
      <dsp:spPr>
        <a:xfrm>
          <a:off x="293301" y="3856036"/>
          <a:ext cx="533274" cy="53327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8EF61A-F468-44FD-88FB-76D5ED54D988}">
      <dsp:nvSpPr>
        <dsp:cNvPr id="0" name=""/>
        <dsp:cNvSpPr/>
      </dsp:nvSpPr>
      <dsp:spPr>
        <a:xfrm>
          <a:off x="1119877" y="3637878"/>
          <a:ext cx="7532127" cy="969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615" tIns="102615" rIns="102615" bIns="10261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Return your science notebook to the crate. </a:t>
          </a:r>
          <a:endParaRPr lang="en-US" sz="2200" kern="1200" dirty="0"/>
        </a:p>
      </dsp:txBody>
      <dsp:txXfrm>
        <a:off x="1119877" y="3637878"/>
        <a:ext cx="7532127" cy="9695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F5255-F460-4A35-B69B-13953EBA7047}" type="datetimeFigureOut">
              <a:t>3/23/2025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280D6-9887-468D-A6E4-EBBED352031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374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0979-F579-4E9B-A675-1F5ABBFF00DB}" type="datetimeFigureOut">
              <a:rPr lang="en-US" dirty="0"/>
              <a:t>3/23/2025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5893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orient="horz" pos="2160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76D0F-5A12-4D0A-80B0-1A6122B61E7B}" type="datetimeFigureOut">
              <a:rPr lang="en-US" dirty="0"/>
              <a:t>3/23/2025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948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8C84-89CA-44AB-B0BE-5C91BAF75478}" type="datetimeFigureOut">
              <a:rPr lang="en-US" dirty="0"/>
              <a:t>3/23/2025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641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156E-175E-4DBA-9D21-B772C320F342}" type="datetimeFigureOut">
              <a:rPr lang="en-US" dirty="0"/>
              <a:t>3/23/2025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01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95F6E-3D02-4292-95D1-C62B3126321B}" type="datetimeFigureOut">
              <a:rPr lang="en-US" dirty="0"/>
              <a:t>3/23/2025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46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B5ACB-D10C-44A8-9570-124370F4CB38}" type="datetimeFigureOut">
              <a:rPr lang="en-US" dirty="0"/>
              <a:t>3/23/2025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569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84F4-0E7A-4BDE-98C6-AE68FB974645}" type="datetimeFigureOut">
              <a:rPr lang="en-US" dirty="0"/>
              <a:t>3/23/2025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33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FF1D8-9801-4C4B-92F3-66C9A863BD74}" type="datetimeFigureOut">
              <a:rPr lang="en-US" dirty="0"/>
              <a:t>3/23/2025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04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E8FD-B23E-4E1A-83EF-0847EBEA0105}" type="datetimeFigureOut">
              <a:rPr lang="en-US" dirty="0"/>
              <a:t>3/23/2025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383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1E-A7C2-465C-AD39-8EDCB0F58E3C}" type="datetimeFigureOut">
              <a:rPr lang="en-US" dirty="0"/>
              <a:t>3/23/2025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899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93E5-AFB6-485C-8E3C-32F92A07875F}" type="datetimeFigureOut">
              <a:rPr lang="en-US" dirty="0"/>
              <a:t>3/23/2025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436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3A332BE1-279E-4118-9FE3-7952B079A510}" type="datetimeFigureOut">
              <a:rPr lang="en-US" dirty="0"/>
              <a:t>3/23/2025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03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5" orient="horz" pos="2160">
          <p15:clr>
            <a:srgbClr val="F26B43"/>
          </p15:clr>
        </p15:guide>
        <p15:guide id="6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1C336-696B-4A54-AFE1-94C9D9660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9067" y="580785"/>
            <a:ext cx="6834998" cy="922997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cs typeface="Posterama"/>
              </a:rPr>
              <a:t>Bell Ringer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76FEF-DDED-4240-8E97-5647C159A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1888"/>
            <a:ext cx="10515600" cy="3675603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dirty="0"/>
              <a:t>Go to Teams and open the assignment OAC- Final Argument </a:t>
            </a:r>
          </a:p>
          <a:p>
            <a:r>
              <a:rPr lang="en-US" sz="3200" dirty="0"/>
              <a:t>Read the directions. </a:t>
            </a:r>
          </a:p>
          <a:p>
            <a:r>
              <a:rPr lang="en-US" sz="3200" dirty="0"/>
              <a:t>Read the grading rubric. </a:t>
            </a:r>
          </a:p>
          <a:p>
            <a:r>
              <a:rPr lang="en-US" sz="3200" dirty="0"/>
              <a:t>Close your computer and get your science notebook. </a:t>
            </a:r>
          </a:p>
        </p:txBody>
      </p:sp>
      <p:pic>
        <p:nvPicPr>
          <p:cNvPr id="4" name="Picture 3" descr="A logo of a microsoft office&#10;&#10;AI-generated content may be incorrect.">
            <a:extLst>
              <a:ext uri="{FF2B5EF4-FFF2-40B4-BE49-F238E27FC236}">
                <a16:creationId xmlns:a16="http://schemas.microsoft.com/office/drawing/2014/main" id="{144B72D0-9DAC-F02A-C907-694E57A4B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8102" y="2660889"/>
            <a:ext cx="1852702" cy="191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298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3D555E-0344-EB69-DCE8-F8BB688BE9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474BB-0EDB-ED75-99AE-36B659483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b="1" kern="1200" dirty="0">
                <a:latin typeface="+mj-lt"/>
                <a:ea typeface="+mj-ea"/>
                <a:cs typeface="+mj-cs"/>
              </a:rPr>
              <a:t>Exit Ticket </a:t>
            </a:r>
          </a:p>
        </p:txBody>
      </p:sp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55495DDB-45DB-9CD8-579D-51C8DF8241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7160" y="6453002"/>
            <a:ext cx="3494314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A1D68126-8DA3-436C-BB30-B32AD6559D14}" type="datetime1">
              <a:pPr>
                <a:spcAft>
                  <a:spcPts val="600"/>
                </a:spcAft>
              </a:pPr>
              <a:t>3/23/2025</a:t>
            </a:fld>
            <a:endParaRPr lang="en-US"/>
          </a:p>
        </p:txBody>
      </p:sp>
      <p:sp>
        <p:nvSpPr>
          <p:cNvPr id="13" name="Footer Placeholder 5">
            <a:extLst>
              <a:ext uri="{FF2B5EF4-FFF2-40B4-BE49-F238E27FC236}">
                <a16:creationId xmlns:a16="http://schemas.microsoft.com/office/drawing/2014/main" id="{245F76A4-E840-8CA5-FEFF-83CF66B0B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76521" y="6453002"/>
            <a:ext cx="2805405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
              </a:t>
            </a: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7A28D564-59EF-0E4B-22DC-7B6225CCE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32162" y="6453002"/>
            <a:ext cx="429207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CC057153-B650-4DEB-B370-79DDCFDCE934}" type="slidenum">
              <a:rPr lang="en-US" dirty="0"/>
              <a:pPr>
                <a:spcAft>
                  <a:spcPts val="600"/>
                </a:spcAft>
              </a:pPr>
              <a:t>10</a:t>
            </a:fld>
            <a:endParaRPr lang="en-US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0F4A592C-A066-F0BA-0321-7861832BF9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0144703"/>
              </p:ext>
            </p:extLst>
          </p:nvPr>
        </p:nvGraphicFramePr>
        <p:xfrm>
          <a:off x="1770406" y="1718181"/>
          <a:ext cx="8652005" cy="4609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0103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46F04-DB07-4201-AB68-53922C90F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2" y="559813"/>
            <a:ext cx="10246090" cy="1471193"/>
          </a:xfrm>
        </p:spPr>
        <p:txBody>
          <a:bodyPr>
            <a:normAutofit/>
          </a:bodyPr>
          <a:lstStyle/>
          <a:p>
            <a:r>
              <a:rPr lang="en-US">
                <a:cs typeface="Posterama"/>
              </a:rPr>
              <a:t>Learning Target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0CCB3-99FC-434A-B90F-5CDC986B8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756" y="2384474"/>
            <a:ext cx="4810872" cy="37286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000" b="1" dirty="0"/>
              <a:t>I</a:t>
            </a:r>
            <a:r>
              <a:rPr lang="en-US" sz="3000" b="1" dirty="0">
                <a:ea typeface="+mn-lt"/>
                <a:cs typeface="+mn-lt"/>
              </a:rPr>
              <a:t> can explain in writing why Christchurch’s air temperature is cooler than usual during El Niño years. </a:t>
            </a:r>
            <a:endParaRPr lang="en-US" sz="3000">
              <a:ea typeface="+mn-lt"/>
              <a:cs typeface="+mn-lt"/>
            </a:endParaRPr>
          </a:p>
        </p:txBody>
      </p:sp>
      <p:pic>
        <p:nvPicPr>
          <p:cNvPr id="7" name="Graphic 6" descr="Rainy scene">
            <a:extLst>
              <a:ext uri="{FF2B5EF4-FFF2-40B4-BE49-F238E27FC236}">
                <a16:creationId xmlns:a16="http://schemas.microsoft.com/office/drawing/2014/main" id="{B3915BC3-7972-4BCE-955E-391F4F10BC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56562" y="2304938"/>
            <a:ext cx="3808150" cy="380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312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487DA-377F-40E5-8282-2137AF7A2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2" y="2601397"/>
            <a:ext cx="3980254" cy="3565104"/>
          </a:xfrm>
        </p:spPr>
        <p:txBody>
          <a:bodyPr>
            <a:normAutofit/>
          </a:bodyPr>
          <a:lstStyle/>
          <a:p>
            <a:r>
              <a:rPr lang="en-US" sz="4800" dirty="0">
                <a:cs typeface="Posterama"/>
              </a:rPr>
              <a:t>Agenda</a:t>
            </a:r>
            <a:endParaRPr lang="en-US" sz="40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AE68EA7-DE77-454E-A38B-C0EDDAC20A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7435654"/>
              </p:ext>
            </p:extLst>
          </p:nvPr>
        </p:nvGraphicFramePr>
        <p:xfrm>
          <a:off x="5408988" y="341165"/>
          <a:ext cx="6173409" cy="58434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6015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4B36AB7-173A-4379-8A27-29143B9593AB}"/>
              </a:ext>
            </a:extLst>
          </p:cNvPr>
          <p:cNvSpPr txBox="1"/>
          <p:nvPr/>
        </p:nvSpPr>
        <p:spPr>
          <a:xfrm>
            <a:off x="612648" y="232338"/>
            <a:ext cx="10653578" cy="772825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kern="1200">
                <a:latin typeface="+mj-lt"/>
                <a:ea typeface="+mj-ea"/>
                <a:cs typeface="+mj-cs"/>
              </a:rPr>
              <a:t>Write The Final Argument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822A58-5BAA-4CF2-A3B3-60006D49F408}"/>
              </a:ext>
            </a:extLst>
          </p:cNvPr>
          <p:cNvSpPr txBox="1"/>
          <p:nvPr/>
        </p:nvSpPr>
        <p:spPr>
          <a:xfrm>
            <a:off x="612647" y="1126061"/>
            <a:ext cx="11199918" cy="5125790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 lnSpcReduction="10000"/>
          </a:bodyPr>
          <a:lstStyle/>
          <a:p>
            <a:pPr marL="457200" indent="-45720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AutoNum type="arabicPeriod"/>
            </a:pPr>
            <a:r>
              <a:rPr lang="en-US" sz="2400" dirty="0"/>
              <a:t>Finish your Reasoning Tool. </a:t>
            </a:r>
          </a:p>
          <a:p>
            <a:pPr marL="457200" indent="-45720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AutoNum type="arabicPeriod"/>
            </a:pPr>
            <a:r>
              <a:rPr lang="en-US" sz="2400" dirty="0"/>
              <a:t>Go to Teams and open the assignment. </a:t>
            </a:r>
          </a:p>
          <a:p>
            <a:pPr marL="457200" indent="-45720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AutoNum type="arabicPeriod"/>
            </a:pPr>
            <a:r>
              <a:rPr lang="en-US" sz="2400" dirty="0"/>
              <a:t>Open the word document and begin typing your argument.   </a:t>
            </a:r>
          </a:p>
          <a:p>
            <a:pPr lvl="2" indent="-45720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Font typeface="Courier New"/>
              <a:buChar char="o"/>
            </a:pPr>
            <a:r>
              <a:rPr lang="en-US" sz="2400" dirty="0"/>
              <a:t>Include the claim before you include evidence and reasoning. </a:t>
            </a:r>
          </a:p>
          <a:p>
            <a:pPr lvl="2" indent="-45720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Font typeface="Courier New"/>
              <a:buChar char="o"/>
            </a:pPr>
            <a:r>
              <a:rPr lang="en-US" sz="2400" dirty="0"/>
              <a:t>Include at least 3 pieces of evidence from the reasoning tool. </a:t>
            </a:r>
          </a:p>
          <a:p>
            <a:pPr lvl="2" indent="-45720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Font typeface="Courier New"/>
              <a:buChar char="o"/>
            </a:pPr>
            <a:r>
              <a:rPr lang="en-US" sz="2400" dirty="0"/>
              <a:t>When you are done, review the rubric, reread what you typed, and revise if needed. </a:t>
            </a:r>
          </a:p>
          <a:p>
            <a:pPr marL="457200" indent="-45720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AutoNum type="arabicPeriod"/>
            </a:pPr>
            <a:r>
              <a:rPr lang="en-US" sz="2400" dirty="0"/>
              <a:t>Click Turn In in Teams. Put your reasoning tool into the class drawer.   </a:t>
            </a:r>
          </a:p>
          <a:p>
            <a:pPr marL="457200" indent="-45720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AutoNum type="arabicPeriod"/>
            </a:pPr>
            <a:r>
              <a:rPr lang="en-US" sz="2400" dirty="0"/>
              <a:t>Extra Time? You may </a:t>
            </a:r>
            <a:r>
              <a:rPr lang="en-US" sz="2400" b="1" dirty="0"/>
              <a:t>QUIETLY</a:t>
            </a:r>
            <a:r>
              <a:rPr lang="en-US" sz="2400" dirty="0"/>
              <a:t> read or work on other assignments.     </a:t>
            </a:r>
            <a:r>
              <a:rPr lang="en-US" sz="2000" dirty="0"/>
              <a:t>   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965E446-7F35-C530-C925-C537908567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7160" y="6453002"/>
            <a:ext cx="3494314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5826801D-5DEB-4026-878D-6DC626E39867}" type="datetime1">
              <a:pPr>
                <a:spcAft>
                  <a:spcPts val="600"/>
                </a:spcAft>
              </a:pPr>
              <a:t>3/23/2025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79117-8DC6-748A-269E-916A198F7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76521" y="6453002"/>
            <a:ext cx="2805405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
             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16356BB-4299-DCB5-A208-F3B1AD04C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32162" y="6453002"/>
            <a:ext cx="429207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CC057153-B650-4DEB-B370-79DDCFDCE934}" type="slidenum">
              <a:rPr lang="en-US" dirty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C571D8-B834-46D8-B930-83E14EA1D2AA}"/>
              </a:ext>
            </a:extLst>
          </p:cNvPr>
          <p:cNvSpPr txBox="1"/>
          <p:nvPr/>
        </p:nvSpPr>
        <p:spPr>
          <a:xfrm>
            <a:off x="393137" y="889365"/>
            <a:ext cx="11534951" cy="4821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 rtl="0" fontAlgn="base"/>
            <a:endParaRPr lang="en-US" sz="2533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5075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8AF0A-BF13-202A-DE62-FE90C0B11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b="1" kern="1200" dirty="0">
                <a:latin typeface="+mj-lt"/>
                <a:ea typeface="+mj-ea"/>
                <a:cs typeface="+mj-cs"/>
              </a:rPr>
              <a:t>Exit Ticket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041C30-2DF2-CA82-917F-FDC5AF8843BB}"/>
              </a:ext>
            </a:extLst>
          </p:cNvPr>
          <p:cNvSpPr txBox="1"/>
          <p:nvPr/>
        </p:nvSpPr>
        <p:spPr>
          <a:xfrm>
            <a:off x="597160" y="2023574"/>
            <a:ext cx="3595634" cy="37288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sz="2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 will have time to finish typing tomorrow and arguments are due by the end of the period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endParaRPr lang="en-US" sz="2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27917DD0-B781-C9FF-F6A5-9C2A352E93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7160" y="6453002"/>
            <a:ext cx="3494314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A1D68126-8DA3-436C-BB30-B32AD6559D14}" type="datetime1">
              <a:pPr>
                <a:spcAft>
                  <a:spcPts val="600"/>
                </a:spcAft>
              </a:pPr>
              <a:t>3/23/2025</a:t>
            </a:fld>
            <a:endParaRPr lang="en-US"/>
          </a:p>
        </p:txBody>
      </p:sp>
      <p:sp>
        <p:nvSpPr>
          <p:cNvPr id="13" name="Footer Placeholder 5">
            <a:extLst>
              <a:ext uri="{FF2B5EF4-FFF2-40B4-BE49-F238E27FC236}">
                <a16:creationId xmlns:a16="http://schemas.microsoft.com/office/drawing/2014/main" id="{3F7A27C5-91EE-94CE-BD40-38CFA4BD9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76521" y="6453002"/>
            <a:ext cx="2805405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
              </a:t>
            </a: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236BE37F-82A6-E6F4-1EA9-B7D8E7B17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32162" y="6453002"/>
            <a:ext cx="429207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CC057153-B650-4DEB-B370-79DDCFDCE934}" type="slidenum">
              <a:rPr lang="en-US" dirty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6868A1D3-73BD-D8F9-3812-1BA5169AB1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6107086"/>
              </p:ext>
            </p:extLst>
          </p:nvPr>
        </p:nvGraphicFramePr>
        <p:xfrm>
          <a:off x="5134708" y="553616"/>
          <a:ext cx="6279741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8437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5FBA3-BF5D-709F-8F44-850DE0C47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749923"/>
            <a:ext cx="10653578" cy="1132258"/>
          </a:xfrm>
        </p:spPr>
        <p:txBody>
          <a:bodyPr anchor="t">
            <a:normAutofit/>
          </a:bodyPr>
          <a:lstStyle/>
          <a:p>
            <a:r>
              <a:rPr lang="en-US" dirty="0"/>
              <a:t>Bell Ringer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481B1-910A-9DFF-344B-AAE776B055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7160" y="6453002"/>
            <a:ext cx="3494314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7F81BAA9-30B2-4755-B5FA-83A22FAD2983}" type="datetime1">
              <a:pPr>
                <a:spcAft>
                  <a:spcPts val="600"/>
                </a:spcAft>
              </a:pPr>
              <a:t>3/23/2025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F33D4-6CFC-D2EE-E786-D3040882C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76521" y="6453002"/>
            <a:ext cx="2805405" cy="3651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4C38A-E976-94EF-C30A-90190313A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32162" y="6453002"/>
            <a:ext cx="429207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CC057153-B650-4DEB-B370-79DDCFDCE934}" type="slidenum">
              <a:rPr lang="en-US" dirty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7F3A8B00-1669-C783-E1ED-CAC4D058EF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0055709"/>
              </p:ext>
            </p:extLst>
          </p:nvPr>
        </p:nvGraphicFramePr>
        <p:xfrm>
          <a:off x="612647" y="1126060"/>
          <a:ext cx="10653579" cy="4593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439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4110E33-1630-5B3A-FB27-18EF3E6B2B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F1A7A-6E5C-D9CB-8105-447F88C17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2" y="559813"/>
            <a:ext cx="10246090" cy="1471193"/>
          </a:xfrm>
        </p:spPr>
        <p:txBody>
          <a:bodyPr>
            <a:normAutofit/>
          </a:bodyPr>
          <a:lstStyle/>
          <a:p>
            <a:r>
              <a:rPr lang="en-US">
                <a:cs typeface="Posterama"/>
              </a:rPr>
              <a:t>Learning Target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415F0-7FD9-EEAD-8203-84866838A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756" y="2384474"/>
            <a:ext cx="4810872" cy="37286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000" b="1" dirty="0"/>
              <a:t>I</a:t>
            </a:r>
            <a:r>
              <a:rPr lang="en-US" sz="3000" b="1" dirty="0">
                <a:ea typeface="+mn-lt"/>
                <a:cs typeface="+mn-lt"/>
              </a:rPr>
              <a:t> can explain in writing why Christchurch’s air temperature is cooler than usual during El Niño years. </a:t>
            </a:r>
            <a:endParaRPr lang="en-US" sz="3000">
              <a:ea typeface="+mn-lt"/>
              <a:cs typeface="+mn-lt"/>
            </a:endParaRPr>
          </a:p>
        </p:txBody>
      </p:sp>
      <p:pic>
        <p:nvPicPr>
          <p:cNvPr id="7" name="Graphic 6" descr="Rainy scene">
            <a:extLst>
              <a:ext uri="{FF2B5EF4-FFF2-40B4-BE49-F238E27FC236}">
                <a16:creationId xmlns:a16="http://schemas.microsoft.com/office/drawing/2014/main" id="{EF05B795-B09C-1A00-A96A-20EEA67F10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56562" y="2304938"/>
            <a:ext cx="3808150" cy="380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986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76B08E6-4250-33D3-4AD9-8C38D404ED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F6FDB-D1A9-804D-0D99-4ED39E91D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2" y="2601397"/>
            <a:ext cx="3980254" cy="3565104"/>
          </a:xfrm>
        </p:spPr>
        <p:txBody>
          <a:bodyPr>
            <a:normAutofit/>
          </a:bodyPr>
          <a:lstStyle/>
          <a:p>
            <a:r>
              <a:rPr lang="en-US" sz="4800" dirty="0">
                <a:cs typeface="Posterama"/>
              </a:rPr>
              <a:t>Agenda</a:t>
            </a:r>
            <a:endParaRPr lang="en-US" sz="40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9C512C9-A20D-13CD-9C3C-FCFC58E5071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408988" y="341165"/>
          <a:ext cx="6173409" cy="58434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4034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B9E7F2-A28F-A6AA-1B83-7304BF29C5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8A9F80B-4098-7990-E0C3-0FD84FC60F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334263"/>
            <a:ext cx="5157787" cy="55983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sz="3600" dirty="0"/>
              <a:t>Write The Final Argument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968EF2-C264-29B0-C449-024DFA2A62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1121687"/>
            <a:ext cx="5157787" cy="541848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457200" indent="-457200">
              <a:spcAft>
                <a:spcPts val="600"/>
              </a:spcAft>
              <a:buAutoNum type="arabicPeriod"/>
            </a:pPr>
            <a:r>
              <a:rPr lang="en-US" sz="2600" dirty="0"/>
              <a:t>Go to Teams and open the assignment. </a:t>
            </a:r>
          </a:p>
          <a:p>
            <a:pPr marL="457200" indent="-457200">
              <a:spcAft>
                <a:spcPts val="600"/>
              </a:spcAft>
              <a:buAutoNum type="arabicPeriod"/>
            </a:pPr>
            <a:r>
              <a:rPr lang="en-US" sz="2600"/>
              <a:t>Open the word document and begin typing your argument.   </a:t>
            </a:r>
            <a:endParaRPr lang="en-US" sz="2600" dirty="0"/>
          </a:p>
          <a:p>
            <a:pPr lvl="2" indent="-457200">
              <a:spcAft>
                <a:spcPts val="600"/>
              </a:spcAft>
              <a:buFont typeface="Courier New,monospace" panose="020B0604020202020204" pitchFamily="34" charset="0"/>
              <a:buChar char="o"/>
            </a:pPr>
            <a:r>
              <a:rPr lang="en-US" sz="2600"/>
              <a:t>Include the claim before you include evidence and reasoning. </a:t>
            </a:r>
            <a:endParaRPr lang="en-US" sz="2600" dirty="0"/>
          </a:p>
          <a:p>
            <a:pPr lvl="2" indent="-457200">
              <a:spcAft>
                <a:spcPts val="600"/>
              </a:spcAft>
              <a:buFont typeface="Courier New,monospace" panose="020B0604020202020204" pitchFamily="34" charset="0"/>
              <a:buChar char="o"/>
            </a:pPr>
            <a:r>
              <a:rPr lang="en-US" sz="2600"/>
              <a:t>Include at least 3 pieces of evidence from the reasoning tool. </a:t>
            </a:r>
            <a:endParaRPr lang="en-US" sz="2600" dirty="0"/>
          </a:p>
          <a:p>
            <a:pPr lvl="2" indent="-457200">
              <a:spcAft>
                <a:spcPts val="600"/>
              </a:spcAft>
              <a:buFont typeface="Courier New,monospace" panose="020B0604020202020204" pitchFamily="34" charset="0"/>
              <a:buChar char="o"/>
            </a:pPr>
            <a:r>
              <a:rPr lang="en-US" sz="2600"/>
              <a:t>When you are done, review the rubric, reread what you typed, and revise if needed. </a:t>
            </a:r>
            <a:endParaRPr lang="en-US" sz="2600" dirty="0"/>
          </a:p>
          <a:p>
            <a:pPr marL="457200" indent="-457200">
              <a:spcAft>
                <a:spcPts val="600"/>
              </a:spcAft>
              <a:buAutoNum type="arabicPeriod"/>
            </a:pPr>
            <a:r>
              <a:rPr lang="en-US" sz="2600" dirty="0"/>
              <a:t>Click Turn In in Teams. Put your reasoning tool into the class drawer.   </a:t>
            </a:r>
            <a:r>
              <a:rPr lang="en-US" sz="2300" dirty="0"/>
              <a:t>  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9EF2CAA-C4B2-BCB7-074A-5B8B3C37F7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00313" y="46716"/>
            <a:ext cx="5168811" cy="84738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2400" dirty="0"/>
              <a:t>When done with argument: WIND article 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BF2627A-3A46-3F28-65EB-F9E0F2ADBF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00312" y="1121687"/>
            <a:ext cx="5168812" cy="5404107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/>
              <a:t>Pick up an article from the table.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400" dirty="0"/>
              <a:t>Red card – What causes prevailing winds?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400" dirty="0"/>
              <a:t>Black Card- The Coriolis Effect </a:t>
            </a:r>
          </a:p>
          <a:p>
            <a:r>
              <a:rPr lang="en-US" sz="2400" dirty="0"/>
              <a:t>Read and annotate the article. Answer the questions at the end of the article. </a:t>
            </a:r>
          </a:p>
          <a:p>
            <a:r>
              <a:rPr lang="en-US" sz="2400" dirty="0"/>
              <a:t>Turn into the class drawer </a:t>
            </a:r>
          </a:p>
          <a:p>
            <a:r>
              <a:rPr lang="en-US" sz="2400" dirty="0"/>
              <a:t>Extra Time? You may </a:t>
            </a:r>
            <a:r>
              <a:rPr lang="en-US" sz="2400" b="1" dirty="0"/>
              <a:t>QUIETLY</a:t>
            </a:r>
            <a:r>
              <a:rPr lang="en-US" sz="2400" dirty="0"/>
              <a:t> read or work on other assignments.   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D21A881-26D0-4FA1-E66E-950589794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5826801D-5DEB-4026-878D-6DC626E39867}" type="datetime1">
              <a:pPr>
                <a:spcAft>
                  <a:spcPts val="600"/>
                </a:spcAft>
              </a:pPr>
              <a:t>3/23/2025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980644B-499B-295A-9D18-9C5912C32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
             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887898E-0A6B-7205-CD8B-D418A68C4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CC057153-B650-4DEB-B370-79DDCFDCE934}" type="slidenum">
              <a:rPr lang="en-US" dirty="0"/>
              <a:pPr>
                <a:spcAft>
                  <a:spcPts val="600"/>
                </a:spcAft>
              </a:pPr>
              <a:t>9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7880E5-BB60-D69F-9D45-3E859F87220A}"/>
              </a:ext>
            </a:extLst>
          </p:cNvPr>
          <p:cNvSpPr txBox="1"/>
          <p:nvPr/>
        </p:nvSpPr>
        <p:spPr>
          <a:xfrm>
            <a:off x="393137" y="889365"/>
            <a:ext cx="11534951" cy="4821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 rtl="0" fontAlgn="base"/>
            <a:endParaRPr lang="en-US" sz="2533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28566222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VanillaVTI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VanillaVTI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Vanilla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AACC6CF0-9F86-48CC-9C4E-CA578EE0A0A0}" vid="{3BDE51FE-56D6-4100-AFB5-5B4AEDCE2EF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VanillaVTI</vt:lpstr>
      <vt:lpstr>Bell Ringer </vt:lpstr>
      <vt:lpstr>Learning Target</vt:lpstr>
      <vt:lpstr>Agenda</vt:lpstr>
      <vt:lpstr>PowerPoint Presentation</vt:lpstr>
      <vt:lpstr>Exit Ticket </vt:lpstr>
      <vt:lpstr>Bell Ringer </vt:lpstr>
      <vt:lpstr>Learning Target</vt:lpstr>
      <vt:lpstr>Agenda</vt:lpstr>
      <vt:lpstr>PowerPoint Presentation</vt:lpstr>
      <vt:lpstr>Exit Ticket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349</cp:revision>
  <dcterms:created xsi:type="dcterms:W3CDTF">2022-02-09T16:21:33Z</dcterms:created>
  <dcterms:modified xsi:type="dcterms:W3CDTF">2025-03-23T20:27:23Z</dcterms:modified>
</cp:coreProperties>
</file>