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7"/>
  </p:notesMasterIdLst>
  <p:sldIdLst>
    <p:sldId id="257" r:id="rId2"/>
    <p:sldId id="259" r:id="rId3"/>
    <p:sldId id="278" r:id="rId4"/>
    <p:sldId id="279" r:id="rId5"/>
    <p:sldId id="280" r:id="rId6"/>
    <p:sldId id="258"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273" r:id="rId21"/>
    <p:sldId id="274" r:id="rId22"/>
    <p:sldId id="275" r:id="rId23"/>
    <p:sldId id="276" r:id="rId24"/>
    <p:sldId id="277" r:id="rId25"/>
    <p:sldId id="281"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4C5C026-DC33-ED67-BA6C-D56BBA9D8A42}" v="18" dt="2020-10-18T19:20:28.580"/>
    <p1510:client id="{1A1DEC1D-792F-43E8-A195-2BCCC0E797DF}" v="111" dt="2020-10-11T23:56:52.845"/>
    <p1510:client id="{6BEC6D70-3F18-8D11-D8D5-9BE75EEADC39}" v="1560" dt="2020-10-11T23:15:27.696"/>
    <p1510:client id="{B0C2CAC8-24B2-CA57-D912-532B8100AA60}" v="59" dt="2020-10-12T14:26:00.64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959" autoAdjust="0"/>
    <p:restoredTop sz="94660"/>
  </p:normalViewPr>
  <p:slideViewPr>
    <p:cSldViewPr snapToGrid="0">
      <p:cViewPr>
        <p:scale>
          <a:sx n="84" d="100"/>
          <a:sy n="84" d="100"/>
        </p:scale>
        <p:origin x="48" y="24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diagrams/_rels/data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svg"/><Relationship Id="rId1" Type="http://schemas.openxmlformats.org/officeDocument/2006/relationships/image" Target="../media/image6.png"/><Relationship Id="rId4" Type="http://schemas.openxmlformats.org/officeDocument/2006/relationships/image" Target="../media/image9.svg"/></Relationships>
</file>

<file path=ppt/diagrams/_rels/drawing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svg"/><Relationship Id="rId1" Type="http://schemas.openxmlformats.org/officeDocument/2006/relationships/image" Target="../media/image6.png"/><Relationship Id="rId4" Type="http://schemas.openxmlformats.org/officeDocument/2006/relationships/image" Target="../media/image9.svg"/></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colored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accent2">
        <a:alpha val="0"/>
      </a:schemeClr>
    </dgm:fillClrLst>
    <dgm:linClrLst meth="repeat">
      <a:schemeClr val="accent2">
        <a:alpha val="0"/>
      </a:schemeClr>
    </dgm:linClrLst>
    <dgm:effectClrLst/>
    <dgm:txLinClrLst/>
    <dgm:txFillClrLst meth="repeat">
      <a:schemeClr val="accent2"/>
      <a:schemeClr val="accent3"/>
      <a:schemeClr val="accent4"/>
      <a:schemeClr val="accent5"/>
      <a:schemeClr val="accent6"/>
    </dgm:txFillClrLst>
    <dgm:txEffectClrLst/>
  </dgm:styleLbl>
</dgm:colorsDef>
</file>

<file path=ppt/diagrams/data1.xml><?xml version="1.0" encoding="utf-8"?>
<dgm:dataModel xmlns:dgm="http://schemas.openxmlformats.org/drawingml/2006/diagram" xmlns:a="http://schemas.openxmlformats.org/drawingml/2006/main">
  <dgm:ptLst>
    <dgm:pt modelId="{0EA2AF36-1FBB-4F11-9212-7A76E61B5456}" type="doc">
      <dgm:prSet loTypeId="urn:microsoft.com/office/officeart/2016/7/layout/BasicLinearProcessNumbered" loCatId="process" qsTypeId="urn:microsoft.com/office/officeart/2005/8/quickstyle/simple1" qsCatId="simple" csTypeId="urn:microsoft.com/office/officeart/2005/8/colors/colorful2" csCatId="colorful" phldr="1"/>
      <dgm:spPr/>
      <dgm:t>
        <a:bodyPr/>
        <a:lstStyle/>
        <a:p>
          <a:endParaRPr lang="en-US"/>
        </a:p>
      </dgm:t>
    </dgm:pt>
    <dgm:pt modelId="{9CF9F130-F1C3-4800-8355-0381B9675330}">
      <dgm:prSet custT="1"/>
      <dgm:spPr/>
      <dgm:t>
        <a:bodyPr/>
        <a:lstStyle/>
        <a:p>
          <a:pPr algn="ctr"/>
          <a:r>
            <a:rPr lang="en-US" sz="2400" dirty="0"/>
            <a:t>Bell Ringer </a:t>
          </a:r>
        </a:p>
      </dgm:t>
    </dgm:pt>
    <dgm:pt modelId="{5507B239-A24D-496D-BCCC-E8F71BAE0070}" type="parTrans" cxnId="{DEC9B3A8-9CEA-4035-A2C1-B6C764B27F4F}">
      <dgm:prSet/>
      <dgm:spPr/>
      <dgm:t>
        <a:bodyPr/>
        <a:lstStyle/>
        <a:p>
          <a:endParaRPr lang="en-US"/>
        </a:p>
      </dgm:t>
    </dgm:pt>
    <dgm:pt modelId="{8EAD7BA8-E7CB-4BEA-A01F-71630DA3112B}" type="sibTrans" cxnId="{DEC9B3A8-9CEA-4035-A2C1-B6C764B27F4F}">
      <dgm:prSet phldrT="1" phldr="0"/>
      <dgm:spPr/>
      <dgm:t>
        <a:bodyPr/>
        <a:lstStyle/>
        <a:p>
          <a:r>
            <a:rPr lang="en-US"/>
            <a:t>1</a:t>
          </a:r>
        </a:p>
      </dgm:t>
    </dgm:pt>
    <dgm:pt modelId="{5B1642BB-28EA-4697-9B7F-080FE640AAC2}">
      <dgm:prSet custT="1"/>
      <dgm:spPr/>
      <dgm:t>
        <a:bodyPr/>
        <a:lstStyle/>
        <a:p>
          <a:r>
            <a:rPr lang="en-US" sz="1800" dirty="0"/>
            <a:t>Introduction to Unit 2: Plate Motion </a:t>
          </a:r>
        </a:p>
      </dgm:t>
    </dgm:pt>
    <dgm:pt modelId="{6E6121DC-AE8B-4E83-BE10-F999BA8EB41A}" type="parTrans" cxnId="{79BF4DF5-543F-4D25-8DD6-7C1A498CA1C9}">
      <dgm:prSet/>
      <dgm:spPr/>
      <dgm:t>
        <a:bodyPr/>
        <a:lstStyle/>
        <a:p>
          <a:endParaRPr lang="en-US"/>
        </a:p>
      </dgm:t>
    </dgm:pt>
    <dgm:pt modelId="{79B4EF4C-FB52-4B2F-8472-12270B00C3C3}" type="sibTrans" cxnId="{79BF4DF5-543F-4D25-8DD6-7C1A498CA1C9}">
      <dgm:prSet phldrT="2" phldr="0"/>
      <dgm:spPr/>
      <dgm:t>
        <a:bodyPr/>
        <a:lstStyle/>
        <a:p>
          <a:r>
            <a:rPr lang="en-US"/>
            <a:t>2</a:t>
          </a:r>
        </a:p>
      </dgm:t>
    </dgm:pt>
    <dgm:pt modelId="{3CA66248-3B33-4884-BC46-F195EEF99571}">
      <dgm:prSet custT="1"/>
      <dgm:spPr/>
      <dgm:t>
        <a:bodyPr/>
        <a:lstStyle/>
        <a:p>
          <a:r>
            <a:rPr lang="en-US" sz="1400" dirty="0"/>
            <a:t>Meet a Paleontologist </a:t>
          </a:r>
        </a:p>
      </dgm:t>
    </dgm:pt>
    <dgm:pt modelId="{FF19AC8E-104E-400C-B857-22FFAB265563}" type="parTrans" cxnId="{010965C7-8598-477B-BB4A-F5B0BF4D46EF}">
      <dgm:prSet/>
      <dgm:spPr/>
      <dgm:t>
        <a:bodyPr/>
        <a:lstStyle/>
        <a:p>
          <a:endParaRPr lang="en-US"/>
        </a:p>
      </dgm:t>
    </dgm:pt>
    <dgm:pt modelId="{1DBF7D1C-F6F0-4335-8F5F-1E99B20E97C6}" type="sibTrans" cxnId="{010965C7-8598-477B-BB4A-F5B0BF4D46EF}">
      <dgm:prSet/>
      <dgm:spPr/>
      <dgm:t>
        <a:bodyPr/>
        <a:lstStyle/>
        <a:p>
          <a:endParaRPr lang="en-US"/>
        </a:p>
      </dgm:t>
    </dgm:pt>
    <dgm:pt modelId="{5A410F80-59FB-4022-8332-88EB43D4FF8B}">
      <dgm:prSet custT="1"/>
      <dgm:spPr/>
      <dgm:t>
        <a:bodyPr/>
        <a:lstStyle/>
        <a:p>
          <a:r>
            <a:rPr lang="en-US" sz="1400" dirty="0"/>
            <a:t>Your role in this unit</a:t>
          </a:r>
        </a:p>
      </dgm:t>
    </dgm:pt>
    <dgm:pt modelId="{2FE86661-BC27-46FD-9532-BD9FB358AF0C}" type="parTrans" cxnId="{7B37DD35-ED6C-4E2A-BCAC-2E6404B897F9}">
      <dgm:prSet/>
      <dgm:spPr/>
      <dgm:t>
        <a:bodyPr/>
        <a:lstStyle/>
        <a:p>
          <a:endParaRPr lang="en-US"/>
        </a:p>
      </dgm:t>
    </dgm:pt>
    <dgm:pt modelId="{5503A3AE-AFD8-43E3-8689-08C98DCE211D}" type="sibTrans" cxnId="{7B37DD35-ED6C-4E2A-BCAC-2E6404B897F9}">
      <dgm:prSet/>
      <dgm:spPr/>
      <dgm:t>
        <a:bodyPr/>
        <a:lstStyle/>
        <a:p>
          <a:endParaRPr lang="en-US"/>
        </a:p>
      </dgm:t>
    </dgm:pt>
    <dgm:pt modelId="{E84B1765-8DEA-47C8-898A-178FBE8BFB38}">
      <dgm:prSet custT="1"/>
      <dgm:spPr/>
      <dgm:t>
        <a:bodyPr/>
        <a:lstStyle/>
        <a:p>
          <a:r>
            <a:rPr lang="en-US" sz="1400" dirty="0"/>
            <a:t>What phenomenon are we trying to explain? - Unit Question</a:t>
          </a:r>
        </a:p>
      </dgm:t>
    </dgm:pt>
    <dgm:pt modelId="{3743814B-D5D6-4DFE-88A3-F2AC076E029C}" type="parTrans" cxnId="{3403D9EA-260B-49F0-A97D-EB3FEE3AC943}">
      <dgm:prSet/>
      <dgm:spPr/>
      <dgm:t>
        <a:bodyPr/>
        <a:lstStyle/>
        <a:p>
          <a:endParaRPr lang="en-US"/>
        </a:p>
      </dgm:t>
    </dgm:pt>
    <dgm:pt modelId="{2FFB7246-06CF-42D6-85B2-420FDB16F0C4}" type="sibTrans" cxnId="{3403D9EA-260B-49F0-A97D-EB3FEE3AC943}">
      <dgm:prSet/>
      <dgm:spPr/>
      <dgm:t>
        <a:bodyPr/>
        <a:lstStyle/>
        <a:p>
          <a:endParaRPr lang="en-US"/>
        </a:p>
      </dgm:t>
    </dgm:pt>
    <dgm:pt modelId="{B3D2612B-EDA3-4030-8E06-AF3C049EEBBC}">
      <dgm:prSet/>
      <dgm:spPr/>
      <dgm:t>
        <a:bodyPr/>
        <a:lstStyle/>
        <a:p>
          <a:pPr algn="ctr"/>
          <a:r>
            <a:rPr lang="en-US" dirty="0"/>
            <a:t>Chapter 1 Question </a:t>
          </a:r>
        </a:p>
      </dgm:t>
    </dgm:pt>
    <dgm:pt modelId="{5194F15B-828D-4D28-8B28-F15D914EC3EE}" type="parTrans" cxnId="{9F1E6D61-DB26-47A4-9ACA-0D9C5CB6971C}">
      <dgm:prSet/>
      <dgm:spPr/>
      <dgm:t>
        <a:bodyPr/>
        <a:lstStyle/>
        <a:p>
          <a:endParaRPr lang="en-US"/>
        </a:p>
      </dgm:t>
    </dgm:pt>
    <dgm:pt modelId="{D387A0F1-632A-48AA-B0E0-94F6664C4910}" type="sibTrans" cxnId="{9F1E6D61-DB26-47A4-9ACA-0D9C5CB6971C}">
      <dgm:prSet phldrT="3" phldr="0"/>
      <dgm:spPr/>
      <dgm:t>
        <a:bodyPr/>
        <a:lstStyle/>
        <a:p>
          <a:r>
            <a:rPr lang="en-US"/>
            <a:t>3</a:t>
          </a:r>
        </a:p>
      </dgm:t>
    </dgm:pt>
    <dgm:pt modelId="{688D9482-BDB2-4D9B-A163-605CD4EBE351}">
      <dgm:prSet/>
      <dgm:spPr/>
      <dgm:t>
        <a:bodyPr/>
        <a:lstStyle/>
        <a:p>
          <a:pPr algn="ctr"/>
          <a:r>
            <a:rPr lang="en-US" dirty="0"/>
            <a:t>Exit Ticket </a:t>
          </a:r>
        </a:p>
      </dgm:t>
    </dgm:pt>
    <dgm:pt modelId="{935B7E90-D4AE-4E24-998F-8DC63CF988A0}" type="parTrans" cxnId="{848B5636-7331-4890-BC57-77C6E2AE0749}">
      <dgm:prSet/>
      <dgm:spPr/>
      <dgm:t>
        <a:bodyPr/>
        <a:lstStyle/>
        <a:p>
          <a:endParaRPr lang="en-US"/>
        </a:p>
      </dgm:t>
    </dgm:pt>
    <dgm:pt modelId="{D9E5EB1D-F822-493B-86F9-3C7A3BC486EF}" type="sibTrans" cxnId="{848B5636-7331-4890-BC57-77C6E2AE0749}">
      <dgm:prSet phldrT="4" phldr="0"/>
      <dgm:spPr/>
      <dgm:t>
        <a:bodyPr/>
        <a:lstStyle/>
        <a:p>
          <a:r>
            <a:rPr lang="en-US"/>
            <a:t>4</a:t>
          </a:r>
        </a:p>
      </dgm:t>
    </dgm:pt>
    <dgm:pt modelId="{F1C7FB00-AB73-4FB4-A53F-16512C43B1FA}" type="pres">
      <dgm:prSet presAssocID="{0EA2AF36-1FBB-4F11-9212-7A76E61B5456}" presName="Name0" presStyleCnt="0">
        <dgm:presLayoutVars>
          <dgm:animLvl val="lvl"/>
          <dgm:resizeHandles val="exact"/>
        </dgm:presLayoutVars>
      </dgm:prSet>
      <dgm:spPr/>
    </dgm:pt>
    <dgm:pt modelId="{DBD990F0-8646-4562-A990-17F7726BABE6}" type="pres">
      <dgm:prSet presAssocID="{9CF9F130-F1C3-4800-8355-0381B9675330}" presName="compositeNode" presStyleCnt="0">
        <dgm:presLayoutVars>
          <dgm:bulletEnabled val="1"/>
        </dgm:presLayoutVars>
      </dgm:prSet>
      <dgm:spPr/>
    </dgm:pt>
    <dgm:pt modelId="{8A6C24EA-7517-4F6F-87D8-58544531CDE7}" type="pres">
      <dgm:prSet presAssocID="{9CF9F130-F1C3-4800-8355-0381B9675330}" presName="bgRect" presStyleLbl="bgAccFollowNode1" presStyleIdx="0" presStyleCnt="4"/>
      <dgm:spPr/>
    </dgm:pt>
    <dgm:pt modelId="{8DDBEBC6-20FE-499C-9D4C-A54917BB876C}" type="pres">
      <dgm:prSet presAssocID="{8EAD7BA8-E7CB-4BEA-A01F-71630DA3112B}" presName="sibTransNodeCircle" presStyleLbl="alignNode1" presStyleIdx="0" presStyleCnt="8">
        <dgm:presLayoutVars>
          <dgm:chMax val="0"/>
          <dgm:bulletEnabled/>
        </dgm:presLayoutVars>
      </dgm:prSet>
      <dgm:spPr/>
    </dgm:pt>
    <dgm:pt modelId="{B13D8365-2165-40E7-9280-78FD017B3DBA}" type="pres">
      <dgm:prSet presAssocID="{9CF9F130-F1C3-4800-8355-0381B9675330}" presName="bottomLine" presStyleLbl="alignNode1" presStyleIdx="1" presStyleCnt="8">
        <dgm:presLayoutVars/>
      </dgm:prSet>
      <dgm:spPr/>
    </dgm:pt>
    <dgm:pt modelId="{C5588778-CD4A-4D89-83C1-90C2E276E1AB}" type="pres">
      <dgm:prSet presAssocID="{9CF9F130-F1C3-4800-8355-0381B9675330}" presName="nodeText" presStyleLbl="bgAccFollowNode1" presStyleIdx="0" presStyleCnt="4">
        <dgm:presLayoutVars>
          <dgm:bulletEnabled val="1"/>
        </dgm:presLayoutVars>
      </dgm:prSet>
      <dgm:spPr/>
    </dgm:pt>
    <dgm:pt modelId="{80D86EB4-2007-461E-83F7-67D6C7FA8058}" type="pres">
      <dgm:prSet presAssocID="{8EAD7BA8-E7CB-4BEA-A01F-71630DA3112B}" presName="sibTrans" presStyleCnt="0"/>
      <dgm:spPr/>
    </dgm:pt>
    <dgm:pt modelId="{26597319-042F-4F90-8199-CAEC54AFFB4C}" type="pres">
      <dgm:prSet presAssocID="{5B1642BB-28EA-4697-9B7F-080FE640AAC2}" presName="compositeNode" presStyleCnt="0">
        <dgm:presLayoutVars>
          <dgm:bulletEnabled val="1"/>
        </dgm:presLayoutVars>
      </dgm:prSet>
      <dgm:spPr/>
    </dgm:pt>
    <dgm:pt modelId="{02A94B0C-49D7-4878-81AD-F0B1E793861C}" type="pres">
      <dgm:prSet presAssocID="{5B1642BB-28EA-4697-9B7F-080FE640AAC2}" presName="bgRect" presStyleLbl="bgAccFollowNode1" presStyleIdx="1" presStyleCnt="4"/>
      <dgm:spPr/>
    </dgm:pt>
    <dgm:pt modelId="{D19AD1F9-A1B6-40C3-AB40-D770C96C5B18}" type="pres">
      <dgm:prSet presAssocID="{79B4EF4C-FB52-4B2F-8472-12270B00C3C3}" presName="sibTransNodeCircle" presStyleLbl="alignNode1" presStyleIdx="2" presStyleCnt="8">
        <dgm:presLayoutVars>
          <dgm:chMax val="0"/>
          <dgm:bulletEnabled/>
        </dgm:presLayoutVars>
      </dgm:prSet>
      <dgm:spPr/>
    </dgm:pt>
    <dgm:pt modelId="{29BF2601-C314-4C09-851E-AAEE21C9E00D}" type="pres">
      <dgm:prSet presAssocID="{5B1642BB-28EA-4697-9B7F-080FE640AAC2}" presName="bottomLine" presStyleLbl="alignNode1" presStyleIdx="3" presStyleCnt="8">
        <dgm:presLayoutVars/>
      </dgm:prSet>
      <dgm:spPr/>
    </dgm:pt>
    <dgm:pt modelId="{E8E1B61B-EF2A-4CB6-9394-AFC03BD19744}" type="pres">
      <dgm:prSet presAssocID="{5B1642BB-28EA-4697-9B7F-080FE640AAC2}" presName="nodeText" presStyleLbl="bgAccFollowNode1" presStyleIdx="1" presStyleCnt="4">
        <dgm:presLayoutVars>
          <dgm:bulletEnabled val="1"/>
        </dgm:presLayoutVars>
      </dgm:prSet>
      <dgm:spPr/>
    </dgm:pt>
    <dgm:pt modelId="{74EFBA86-62A0-4C2E-81AE-E56A6B13141C}" type="pres">
      <dgm:prSet presAssocID="{79B4EF4C-FB52-4B2F-8472-12270B00C3C3}" presName="sibTrans" presStyleCnt="0"/>
      <dgm:spPr/>
    </dgm:pt>
    <dgm:pt modelId="{4FAAEDB5-AEB5-4223-8A4C-A3A516126F15}" type="pres">
      <dgm:prSet presAssocID="{B3D2612B-EDA3-4030-8E06-AF3C049EEBBC}" presName="compositeNode" presStyleCnt="0">
        <dgm:presLayoutVars>
          <dgm:bulletEnabled val="1"/>
        </dgm:presLayoutVars>
      </dgm:prSet>
      <dgm:spPr/>
    </dgm:pt>
    <dgm:pt modelId="{39B0FFB0-5BDA-4BF3-9256-3B50DDCA9796}" type="pres">
      <dgm:prSet presAssocID="{B3D2612B-EDA3-4030-8E06-AF3C049EEBBC}" presName="bgRect" presStyleLbl="bgAccFollowNode1" presStyleIdx="2" presStyleCnt="4"/>
      <dgm:spPr/>
    </dgm:pt>
    <dgm:pt modelId="{0A6D9D6B-06C7-4C4B-B0D5-EA9A79501BD8}" type="pres">
      <dgm:prSet presAssocID="{D387A0F1-632A-48AA-B0E0-94F6664C4910}" presName="sibTransNodeCircle" presStyleLbl="alignNode1" presStyleIdx="4" presStyleCnt="8">
        <dgm:presLayoutVars>
          <dgm:chMax val="0"/>
          <dgm:bulletEnabled/>
        </dgm:presLayoutVars>
      </dgm:prSet>
      <dgm:spPr/>
    </dgm:pt>
    <dgm:pt modelId="{6230811B-EE9E-4E81-A0C8-0E0A5C90A4F4}" type="pres">
      <dgm:prSet presAssocID="{B3D2612B-EDA3-4030-8E06-AF3C049EEBBC}" presName="bottomLine" presStyleLbl="alignNode1" presStyleIdx="5" presStyleCnt="8">
        <dgm:presLayoutVars/>
      </dgm:prSet>
      <dgm:spPr/>
    </dgm:pt>
    <dgm:pt modelId="{63B8C212-6203-4703-B1E4-D5E9715C365D}" type="pres">
      <dgm:prSet presAssocID="{B3D2612B-EDA3-4030-8E06-AF3C049EEBBC}" presName="nodeText" presStyleLbl="bgAccFollowNode1" presStyleIdx="2" presStyleCnt="4">
        <dgm:presLayoutVars>
          <dgm:bulletEnabled val="1"/>
        </dgm:presLayoutVars>
      </dgm:prSet>
      <dgm:spPr/>
    </dgm:pt>
    <dgm:pt modelId="{D38E4684-86A8-42B8-9F21-62D50B32A800}" type="pres">
      <dgm:prSet presAssocID="{D387A0F1-632A-48AA-B0E0-94F6664C4910}" presName="sibTrans" presStyleCnt="0"/>
      <dgm:spPr/>
    </dgm:pt>
    <dgm:pt modelId="{6F89C2B1-EE06-4DF0-8514-ECB473834559}" type="pres">
      <dgm:prSet presAssocID="{688D9482-BDB2-4D9B-A163-605CD4EBE351}" presName="compositeNode" presStyleCnt="0">
        <dgm:presLayoutVars>
          <dgm:bulletEnabled val="1"/>
        </dgm:presLayoutVars>
      </dgm:prSet>
      <dgm:spPr/>
    </dgm:pt>
    <dgm:pt modelId="{26916471-F1D0-438B-BD61-58504F1CCB77}" type="pres">
      <dgm:prSet presAssocID="{688D9482-BDB2-4D9B-A163-605CD4EBE351}" presName="bgRect" presStyleLbl="bgAccFollowNode1" presStyleIdx="3" presStyleCnt="4"/>
      <dgm:spPr/>
    </dgm:pt>
    <dgm:pt modelId="{A72BCAB2-674D-40E8-8E87-D2DB164C26C8}" type="pres">
      <dgm:prSet presAssocID="{D9E5EB1D-F822-493B-86F9-3C7A3BC486EF}" presName="sibTransNodeCircle" presStyleLbl="alignNode1" presStyleIdx="6" presStyleCnt="8">
        <dgm:presLayoutVars>
          <dgm:chMax val="0"/>
          <dgm:bulletEnabled/>
        </dgm:presLayoutVars>
      </dgm:prSet>
      <dgm:spPr/>
    </dgm:pt>
    <dgm:pt modelId="{F845E4B3-87A6-48E1-B4D3-BBE1407585C8}" type="pres">
      <dgm:prSet presAssocID="{688D9482-BDB2-4D9B-A163-605CD4EBE351}" presName="bottomLine" presStyleLbl="alignNode1" presStyleIdx="7" presStyleCnt="8">
        <dgm:presLayoutVars/>
      </dgm:prSet>
      <dgm:spPr/>
    </dgm:pt>
    <dgm:pt modelId="{D84A68B9-1F13-4D91-A9D8-A66DA5B4FF03}" type="pres">
      <dgm:prSet presAssocID="{688D9482-BDB2-4D9B-A163-605CD4EBE351}" presName="nodeText" presStyleLbl="bgAccFollowNode1" presStyleIdx="3" presStyleCnt="4">
        <dgm:presLayoutVars>
          <dgm:bulletEnabled val="1"/>
        </dgm:presLayoutVars>
      </dgm:prSet>
      <dgm:spPr/>
    </dgm:pt>
  </dgm:ptLst>
  <dgm:cxnLst>
    <dgm:cxn modelId="{DEC71023-1271-49F2-BF09-0FF299C75531}" type="presOf" srcId="{9CF9F130-F1C3-4800-8355-0381B9675330}" destId="{8A6C24EA-7517-4F6F-87D8-58544531CDE7}" srcOrd="0" destOrd="0" presId="urn:microsoft.com/office/officeart/2016/7/layout/BasicLinearProcessNumbered"/>
    <dgm:cxn modelId="{7B37DD35-ED6C-4E2A-BCAC-2E6404B897F9}" srcId="{5B1642BB-28EA-4697-9B7F-080FE640AAC2}" destId="{5A410F80-59FB-4022-8332-88EB43D4FF8B}" srcOrd="1" destOrd="0" parTransId="{2FE86661-BC27-46FD-9532-BD9FB358AF0C}" sibTransId="{5503A3AE-AFD8-43E3-8689-08C98DCE211D}"/>
    <dgm:cxn modelId="{848B5636-7331-4890-BC57-77C6E2AE0749}" srcId="{0EA2AF36-1FBB-4F11-9212-7A76E61B5456}" destId="{688D9482-BDB2-4D9B-A163-605CD4EBE351}" srcOrd="3" destOrd="0" parTransId="{935B7E90-D4AE-4E24-998F-8DC63CF988A0}" sibTransId="{D9E5EB1D-F822-493B-86F9-3C7A3BC486EF}"/>
    <dgm:cxn modelId="{9D9B7A38-BC0E-43ED-B83A-86DD912536D3}" type="presOf" srcId="{0EA2AF36-1FBB-4F11-9212-7A76E61B5456}" destId="{F1C7FB00-AB73-4FB4-A53F-16512C43B1FA}" srcOrd="0" destOrd="0" presId="urn:microsoft.com/office/officeart/2016/7/layout/BasicLinearProcessNumbered"/>
    <dgm:cxn modelId="{9F1E6D61-DB26-47A4-9ACA-0D9C5CB6971C}" srcId="{0EA2AF36-1FBB-4F11-9212-7A76E61B5456}" destId="{B3D2612B-EDA3-4030-8E06-AF3C049EEBBC}" srcOrd="2" destOrd="0" parTransId="{5194F15B-828D-4D28-8B28-F15D914EC3EE}" sibTransId="{D387A0F1-632A-48AA-B0E0-94F6664C4910}"/>
    <dgm:cxn modelId="{F6482C4F-E6FD-4E60-9D8B-A0DF32B15B1C}" type="presOf" srcId="{D387A0F1-632A-48AA-B0E0-94F6664C4910}" destId="{0A6D9D6B-06C7-4C4B-B0D5-EA9A79501BD8}" srcOrd="0" destOrd="0" presId="urn:microsoft.com/office/officeart/2016/7/layout/BasicLinearProcessNumbered"/>
    <dgm:cxn modelId="{C10D7E50-CB89-4322-95B2-C38F29F74824}" type="presOf" srcId="{3CA66248-3B33-4884-BC46-F195EEF99571}" destId="{E8E1B61B-EF2A-4CB6-9394-AFC03BD19744}" srcOrd="0" destOrd="1" presId="urn:microsoft.com/office/officeart/2016/7/layout/BasicLinearProcessNumbered"/>
    <dgm:cxn modelId="{C0B77251-D143-4E8D-A78F-D9D4CE803C16}" type="presOf" srcId="{688D9482-BDB2-4D9B-A163-605CD4EBE351}" destId="{26916471-F1D0-438B-BD61-58504F1CCB77}" srcOrd="0" destOrd="0" presId="urn:microsoft.com/office/officeart/2016/7/layout/BasicLinearProcessNumbered"/>
    <dgm:cxn modelId="{561C3772-FDFE-4A07-9CCB-C723A1575194}" type="presOf" srcId="{9CF9F130-F1C3-4800-8355-0381B9675330}" destId="{C5588778-CD4A-4D89-83C1-90C2E276E1AB}" srcOrd="1" destOrd="0" presId="urn:microsoft.com/office/officeart/2016/7/layout/BasicLinearProcessNumbered"/>
    <dgm:cxn modelId="{40A3DE53-7F4C-433A-B305-EEF516D82393}" type="presOf" srcId="{5B1642BB-28EA-4697-9B7F-080FE640AAC2}" destId="{02A94B0C-49D7-4878-81AD-F0B1E793861C}" srcOrd="0" destOrd="0" presId="urn:microsoft.com/office/officeart/2016/7/layout/BasicLinearProcessNumbered"/>
    <dgm:cxn modelId="{3D9C5488-7141-4B97-9C4C-089CA6506A93}" type="presOf" srcId="{E84B1765-8DEA-47C8-898A-178FBE8BFB38}" destId="{E8E1B61B-EF2A-4CB6-9394-AFC03BD19744}" srcOrd="0" destOrd="3" presId="urn:microsoft.com/office/officeart/2016/7/layout/BasicLinearProcessNumbered"/>
    <dgm:cxn modelId="{DA248894-E267-4D7A-B1A6-39A02D6D4EA9}" type="presOf" srcId="{688D9482-BDB2-4D9B-A163-605CD4EBE351}" destId="{D84A68B9-1F13-4D91-A9D8-A66DA5B4FF03}" srcOrd="1" destOrd="0" presId="urn:microsoft.com/office/officeart/2016/7/layout/BasicLinearProcessNumbered"/>
    <dgm:cxn modelId="{6511F29E-9F08-4604-B9FB-0D754C30AA37}" type="presOf" srcId="{D9E5EB1D-F822-493B-86F9-3C7A3BC486EF}" destId="{A72BCAB2-674D-40E8-8E87-D2DB164C26C8}" srcOrd="0" destOrd="0" presId="urn:microsoft.com/office/officeart/2016/7/layout/BasicLinearProcessNumbered"/>
    <dgm:cxn modelId="{DEC9B3A8-9CEA-4035-A2C1-B6C764B27F4F}" srcId="{0EA2AF36-1FBB-4F11-9212-7A76E61B5456}" destId="{9CF9F130-F1C3-4800-8355-0381B9675330}" srcOrd="0" destOrd="0" parTransId="{5507B239-A24D-496D-BCCC-E8F71BAE0070}" sibTransId="{8EAD7BA8-E7CB-4BEA-A01F-71630DA3112B}"/>
    <dgm:cxn modelId="{E38EDDC1-63C1-421A-A34F-74FAD68B6F68}" type="presOf" srcId="{B3D2612B-EDA3-4030-8E06-AF3C049EEBBC}" destId="{39B0FFB0-5BDA-4BF3-9256-3B50DDCA9796}" srcOrd="0" destOrd="0" presId="urn:microsoft.com/office/officeart/2016/7/layout/BasicLinearProcessNumbered"/>
    <dgm:cxn modelId="{A51CDCC4-8A4F-47CE-813A-642119A8A422}" type="presOf" srcId="{5A410F80-59FB-4022-8332-88EB43D4FF8B}" destId="{E8E1B61B-EF2A-4CB6-9394-AFC03BD19744}" srcOrd="0" destOrd="2" presId="urn:microsoft.com/office/officeart/2016/7/layout/BasicLinearProcessNumbered"/>
    <dgm:cxn modelId="{010965C7-8598-477B-BB4A-F5B0BF4D46EF}" srcId="{5B1642BB-28EA-4697-9B7F-080FE640AAC2}" destId="{3CA66248-3B33-4884-BC46-F195EEF99571}" srcOrd="0" destOrd="0" parTransId="{FF19AC8E-104E-400C-B857-22FFAB265563}" sibTransId="{1DBF7D1C-F6F0-4335-8F5F-1E99B20E97C6}"/>
    <dgm:cxn modelId="{D81848D7-C71C-4FFB-8378-7DC1BD17988A}" type="presOf" srcId="{79B4EF4C-FB52-4B2F-8472-12270B00C3C3}" destId="{D19AD1F9-A1B6-40C3-AB40-D770C96C5B18}" srcOrd="0" destOrd="0" presId="urn:microsoft.com/office/officeart/2016/7/layout/BasicLinearProcessNumbered"/>
    <dgm:cxn modelId="{6CCB43DF-7EC8-4AD2-845C-7C9566570E47}" type="presOf" srcId="{B3D2612B-EDA3-4030-8E06-AF3C049EEBBC}" destId="{63B8C212-6203-4703-B1E4-D5E9715C365D}" srcOrd="1" destOrd="0" presId="urn:microsoft.com/office/officeart/2016/7/layout/BasicLinearProcessNumbered"/>
    <dgm:cxn modelId="{0A8A42E7-87D4-4859-B5DF-D931D585BE66}" type="presOf" srcId="{8EAD7BA8-E7CB-4BEA-A01F-71630DA3112B}" destId="{8DDBEBC6-20FE-499C-9D4C-A54917BB876C}" srcOrd="0" destOrd="0" presId="urn:microsoft.com/office/officeart/2016/7/layout/BasicLinearProcessNumbered"/>
    <dgm:cxn modelId="{3403D9EA-260B-49F0-A97D-EB3FEE3AC943}" srcId="{5B1642BB-28EA-4697-9B7F-080FE640AAC2}" destId="{E84B1765-8DEA-47C8-898A-178FBE8BFB38}" srcOrd="2" destOrd="0" parTransId="{3743814B-D5D6-4DFE-88A3-F2AC076E029C}" sibTransId="{2FFB7246-06CF-42D6-85B2-420FDB16F0C4}"/>
    <dgm:cxn modelId="{79BF4DF5-543F-4D25-8DD6-7C1A498CA1C9}" srcId="{0EA2AF36-1FBB-4F11-9212-7A76E61B5456}" destId="{5B1642BB-28EA-4697-9B7F-080FE640AAC2}" srcOrd="1" destOrd="0" parTransId="{6E6121DC-AE8B-4E83-BE10-F999BA8EB41A}" sibTransId="{79B4EF4C-FB52-4B2F-8472-12270B00C3C3}"/>
    <dgm:cxn modelId="{D5CD1BFA-79BB-4875-8581-205A1FE269E9}" type="presOf" srcId="{5B1642BB-28EA-4697-9B7F-080FE640AAC2}" destId="{E8E1B61B-EF2A-4CB6-9394-AFC03BD19744}" srcOrd="1" destOrd="0" presId="urn:microsoft.com/office/officeart/2016/7/layout/BasicLinearProcessNumbered"/>
    <dgm:cxn modelId="{1C5AB3BF-6F41-4079-A2DF-F15A2DFC98F4}" type="presParOf" srcId="{F1C7FB00-AB73-4FB4-A53F-16512C43B1FA}" destId="{DBD990F0-8646-4562-A990-17F7726BABE6}" srcOrd="0" destOrd="0" presId="urn:microsoft.com/office/officeart/2016/7/layout/BasicLinearProcessNumbered"/>
    <dgm:cxn modelId="{A34D499E-189C-4651-B758-EC135717AD34}" type="presParOf" srcId="{DBD990F0-8646-4562-A990-17F7726BABE6}" destId="{8A6C24EA-7517-4F6F-87D8-58544531CDE7}" srcOrd="0" destOrd="0" presId="urn:microsoft.com/office/officeart/2016/7/layout/BasicLinearProcessNumbered"/>
    <dgm:cxn modelId="{275BF4C8-5918-4A01-8D52-F8C4C0595261}" type="presParOf" srcId="{DBD990F0-8646-4562-A990-17F7726BABE6}" destId="{8DDBEBC6-20FE-499C-9D4C-A54917BB876C}" srcOrd="1" destOrd="0" presId="urn:microsoft.com/office/officeart/2016/7/layout/BasicLinearProcessNumbered"/>
    <dgm:cxn modelId="{FBEA2D25-A03F-4A52-89F5-C9B4EFAA45E2}" type="presParOf" srcId="{DBD990F0-8646-4562-A990-17F7726BABE6}" destId="{B13D8365-2165-40E7-9280-78FD017B3DBA}" srcOrd="2" destOrd="0" presId="urn:microsoft.com/office/officeart/2016/7/layout/BasicLinearProcessNumbered"/>
    <dgm:cxn modelId="{DF86946A-4988-4BF7-8E81-44FA7743B257}" type="presParOf" srcId="{DBD990F0-8646-4562-A990-17F7726BABE6}" destId="{C5588778-CD4A-4D89-83C1-90C2E276E1AB}" srcOrd="3" destOrd="0" presId="urn:microsoft.com/office/officeart/2016/7/layout/BasicLinearProcessNumbered"/>
    <dgm:cxn modelId="{43BEEA46-A6F8-480B-AC08-8EBD94D398A5}" type="presParOf" srcId="{F1C7FB00-AB73-4FB4-A53F-16512C43B1FA}" destId="{80D86EB4-2007-461E-83F7-67D6C7FA8058}" srcOrd="1" destOrd="0" presId="urn:microsoft.com/office/officeart/2016/7/layout/BasicLinearProcessNumbered"/>
    <dgm:cxn modelId="{616C450A-4B4E-4815-BD7B-97C2877C7C53}" type="presParOf" srcId="{F1C7FB00-AB73-4FB4-A53F-16512C43B1FA}" destId="{26597319-042F-4F90-8199-CAEC54AFFB4C}" srcOrd="2" destOrd="0" presId="urn:microsoft.com/office/officeart/2016/7/layout/BasicLinearProcessNumbered"/>
    <dgm:cxn modelId="{3B586BA4-19E6-4AD1-8BCD-ECEB36358781}" type="presParOf" srcId="{26597319-042F-4F90-8199-CAEC54AFFB4C}" destId="{02A94B0C-49D7-4878-81AD-F0B1E793861C}" srcOrd="0" destOrd="0" presId="urn:microsoft.com/office/officeart/2016/7/layout/BasicLinearProcessNumbered"/>
    <dgm:cxn modelId="{427DF8B8-A62F-4771-AF7A-D694758EA145}" type="presParOf" srcId="{26597319-042F-4F90-8199-CAEC54AFFB4C}" destId="{D19AD1F9-A1B6-40C3-AB40-D770C96C5B18}" srcOrd="1" destOrd="0" presId="urn:microsoft.com/office/officeart/2016/7/layout/BasicLinearProcessNumbered"/>
    <dgm:cxn modelId="{877F069D-4570-447F-A8CC-C15754A65DF6}" type="presParOf" srcId="{26597319-042F-4F90-8199-CAEC54AFFB4C}" destId="{29BF2601-C314-4C09-851E-AAEE21C9E00D}" srcOrd="2" destOrd="0" presId="urn:microsoft.com/office/officeart/2016/7/layout/BasicLinearProcessNumbered"/>
    <dgm:cxn modelId="{B479DFFD-E4C4-4F11-B4DC-59BBBAF01500}" type="presParOf" srcId="{26597319-042F-4F90-8199-CAEC54AFFB4C}" destId="{E8E1B61B-EF2A-4CB6-9394-AFC03BD19744}" srcOrd="3" destOrd="0" presId="urn:microsoft.com/office/officeart/2016/7/layout/BasicLinearProcessNumbered"/>
    <dgm:cxn modelId="{3C7B9BE1-1193-4E68-81EE-B477A7035CDD}" type="presParOf" srcId="{F1C7FB00-AB73-4FB4-A53F-16512C43B1FA}" destId="{74EFBA86-62A0-4C2E-81AE-E56A6B13141C}" srcOrd="3" destOrd="0" presId="urn:microsoft.com/office/officeart/2016/7/layout/BasicLinearProcessNumbered"/>
    <dgm:cxn modelId="{E0FCDEE5-4BB5-43E6-BEE1-349F22220871}" type="presParOf" srcId="{F1C7FB00-AB73-4FB4-A53F-16512C43B1FA}" destId="{4FAAEDB5-AEB5-4223-8A4C-A3A516126F15}" srcOrd="4" destOrd="0" presId="urn:microsoft.com/office/officeart/2016/7/layout/BasicLinearProcessNumbered"/>
    <dgm:cxn modelId="{4C349B23-B826-49AC-BAB9-A702C1912602}" type="presParOf" srcId="{4FAAEDB5-AEB5-4223-8A4C-A3A516126F15}" destId="{39B0FFB0-5BDA-4BF3-9256-3B50DDCA9796}" srcOrd="0" destOrd="0" presId="urn:microsoft.com/office/officeart/2016/7/layout/BasicLinearProcessNumbered"/>
    <dgm:cxn modelId="{1805A04F-B746-4D40-A034-6892CA657343}" type="presParOf" srcId="{4FAAEDB5-AEB5-4223-8A4C-A3A516126F15}" destId="{0A6D9D6B-06C7-4C4B-B0D5-EA9A79501BD8}" srcOrd="1" destOrd="0" presId="urn:microsoft.com/office/officeart/2016/7/layout/BasicLinearProcessNumbered"/>
    <dgm:cxn modelId="{48F7675E-2126-4D67-A08C-A2F6B8F5C00A}" type="presParOf" srcId="{4FAAEDB5-AEB5-4223-8A4C-A3A516126F15}" destId="{6230811B-EE9E-4E81-A0C8-0E0A5C90A4F4}" srcOrd="2" destOrd="0" presId="urn:microsoft.com/office/officeart/2016/7/layout/BasicLinearProcessNumbered"/>
    <dgm:cxn modelId="{2E7FACE9-5623-4A13-9EA5-3A6CB1DA7C5B}" type="presParOf" srcId="{4FAAEDB5-AEB5-4223-8A4C-A3A516126F15}" destId="{63B8C212-6203-4703-B1E4-D5E9715C365D}" srcOrd="3" destOrd="0" presId="urn:microsoft.com/office/officeart/2016/7/layout/BasicLinearProcessNumbered"/>
    <dgm:cxn modelId="{FE546461-0D9C-4CE6-8DD3-16EDD3AA2AB0}" type="presParOf" srcId="{F1C7FB00-AB73-4FB4-A53F-16512C43B1FA}" destId="{D38E4684-86A8-42B8-9F21-62D50B32A800}" srcOrd="5" destOrd="0" presId="urn:microsoft.com/office/officeart/2016/7/layout/BasicLinearProcessNumbered"/>
    <dgm:cxn modelId="{A459F7EE-D8A8-481C-8E4E-9A7273B68FE8}" type="presParOf" srcId="{F1C7FB00-AB73-4FB4-A53F-16512C43B1FA}" destId="{6F89C2B1-EE06-4DF0-8514-ECB473834559}" srcOrd="6" destOrd="0" presId="urn:microsoft.com/office/officeart/2016/7/layout/BasicLinearProcessNumbered"/>
    <dgm:cxn modelId="{356C9076-87F9-4B0B-B1D1-852FB8CE3D94}" type="presParOf" srcId="{6F89C2B1-EE06-4DF0-8514-ECB473834559}" destId="{26916471-F1D0-438B-BD61-58504F1CCB77}" srcOrd="0" destOrd="0" presId="urn:microsoft.com/office/officeart/2016/7/layout/BasicLinearProcessNumbered"/>
    <dgm:cxn modelId="{970C7A9A-47D1-4D64-808D-FFAA2D9F9A59}" type="presParOf" srcId="{6F89C2B1-EE06-4DF0-8514-ECB473834559}" destId="{A72BCAB2-674D-40E8-8E87-D2DB164C26C8}" srcOrd="1" destOrd="0" presId="urn:microsoft.com/office/officeart/2016/7/layout/BasicLinearProcessNumbered"/>
    <dgm:cxn modelId="{7FC05B94-5F4E-49AE-AF84-24FFE52826DA}" type="presParOf" srcId="{6F89C2B1-EE06-4DF0-8514-ECB473834559}" destId="{F845E4B3-87A6-48E1-B4D3-BBE1407585C8}" srcOrd="2" destOrd="0" presId="urn:microsoft.com/office/officeart/2016/7/layout/BasicLinearProcessNumbered"/>
    <dgm:cxn modelId="{98E09521-EB4A-40DF-AC80-1B771D0F8D20}" type="presParOf" srcId="{6F89C2B1-EE06-4DF0-8514-ECB473834559}" destId="{D84A68B9-1F13-4D91-A9D8-A66DA5B4FF03}" srcOrd="3" destOrd="0" presId="urn:microsoft.com/office/officeart/2016/7/layout/BasicLinearProcessNumbered"/>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43F7AC5-A35C-463F-B4F3-AFE7FBDABBBD}" type="doc">
      <dgm:prSet loTypeId="urn:microsoft.com/office/officeart/2018/5/layout/IconLeafLabelList" loCatId="icon" qsTypeId="urn:microsoft.com/office/officeart/2005/8/quickstyle/simple1" qsCatId="simple" csTypeId="urn:microsoft.com/office/officeart/2018/5/colors/Iconchunking_coloredtext_colorful1" csCatId="colorful" phldr="1"/>
      <dgm:spPr/>
      <dgm:t>
        <a:bodyPr/>
        <a:lstStyle/>
        <a:p>
          <a:endParaRPr lang="en-US"/>
        </a:p>
      </dgm:t>
    </dgm:pt>
    <dgm:pt modelId="{63968E52-97D0-4B0E-8513-9366F9DCB095}">
      <dgm:prSet custT="1"/>
      <dgm:spPr/>
      <dgm:t>
        <a:bodyPr/>
        <a:lstStyle/>
        <a:p>
          <a:pPr>
            <a:defRPr cap="all"/>
          </a:pPr>
          <a:r>
            <a:rPr lang="en-US" sz="2400" dirty="0"/>
            <a:t>Content Objective: I can Describe my role as a scientist in the plate motion unit. </a:t>
          </a:r>
        </a:p>
      </dgm:t>
    </dgm:pt>
    <dgm:pt modelId="{2B879E7B-5C42-4F72-90AF-65927EEBAF59}" type="parTrans" cxnId="{38598F01-249F-4EB6-A14C-2C61B7570A72}">
      <dgm:prSet/>
      <dgm:spPr/>
      <dgm:t>
        <a:bodyPr/>
        <a:lstStyle/>
        <a:p>
          <a:endParaRPr lang="en-US"/>
        </a:p>
      </dgm:t>
    </dgm:pt>
    <dgm:pt modelId="{40BE243A-81BE-478B-BEFE-2359E3D73972}" type="sibTrans" cxnId="{38598F01-249F-4EB6-A14C-2C61B7570A72}">
      <dgm:prSet/>
      <dgm:spPr/>
      <dgm:t>
        <a:bodyPr/>
        <a:lstStyle/>
        <a:p>
          <a:endParaRPr lang="en-US"/>
        </a:p>
      </dgm:t>
    </dgm:pt>
    <dgm:pt modelId="{4A02B75D-27DA-4491-8D91-372ACB211C37}">
      <dgm:prSet custT="1"/>
      <dgm:spPr/>
      <dgm:t>
        <a:bodyPr/>
        <a:lstStyle/>
        <a:p>
          <a:pPr>
            <a:defRPr cap="all"/>
          </a:pPr>
          <a:r>
            <a:rPr lang="en-US" sz="2800" dirty="0"/>
            <a:t>Language Objective: I can record in writing my initial explanation of the unit phenomenon. </a:t>
          </a:r>
        </a:p>
      </dgm:t>
    </dgm:pt>
    <dgm:pt modelId="{D9503647-9651-4A1C-AB11-D15176B77A64}" type="parTrans" cxnId="{62027224-4505-4824-9E06-A3996615F528}">
      <dgm:prSet/>
      <dgm:spPr/>
      <dgm:t>
        <a:bodyPr/>
        <a:lstStyle/>
        <a:p>
          <a:endParaRPr lang="en-US"/>
        </a:p>
      </dgm:t>
    </dgm:pt>
    <dgm:pt modelId="{C2EFB1FF-8BAC-433A-952A-93B3A52D8447}" type="sibTrans" cxnId="{62027224-4505-4824-9E06-A3996615F528}">
      <dgm:prSet/>
      <dgm:spPr/>
      <dgm:t>
        <a:bodyPr/>
        <a:lstStyle/>
        <a:p>
          <a:endParaRPr lang="en-US"/>
        </a:p>
      </dgm:t>
    </dgm:pt>
    <dgm:pt modelId="{D7A27F6A-F1BC-43FC-A5BD-2043428D3A21}" type="pres">
      <dgm:prSet presAssocID="{D43F7AC5-A35C-463F-B4F3-AFE7FBDABBBD}" presName="root" presStyleCnt="0">
        <dgm:presLayoutVars>
          <dgm:dir/>
          <dgm:resizeHandles val="exact"/>
        </dgm:presLayoutVars>
      </dgm:prSet>
      <dgm:spPr/>
    </dgm:pt>
    <dgm:pt modelId="{0D2F0532-FFBB-4715-BF0A-8F9C6654EF87}" type="pres">
      <dgm:prSet presAssocID="{63968E52-97D0-4B0E-8513-9366F9DCB095}" presName="compNode" presStyleCnt="0"/>
      <dgm:spPr/>
    </dgm:pt>
    <dgm:pt modelId="{DF330EB5-6756-4FDD-ACBD-AC46D74E6D08}" type="pres">
      <dgm:prSet presAssocID="{63968E52-97D0-4B0E-8513-9366F9DCB095}" presName="iconBgRect" presStyleLbl="bgShp" presStyleIdx="0" presStyleCnt="2"/>
      <dgm:spPr>
        <a:prstGeom prst="round2DiagRect">
          <a:avLst>
            <a:gd name="adj1" fmla="val 29727"/>
            <a:gd name="adj2" fmla="val 0"/>
          </a:avLst>
        </a:prstGeom>
      </dgm:spPr>
    </dgm:pt>
    <dgm:pt modelId="{EB85079A-9D69-42B7-9406-14630EBB994E}" type="pres">
      <dgm:prSet presAssocID="{63968E52-97D0-4B0E-8513-9366F9DCB095}"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Bug under Magnifying Glass"/>
        </a:ext>
      </dgm:extLst>
    </dgm:pt>
    <dgm:pt modelId="{BD4DC753-E091-4FDC-B803-37D398EB2E43}" type="pres">
      <dgm:prSet presAssocID="{63968E52-97D0-4B0E-8513-9366F9DCB095}" presName="spaceRect" presStyleCnt="0"/>
      <dgm:spPr/>
    </dgm:pt>
    <dgm:pt modelId="{49626496-500B-4508-AE79-0389261E6026}" type="pres">
      <dgm:prSet presAssocID="{63968E52-97D0-4B0E-8513-9366F9DCB095}" presName="textRect" presStyleLbl="revTx" presStyleIdx="0" presStyleCnt="2" custScaleX="129033">
        <dgm:presLayoutVars>
          <dgm:chMax val="1"/>
          <dgm:chPref val="1"/>
        </dgm:presLayoutVars>
      </dgm:prSet>
      <dgm:spPr/>
    </dgm:pt>
    <dgm:pt modelId="{467E45E0-2492-4627-B3E3-02429177FCC9}" type="pres">
      <dgm:prSet presAssocID="{40BE243A-81BE-478B-BEFE-2359E3D73972}" presName="sibTrans" presStyleCnt="0"/>
      <dgm:spPr/>
    </dgm:pt>
    <dgm:pt modelId="{CB9A2346-5F8F-4CAE-961E-51D1DFE46ABA}" type="pres">
      <dgm:prSet presAssocID="{4A02B75D-27DA-4491-8D91-372ACB211C37}" presName="compNode" presStyleCnt="0"/>
      <dgm:spPr/>
    </dgm:pt>
    <dgm:pt modelId="{D6A855F7-B0BC-4D00-9A5E-E65D1D40A774}" type="pres">
      <dgm:prSet presAssocID="{4A02B75D-27DA-4491-8D91-372ACB211C37}" presName="iconBgRect" presStyleLbl="bgShp" presStyleIdx="1" presStyleCnt="2"/>
      <dgm:spPr>
        <a:prstGeom prst="round2DiagRect">
          <a:avLst>
            <a:gd name="adj1" fmla="val 29727"/>
            <a:gd name="adj2" fmla="val 0"/>
          </a:avLst>
        </a:prstGeom>
      </dgm:spPr>
    </dgm:pt>
    <dgm:pt modelId="{F54AAB44-BF0A-42C0-AFCD-0AE33AC85455}" type="pres">
      <dgm:prSet presAssocID="{4A02B75D-27DA-4491-8D91-372ACB211C37}"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Pencil"/>
        </a:ext>
      </dgm:extLst>
    </dgm:pt>
    <dgm:pt modelId="{4CD6FC04-1AF2-46BF-B5CC-A2F190A53769}" type="pres">
      <dgm:prSet presAssocID="{4A02B75D-27DA-4491-8D91-372ACB211C37}" presName="spaceRect" presStyleCnt="0"/>
      <dgm:spPr/>
    </dgm:pt>
    <dgm:pt modelId="{E21B7FF0-2AA9-4B61-BA5E-C8952B30DDE8}" type="pres">
      <dgm:prSet presAssocID="{4A02B75D-27DA-4491-8D91-372ACB211C37}" presName="textRect" presStyleLbl="revTx" presStyleIdx="1" presStyleCnt="2" custScaleX="174949">
        <dgm:presLayoutVars>
          <dgm:chMax val="1"/>
          <dgm:chPref val="1"/>
        </dgm:presLayoutVars>
      </dgm:prSet>
      <dgm:spPr/>
    </dgm:pt>
  </dgm:ptLst>
  <dgm:cxnLst>
    <dgm:cxn modelId="{38598F01-249F-4EB6-A14C-2C61B7570A72}" srcId="{D43F7AC5-A35C-463F-B4F3-AFE7FBDABBBD}" destId="{63968E52-97D0-4B0E-8513-9366F9DCB095}" srcOrd="0" destOrd="0" parTransId="{2B879E7B-5C42-4F72-90AF-65927EEBAF59}" sibTransId="{40BE243A-81BE-478B-BEFE-2359E3D73972}"/>
    <dgm:cxn modelId="{62027224-4505-4824-9E06-A3996615F528}" srcId="{D43F7AC5-A35C-463F-B4F3-AFE7FBDABBBD}" destId="{4A02B75D-27DA-4491-8D91-372ACB211C37}" srcOrd="1" destOrd="0" parTransId="{D9503647-9651-4A1C-AB11-D15176B77A64}" sibTransId="{C2EFB1FF-8BAC-433A-952A-93B3A52D8447}"/>
    <dgm:cxn modelId="{384AE46A-82FD-4B87-8AA0-DCB8475EBD91}" type="presOf" srcId="{4A02B75D-27DA-4491-8D91-372ACB211C37}" destId="{E21B7FF0-2AA9-4B61-BA5E-C8952B30DDE8}" srcOrd="0" destOrd="0" presId="urn:microsoft.com/office/officeart/2018/5/layout/IconLeafLabelList"/>
    <dgm:cxn modelId="{8044F64D-CDD6-4DAB-91E0-BAF50A5E766F}" type="presOf" srcId="{63968E52-97D0-4B0E-8513-9366F9DCB095}" destId="{49626496-500B-4508-AE79-0389261E6026}" srcOrd="0" destOrd="0" presId="urn:microsoft.com/office/officeart/2018/5/layout/IconLeafLabelList"/>
    <dgm:cxn modelId="{A9B40D71-A0D9-4F01-8AB1-CA1AB8213B07}" type="presOf" srcId="{D43F7AC5-A35C-463F-B4F3-AFE7FBDABBBD}" destId="{D7A27F6A-F1BC-43FC-A5BD-2043428D3A21}" srcOrd="0" destOrd="0" presId="urn:microsoft.com/office/officeart/2018/5/layout/IconLeafLabelList"/>
    <dgm:cxn modelId="{F78E9B87-D7E0-4AC6-9CD9-416A209BCDDC}" type="presParOf" srcId="{D7A27F6A-F1BC-43FC-A5BD-2043428D3A21}" destId="{0D2F0532-FFBB-4715-BF0A-8F9C6654EF87}" srcOrd="0" destOrd="0" presId="urn:microsoft.com/office/officeart/2018/5/layout/IconLeafLabelList"/>
    <dgm:cxn modelId="{56795937-9921-4D11-906F-89E061C3C490}" type="presParOf" srcId="{0D2F0532-FFBB-4715-BF0A-8F9C6654EF87}" destId="{DF330EB5-6756-4FDD-ACBD-AC46D74E6D08}" srcOrd="0" destOrd="0" presId="urn:microsoft.com/office/officeart/2018/5/layout/IconLeafLabelList"/>
    <dgm:cxn modelId="{DEF54DEA-D42B-47BE-9D60-9B3A4F11517C}" type="presParOf" srcId="{0D2F0532-FFBB-4715-BF0A-8F9C6654EF87}" destId="{EB85079A-9D69-42B7-9406-14630EBB994E}" srcOrd="1" destOrd="0" presId="urn:microsoft.com/office/officeart/2018/5/layout/IconLeafLabelList"/>
    <dgm:cxn modelId="{2723D32E-7394-4B05-B717-6B385DD2C6BF}" type="presParOf" srcId="{0D2F0532-FFBB-4715-BF0A-8F9C6654EF87}" destId="{BD4DC753-E091-4FDC-B803-37D398EB2E43}" srcOrd="2" destOrd="0" presId="urn:microsoft.com/office/officeart/2018/5/layout/IconLeafLabelList"/>
    <dgm:cxn modelId="{671EA059-42C7-457F-BD87-D31948BECBCE}" type="presParOf" srcId="{0D2F0532-FFBB-4715-BF0A-8F9C6654EF87}" destId="{49626496-500B-4508-AE79-0389261E6026}" srcOrd="3" destOrd="0" presId="urn:microsoft.com/office/officeart/2018/5/layout/IconLeafLabelList"/>
    <dgm:cxn modelId="{20C1029D-5D30-47D1-B8C5-C3C2B13B5B51}" type="presParOf" srcId="{D7A27F6A-F1BC-43FC-A5BD-2043428D3A21}" destId="{467E45E0-2492-4627-B3E3-02429177FCC9}" srcOrd="1" destOrd="0" presId="urn:microsoft.com/office/officeart/2018/5/layout/IconLeafLabelList"/>
    <dgm:cxn modelId="{F5E628E0-594E-4038-A929-60ADC04745FE}" type="presParOf" srcId="{D7A27F6A-F1BC-43FC-A5BD-2043428D3A21}" destId="{CB9A2346-5F8F-4CAE-961E-51D1DFE46ABA}" srcOrd="2" destOrd="0" presId="urn:microsoft.com/office/officeart/2018/5/layout/IconLeafLabelList"/>
    <dgm:cxn modelId="{CDA79DA1-B1D5-4D78-A865-3DDA4F575178}" type="presParOf" srcId="{CB9A2346-5F8F-4CAE-961E-51D1DFE46ABA}" destId="{D6A855F7-B0BC-4D00-9A5E-E65D1D40A774}" srcOrd="0" destOrd="0" presId="urn:microsoft.com/office/officeart/2018/5/layout/IconLeafLabelList"/>
    <dgm:cxn modelId="{5E8D6ABF-4894-4684-9191-5FEB2E0EBDEA}" type="presParOf" srcId="{CB9A2346-5F8F-4CAE-961E-51D1DFE46ABA}" destId="{F54AAB44-BF0A-42C0-AFCD-0AE33AC85455}" srcOrd="1" destOrd="0" presId="urn:microsoft.com/office/officeart/2018/5/layout/IconLeafLabelList"/>
    <dgm:cxn modelId="{4383247F-86A9-46E5-9478-297DE28BCC28}" type="presParOf" srcId="{CB9A2346-5F8F-4CAE-961E-51D1DFE46ABA}" destId="{4CD6FC04-1AF2-46BF-B5CC-A2F190A53769}" srcOrd="2" destOrd="0" presId="urn:microsoft.com/office/officeart/2018/5/layout/IconLeafLabelList"/>
    <dgm:cxn modelId="{BBF2710C-415E-4FFC-9907-32F57E88EB8C}" type="presParOf" srcId="{CB9A2346-5F8F-4CAE-961E-51D1DFE46ABA}" destId="{E21B7FF0-2AA9-4B61-BA5E-C8952B30DDE8}" srcOrd="3" destOrd="0" presId="urn:microsoft.com/office/officeart/2018/5/layout/IconLeaf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A6C24EA-7517-4F6F-87D8-58544531CDE7}">
      <dsp:nvSpPr>
        <dsp:cNvPr id="0" name=""/>
        <dsp:cNvSpPr/>
      </dsp:nvSpPr>
      <dsp:spPr>
        <a:xfrm>
          <a:off x="3080" y="467923"/>
          <a:ext cx="2444055" cy="3421677"/>
        </a:xfrm>
        <a:prstGeom prst="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0548" tIns="330200" rIns="190548" bIns="330200" numCol="1" spcCol="1270" anchor="t" anchorCtr="0">
          <a:noAutofit/>
        </a:bodyPr>
        <a:lstStyle/>
        <a:p>
          <a:pPr marL="0" lvl="0" indent="0" algn="ctr" defTabSz="1066800">
            <a:lnSpc>
              <a:spcPct val="90000"/>
            </a:lnSpc>
            <a:spcBef>
              <a:spcPct val="0"/>
            </a:spcBef>
            <a:spcAft>
              <a:spcPct val="35000"/>
            </a:spcAft>
            <a:buNone/>
          </a:pPr>
          <a:r>
            <a:rPr lang="en-US" sz="2400" kern="1200" dirty="0"/>
            <a:t>Bell Ringer </a:t>
          </a:r>
        </a:p>
      </dsp:txBody>
      <dsp:txXfrm>
        <a:off x="3080" y="1768160"/>
        <a:ext cx="2444055" cy="2053006"/>
      </dsp:txXfrm>
    </dsp:sp>
    <dsp:sp modelId="{8DDBEBC6-20FE-499C-9D4C-A54917BB876C}">
      <dsp:nvSpPr>
        <dsp:cNvPr id="0" name=""/>
        <dsp:cNvSpPr/>
      </dsp:nvSpPr>
      <dsp:spPr>
        <a:xfrm>
          <a:off x="711856" y="810090"/>
          <a:ext cx="1026503" cy="1026503"/>
        </a:xfrm>
        <a:prstGeom prst="ellips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30" tIns="12700" rIns="80030" bIns="12700" numCol="1" spcCol="1270" anchor="ctr" anchorCtr="0">
          <a:noAutofit/>
        </a:bodyPr>
        <a:lstStyle/>
        <a:p>
          <a:pPr marL="0" lvl="0" indent="0" algn="ctr" defTabSz="2133600">
            <a:lnSpc>
              <a:spcPct val="90000"/>
            </a:lnSpc>
            <a:spcBef>
              <a:spcPct val="0"/>
            </a:spcBef>
            <a:spcAft>
              <a:spcPct val="35000"/>
            </a:spcAft>
            <a:buNone/>
          </a:pPr>
          <a:r>
            <a:rPr lang="en-US" sz="4800" kern="1200"/>
            <a:t>1</a:t>
          </a:r>
        </a:p>
      </dsp:txBody>
      <dsp:txXfrm>
        <a:off x="862184" y="960418"/>
        <a:ext cx="725847" cy="725847"/>
      </dsp:txXfrm>
    </dsp:sp>
    <dsp:sp modelId="{B13D8365-2165-40E7-9280-78FD017B3DBA}">
      <dsp:nvSpPr>
        <dsp:cNvPr id="0" name=""/>
        <dsp:cNvSpPr/>
      </dsp:nvSpPr>
      <dsp:spPr>
        <a:xfrm>
          <a:off x="3080" y="3889528"/>
          <a:ext cx="2444055" cy="72"/>
        </a:xfrm>
        <a:prstGeom prst="rect">
          <a:avLst/>
        </a:prstGeom>
        <a:solidFill>
          <a:schemeClr val="accent2">
            <a:hueOff val="-207909"/>
            <a:satOff val="-11990"/>
            <a:lumOff val="1233"/>
            <a:alphaOff val="0"/>
          </a:schemeClr>
        </a:solidFill>
        <a:ln w="12700" cap="flat" cmpd="sng" algn="ctr">
          <a:solidFill>
            <a:schemeClr val="accent2">
              <a:hueOff val="-207909"/>
              <a:satOff val="-11990"/>
              <a:lumOff val="1233"/>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2A94B0C-49D7-4878-81AD-F0B1E793861C}">
      <dsp:nvSpPr>
        <dsp:cNvPr id="0" name=""/>
        <dsp:cNvSpPr/>
      </dsp:nvSpPr>
      <dsp:spPr>
        <a:xfrm>
          <a:off x="2691541" y="467923"/>
          <a:ext cx="2444055" cy="3421677"/>
        </a:xfrm>
        <a:prstGeom prst="rect">
          <a:avLst/>
        </a:prstGeom>
        <a:solidFill>
          <a:schemeClr val="accent2">
            <a:tint val="40000"/>
            <a:alpha val="90000"/>
            <a:hueOff val="-283075"/>
            <a:satOff val="-25115"/>
            <a:lumOff val="-256"/>
            <a:alphaOff val="0"/>
          </a:schemeClr>
        </a:solidFill>
        <a:ln w="12700" cap="flat" cmpd="sng" algn="ctr">
          <a:solidFill>
            <a:schemeClr val="accent2">
              <a:tint val="40000"/>
              <a:alpha val="90000"/>
              <a:hueOff val="-283075"/>
              <a:satOff val="-25115"/>
              <a:lumOff val="-256"/>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0548" tIns="330200" rIns="190548" bIns="330200" numCol="1" spcCol="1270" anchor="t" anchorCtr="0">
          <a:noAutofit/>
        </a:bodyPr>
        <a:lstStyle/>
        <a:p>
          <a:pPr marL="0" lvl="0" indent="0" algn="l" defTabSz="800100">
            <a:lnSpc>
              <a:spcPct val="90000"/>
            </a:lnSpc>
            <a:spcBef>
              <a:spcPct val="0"/>
            </a:spcBef>
            <a:spcAft>
              <a:spcPct val="35000"/>
            </a:spcAft>
            <a:buNone/>
          </a:pPr>
          <a:r>
            <a:rPr lang="en-US" sz="1800" kern="1200" dirty="0"/>
            <a:t>Introduction to Unit 2: Plate Motion </a:t>
          </a:r>
        </a:p>
        <a:p>
          <a:pPr marL="114300" lvl="1" indent="-114300" algn="l" defTabSz="622300">
            <a:lnSpc>
              <a:spcPct val="90000"/>
            </a:lnSpc>
            <a:spcBef>
              <a:spcPct val="0"/>
            </a:spcBef>
            <a:spcAft>
              <a:spcPct val="15000"/>
            </a:spcAft>
            <a:buChar char="•"/>
          </a:pPr>
          <a:r>
            <a:rPr lang="en-US" sz="1400" kern="1200" dirty="0"/>
            <a:t>Meet a Paleontologist </a:t>
          </a:r>
        </a:p>
        <a:p>
          <a:pPr marL="114300" lvl="1" indent="-114300" algn="l" defTabSz="622300">
            <a:lnSpc>
              <a:spcPct val="90000"/>
            </a:lnSpc>
            <a:spcBef>
              <a:spcPct val="0"/>
            </a:spcBef>
            <a:spcAft>
              <a:spcPct val="15000"/>
            </a:spcAft>
            <a:buChar char="•"/>
          </a:pPr>
          <a:r>
            <a:rPr lang="en-US" sz="1400" kern="1200" dirty="0"/>
            <a:t>Your role in this unit</a:t>
          </a:r>
        </a:p>
        <a:p>
          <a:pPr marL="114300" lvl="1" indent="-114300" algn="l" defTabSz="622300">
            <a:lnSpc>
              <a:spcPct val="90000"/>
            </a:lnSpc>
            <a:spcBef>
              <a:spcPct val="0"/>
            </a:spcBef>
            <a:spcAft>
              <a:spcPct val="15000"/>
            </a:spcAft>
            <a:buChar char="•"/>
          </a:pPr>
          <a:r>
            <a:rPr lang="en-US" sz="1400" kern="1200" dirty="0"/>
            <a:t>What phenomenon are we trying to explain? - Unit Question</a:t>
          </a:r>
        </a:p>
      </dsp:txBody>
      <dsp:txXfrm>
        <a:off x="2691541" y="1768160"/>
        <a:ext cx="2444055" cy="2053006"/>
      </dsp:txXfrm>
    </dsp:sp>
    <dsp:sp modelId="{D19AD1F9-A1B6-40C3-AB40-D770C96C5B18}">
      <dsp:nvSpPr>
        <dsp:cNvPr id="0" name=""/>
        <dsp:cNvSpPr/>
      </dsp:nvSpPr>
      <dsp:spPr>
        <a:xfrm>
          <a:off x="3400317" y="810090"/>
          <a:ext cx="1026503" cy="1026503"/>
        </a:xfrm>
        <a:prstGeom prst="ellipse">
          <a:avLst/>
        </a:prstGeom>
        <a:solidFill>
          <a:schemeClr val="accent2">
            <a:hueOff val="-415818"/>
            <a:satOff val="-23979"/>
            <a:lumOff val="2465"/>
            <a:alphaOff val="0"/>
          </a:schemeClr>
        </a:solidFill>
        <a:ln w="12700" cap="flat" cmpd="sng" algn="ctr">
          <a:solidFill>
            <a:schemeClr val="accent2">
              <a:hueOff val="-415818"/>
              <a:satOff val="-23979"/>
              <a:lumOff val="2465"/>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30" tIns="12700" rIns="80030" bIns="12700" numCol="1" spcCol="1270" anchor="ctr" anchorCtr="0">
          <a:noAutofit/>
        </a:bodyPr>
        <a:lstStyle/>
        <a:p>
          <a:pPr marL="0" lvl="0" indent="0" algn="ctr" defTabSz="2133600">
            <a:lnSpc>
              <a:spcPct val="90000"/>
            </a:lnSpc>
            <a:spcBef>
              <a:spcPct val="0"/>
            </a:spcBef>
            <a:spcAft>
              <a:spcPct val="35000"/>
            </a:spcAft>
            <a:buNone/>
          </a:pPr>
          <a:r>
            <a:rPr lang="en-US" sz="4800" kern="1200"/>
            <a:t>2</a:t>
          </a:r>
        </a:p>
      </dsp:txBody>
      <dsp:txXfrm>
        <a:off x="3550645" y="960418"/>
        <a:ext cx="725847" cy="725847"/>
      </dsp:txXfrm>
    </dsp:sp>
    <dsp:sp modelId="{29BF2601-C314-4C09-851E-AAEE21C9E00D}">
      <dsp:nvSpPr>
        <dsp:cNvPr id="0" name=""/>
        <dsp:cNvSpPr/>
      </dsp:nvSpPr>
      <dsp:spPr>
        <a:xfrm>
          <a:off x="2691541" y="3889528"/>
          <a:ext cx="2444055" cy="72"/>
        </a:xfrm>
        <a:prstGeom prst="rect">
          <a:avLst/>
        </a:prstGeom>
        <a:solidFill>
          <a:schemeClr val="accent2">
            <a:hueOff val="-623727"/>
            <a:satOff val="-35969"/>
            <a:lumOff val="3698"/>
            <a:alphaOff val="0"/>
          </a:schemeClr>
        </a:solidFill>
        <a:ln w="12700" cap="flat" cmpd="sng" algn="ctr">
          <a:solidFill>
            <a:schemeClr val="accent2">
              <a:hueOff val="-623727"/>
              <a:satOff val="-35969"/>
              <a:lumOff val="3698"/>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9B0FFB0-5BDA-4BF3-9256-3B50DDCA9796}">
      <dsp:nvSpPr>
        <dsp:cNvPr id="0" name=""/>
        <dsp:cNvSpPr/>
      </dsp:nvSpPr>
      <dsp:spPr>
        <a:xfrm>
          <a:off x="5380002" y="467923"/>
          <a:ext cx="2444055" cy="3421677"/>
        </a:xfrm>
        <a:prstGeom prst="rect">
          <a:avLst/>
        </a:prstGeom>
        <a:solidFill>
          <a:schemeClr val="accent2">
            <a:tint val="40000"/>
            <a:alpha val="90000"/>
            <a:hueOff val="-566151"/>
            <a:satOff val="-50231"/>
            <a:lumOff val="-513"/>
            <a:alphaOff val="0"/>
          </a:schemeClr>
        </a:solidFill>
        <a:ln w="12700" cap="flat" cmpd="sng" algn="ctr">
          <a:solidFill>
            <a:schemeClr val="accent2">
              <a:tint val="40000"/>
              <a:alpha val="90000"/>
              <a:hueOff val="-566151"/>
              <a:satOff val="-50231"/>
              <a:lumOff val="-513"/>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0548" tIns="330200" rIns="190548" bIns="330200" numCol="1" spcCol="1270" anchor="t" anchorCtr="0">
          <a:noAutofit/>
        </a:bodyPr>
        <a:lstStyle/>
        <a:p>
          <a:pPr marL="0" lvl="0" indent="0" algn="ctr" defTabSz="1155700">
            <a:lnSpc>
              <a:spcPct val="90000"/>
            </a:lnSpc>
            <a:spcBef>
              <a:spcPct val="0"/>
            </a:spcBef>
            <a:spcAft>
              <a:spcPct val="35000"/>
            </a:spcAft>
            <a:buNone/>
          </a:pPr>
          <a:r>
            <a:rPr lang="en-US" sz="2600" kern="1200" dirty="0"/>
            <a:t>Chapter 1 Question </a:t>
          </a:r>
        </a:p>
      </dsp:txBody>
      <dsp:txXfrm>
        <a:off x="5380002" y="1768160"/>
        <a:ext cx="2444055" cy="2053006"/>
      </dsp:txXfrm>
    </dsp:sp>
    <dsp:sp modelId="{0A6D9D6B-06C7-4C4B-B0D5-EA9A79501BD8}">
      <dsp:nvSpPr>
        <dsp:cNvPr id="0" name=""/>
        <dsp:cNvSpPr/>
      </dsp:nvSpPr>
      <dsp:spPr>
        <a:xfrm>
          <a:off x="6088778" y="810090"/>
          <a:ext cx="1026503" cy="1026503"/>
        </a:xfrm>
        <a:prstGeom prst="ellipse">
          <a:avLst/>
        </a:prstGeom>
        <a:solidFill>
          <a:schemeClr val="accent2">
            <a:hueOff val="-831636"/>
            <a:satOff val="-47959"/>
            <a:lumOff val="4930"/>
            <a:alphaOff val="0"/>
          </a:schemeClr>
        </a:solidFill>
        <a:ln w="12700" cap="flat" cmpd="sng" algn="ctr">
          <a:solidFill>
            <a:schemeClr val="accent2">
              <a:hueOff val="-831636"/>
              <a:satOff val="-47959"/>
              <a:lumOff val="493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30" tIns="12700" rIns="80030" bIns="12700" numCol="1" spcCol="1270" anchor="ctr" anchorCtr="0">
          <a:noAutofit/>
        </a:bodyPr>
        <a:lstStyle/>
        <a:p>
          <a:pPr marL="0" lvl="0" indent="0" algn="ctr" defTabSz="2133600">
            <a:lnSpc>
              <a:spcPct val="90000"/>
            </a:lnSpc>
            <a:spcBef>
              <a:spcPct val="0"/>
            </a:spcBef>
            <a:spcAft>
              <a:spcPct val="35000"/>
            </a:spcAft>
            <a:buNone/>
          </a:pPr>
          <a:r>
            <a:rPr lang="en-US" sz="4800" kern="1200"/>
            <a:t>3</a:t>
          </a:r>
        </a:p>
      </dsp:txBody>
      <dsp:txXfrm>
        <a:off x="6239106" y="960418"/>
        <a:ext cx="725847" cy="725847"/>
      </dsp:txXfrm>
    </dsp:sp>
    <dsp:sp modelId="{6230811B-EE9E-4E81-A0C8-0E0A5C90A4F4}">
      <dsp:nvSpPr>
        <dsp:cNvPr id="0" name=""/>
        <dsp:cNvSpPr/>
      </dsp:nvSpPr>
      <dsp:spPr>
        <a:xfrm>
          <a:off x="5380002" y="3889528"/>
          <a:ext cx="2444055" cy="72"/>
        </a:xfrm>
        <a:prstGeom prst="rect">
          <a:avLst/>
        </a:prstGeom>
        <a:solidFill>
          <a:schemeClr val="accent2">
            <a:hueOff val="-1039545"/>
            <a:satOff val="-59949"/>
            <a:lumOff val="6163"/>
            <a:alphaOff val="0"/>
          </a:schemeClr>
        </a:solidFill>
        <a:ln w="12700" cap="flat" cmpd="sng" algn="ctr">
          <a:solidFill>
            <a:schemeClr val="accent2">
              <a:hueOff val="-1039545"/>
              <a:satOff val="-59949"/>
              <a:lumOff val="6163"/>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6916471-F1D0-438B-BD61-58504F1CCB77}">
      <dsp:nvSpPr>
        <dsp:cNvPr id="0" name=""/>
        <dsp:cNvSpPr/>
      </dsp:nvSpPr>
      <dsp:spPr>
        <a:xfrm>
          <a:off x="8068463" y="467923"/>
          <a:ext cx="2444055" cy="3421677"/>
        </a:xfrm>
        <a:prstGeom prst="rect">
          <a:avLst/>
        </a:prstGeom>
        <a:solidFill>
          <a:schemeClr val="accent2">
            <a:tint val="40000"/>
            <a:alpha val="90000"/>
            <a:hueOff val="-849226"/>
            <a:satOff val="-75346"/>
            <a:lumOff val="-769"/>
            <a:alphaOff val="0"/>
          </a:schemeClr>
        </a:solidFill>
        <a:ln w="12700" cap="flat" cmpd="sng" algn="ctr">
          <a:solidFill>
            <a:schemeClr val="accent2">
              <a:tint val="40000"/>
              <a:alpha val="90000"/>
              <a:hueOff val="-849226"/>
              <a:satOff val="-75346"/>
              <a:lumOff val="-769"/>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0548" tIns="330200" rIns="190548" bIns="330200" numCol="1" spcCol="1270" anchor="t" anchorCtr="0">
          <a:noAutofit/>
        </a:bodyPr>
        <a:lstStyle/>
        <a:p>
          <a:pPr marL="0" lvl="0" indent="0" algn="ctr" defTabSz="1155700">
            <a:lnSpc>
              <a:spcPct val="90000"/>
            </a:lnSpc>
            <a:spcBef>
              <a:spcPct val="0"/>
            </a:spcBef>
            <a:spcAft>
              <a:spcPct val="35000"/>
            </a:spcAft>
            <a:buNone/>
          </a:pPr>
          <a:r>
            <a:rPr lang="en-US" sz="2600" kern="1200" dirty="0"/>
            <a:t>Exit Ticket </a:t>
          </a:r>
        </a:p>
      </dsp:txBody>
      <dsp:txXfrm>
        <a:off x="8068463" y="1768160"/>
        <a:ext cx="2444055" cy="2053006"/>
      </dsp:txXfrm>
    </dsp:sp>
    <dsp:sp modelId="{A72BCAB2-674D-40E8-8E87-D2DB164C26C8}">
      <dsp:nvSpPr>
        <dsp:cNvPr id="0" name=""/>
        <dsp:cNvSpPr/>
      </dsp:nvSpPr>
      <dsp:spPr>
        <a:xfrm>
          <a:off x="8777239" y="810090"/>
          <a:ext cx="1026503" cy="1026503"/>
        </a:xfrm>
        <a:prstGeom prst="ellipse">
          <a:avLst/>
        </a:prstGeom>
        <a:solidFill>
          <a:schemeClr val="accent2">
            <a:hueOff val="-1247454"/>
            <a:satOff val="-71938"/>
            <a:lumOff val="7395"/>
            <a:alphaOff val="0"/>
          </a:schemeClr>
        </a:solidFill>
        <a:ln w="12700" cap="flat" cmpd="sng" algn="ctr">
          <a:solidFill>
            <a:schemeClr val="accent2">
              <a:hueOff val="-1247454"/>
              <a:satOff val="-71938"/>
              <a:lumOff val="7395"/>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30" tIns="12700" rIns="80030" bIns="12700" numCol="1" spcCol="1270" anchor="ctr" anchorCtr="0">
          <a:noAutofit/>
        </a:bodyPr>
        <a:lstStyle/>
        <a:p>
          <a:pPr marL="0" lvl="0" indent="0" algn="ctr" defTabSz="2133600">
            <a:lnSpc>
              <a:spcPct val="90000"/>
            </a:lnSpc>
            <a:spcBef>
              <a:spcPct val="0"/>
            </a:spcBef>
            <a:spcAft>
              <a:spcPct val="35000"/>
            </a:spcAft>
            <a:buNone/>
          </a:pPr>
          <a:r>
            <a:rPr lang="en-US" sz="4800" kern="1200"/>
            <a:t>4</a:t>
          </a:r>
        </a:p>
      </dsp:txBody>
      <dsp:txXfrm>
        <a:off x="8927567" y="960418"/>
        <a:ext cx="725847" cy="725847"/>
      </dsp:txXfrm>
    </dsp:sp>
    <dsp:sp modelId="{F845E4B3-87A6-48E1-B4D3-BBE1407585C8}">
      <dsp:nvSpPr>
        <dsp:cNvPr id="0" name=""/>
        <dsp:cNvSpPr/>
      </dsp:nvSpPr>
      <dsp:spPr>
        <a:xfrm>
          <a:off x="8068463" y="3889528"/>
          <a:ext cx="2444055" cy="72"/>
        </a:xfrm>
        <a:prstGeom prst="rect">
          <a:avLst/>
        </a:prstGeom>
        <a:solidFill>
          <a:schemeClr val="accent2">
            <a:hueOff val="-1455363"/>
            <a:satOff val="-83928"/>
            <a:lumOff val="8628"/>
            <a:alphaOff val="0"/>
          </a:schemeClr>
        </a:solidFill>
        <a:ln w="12700" cap="flat" cmpd="sng" algn="ctr">
          <a:solidFill>
            <a:schemeClr val="accent2">
              <a:hueOff val="-1455363"/>
              <a:satOff val="-83928"/>
              <a:lumOff val="8628"/>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F330EB5-6756-4FDD-ACBD-AC46D74E6D08}">
      <dsp:nvSpPr>
        <dsp:cNvPr id="0" name=""/>
        <dsp:cNvSpPr/>
      </dsp:nvSpPr>
      <dsp:spPr>
        <a:xfrm>
          <a:off x="1123413" y="321126"/>
          <a:ext cx="1990125" cy="1990125"/>
        </a:xfrm>
        <a:prstGeom prst="round2DiagRect">
          <a:avLst>
            <a:gd name="adj1" fmla="val 29727"/>
            <a:gd name="adj2" fmla="val 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B85079A-9D69-42B7-9406-14630EBB994E}">
      <dsp:nvSpPr>
        <dsp:cNvPr id="0" name=""/>
        <dsp:cNvSpPr/>
      </dsp:nvSpPr>
      <dsp:spPr>
        <a:xfrm>
          <a:off x="1547538" y="745251"/>
          <a:ext cx="1141875" cy="114187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9626496-500B-4508-AE79-0389261E6026}">
      <dsp:nvSpPr>
        <dsp:cNvPr id="0" name=""/>
        <dsp:cNvSpPr/>
      </dsp:nvSpPr>
      <dsp:spPr>
        <a:xfrm>
          <a:off x="13624" y="2931126"/>
          <a:ext cx="4209701" cy="10990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66800">
            <a:lnSpc>
              <a:spcPct val="90000"/>
            </a:lnSpc>
            <a:spcBef>
              <a:spcPct val="0"/>
            </a:spcBef>
            <a:spcAft>
              <a:spcPct val="35000"/>
            </a:spcAft>
            <a:buNone/>
            <a:defRPr cap="all"/>
          </a:pPr>
          <a:r>
            <a:rPr lang="en-US" sz="2400" kern="1200" dirty="0"/>
            <a:t>Content Objective: I can Describe my role as a scientist in the plate motion unit. </a:t>
          </a:r>
        </a:p>
      </dsp:txBody>
      <dsp:txXfrm>
        <a:off x="13624" y="2931126"/>
        <a:ext cx="4209701" cy="1099084"/>
      </dsp:txXfrm>
    </dsp:sp>
    <dsp:sp modelId="{D6A855F7-B0BC-4D00-9A5E-E65D1D40A774}">
      <dsp:nvSpPr>
        <dsp:cNvPr id="0" name=""/>
        <dsp:cNvSpPr/>
      </dsp:nvSpPr>
      <dsp:spPr>
        <a:xfrm>
          <a:off x="6653057" y="321126"/>
          <a:ext cx="1990125" cy="1990125"/>
        </a:xfrm>
        <a:prstGeom prst="round2DiagRect">
          <a:avLst>
            <a:gd name="adj1" fmla="val 29727"/>
            <a:gd name="adj2" fmla="val 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54AAB44-BF0A-42C0-AFCD-0AE33AC85455}">
      <dsp:nvSpPr>
        <dsp:cNvPr id="0" name=""/>
        <dsp:cNvSpPr/>
      </dsp:nvSpPr>
      <dsp:spPr>
        <a:xfrm>
          <a:off x="7077182" y="745251"/>
          <a:ext cx="1141875" cy="114187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21B7FF0-2AA9-4B61-BA5E-C8952B30DDE8}">
      <dsp:nvSpPr>
        <dsp:cNvPr id="0" name=""/>
        <dsp:cNvSpPr/>
      </dsp:nvSpPr>
      <dsp:spPr>
        <a:xfrm>
          <a:off x="4794264" y="2931126"/>
          <a:ext cx="5707711" cy="10990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244600">
            <a:lnSpc>
              <a:spcPct val="90000"/>
            </a:lnSpc>
            <a:spcBef>
              <a:spcPct val="0"/>
            </a:spcBef>
            <a:spcAft>
              <a:spcPct val="35000"/>
            </a:spcAft>
            <a:buNone/>
            <a:defRPr cap="all"/>
          </a:pPr>
          <a:r>
            <a:rPr lang="en-US" sz="2800" kern="1200" dirty="0"/>
            <a:t>Language Objective: I can record in writing my initial explanation of the unit phenomenon. </a:t>
          </a:r>
        </a:p>
      </dsp:txBody>
      <dsp:txXfrm>
        <a:off x="4794264" y="2931126"/>
        <a:ext cx="5707711" cy="1099084"/>
      </dsp:txXfrm>
    </dsp:sp>
  </dsp:spTree>
</dsp:drawing>
</file>

<file path=ppt/diagrams/layout1.xml><?xml version="1.0" encoding="utf-8"?>
<dgm:layoutDef xmlns:dgm="http://schemas.openxmlformats.org/drawingml/2006/diagram" xmlns:a="http://schemas.openxmlformats.org/drawingml/2006/main" uniqueId="urn:microsoft.com/office/officeart/2016/7/layout/BasicLinearProcessNumbered">
  <dgm:title val="Basic Linear Process Numbered"/>
  <dgm:desc val="Used to show a progression; a timeline; sequential steps in a task, process, or workflow; or to emphasize movement or direction. Automatic numbers have been introduced to show the steps of the process which appears in a circle. Level 1 and Level 2 text appear in a rectangl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1</a:t>
              </a:r>
            </a:p>
          </dgm:t>
        </dgm:pt>
        <dgm:pt modelId="201" type="sibTrans" cxnId="5">
          <dgm:prSet phldrT="2"/>
          <dgm:t>
            <a:bodyPr/>
            <a:lstStyle/>
            <a:p>
              <a:r>
                <a:t>2</a:t>
              </a:r>
            </a:p>
          </dgm:t>
        </dgm:pt>
        <dgm:pt modelId="301" type="sibTrans" cxnId="6">
          <dgm:prSet phldrT="3"/>
          <dgm:t>
            <a:bodyPr/>
            <a:lstStyle/>
            <a:p>
              <a:r>
                <a:t>3</a:t>
              </a:r>
            </a:p>
          </dgm:t>
        </dgm:pt>
      </dgm:ptLst>
      <dgm:cxnLst>
        <dgm:cxn modelId="4" srcId="0" destId="1" srcOrd="0" destOrd="0" sibTransId="101"/>
        <dgm:cxn modelId="5" srcId="0" destId="2" srcOrd="1" destOrd="0" sibTransId="201"/>
        <dgm:cxn modelId="6" srcId="0" destId="3" srcOrd="2"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animLvl val="lvl"/>
      <dgm:resizeHandles val="exact"/>
    </dgm:varLst>
    <dgm:alg type="lin">
      <dgm:param type="linDir" val="fromL"/>
      <dgm:param type="nodeVertAlign" val="t"/>
    </dgm:alg>
    <dgm:shape xmlns:r="http://schemas.openxmlformats.org/officeDocument/2006/relationships" r:blip="">
      <dgm:adjLst/>
    </dgm:shape>
    <dgm:presOf/>
    <dgm:constrLst>
      <dgm:constr type="h" for="ch" forName="compositeNode" refType="h"/>
      <dgm:constr type="w" for="ch" forName="compositeNode" refType="w"/>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1"/>
      <dgm:constr type="primFontSz" for="des" forName="sibTransNodeCircle" op="equ"/>
      <dgm:constr type="primFontSz" for="des" forName="nodeText" op="equ"/>
      <dgm:constr type="h" for="des" forName="sibTransNodeCircle" op="equ"/>
      <dgm:constr type="w" for="des" forName="sibTransNodeCircle" op="equ"/>
    </dgm:constrLst>
    <dgm:ruleLst>
      <dgm:rule type="h" val="NaN" fact="1.2" max="NaN"/>
    </dgm:ruleLst>
    <dgm:forEach name="Name4" axis="ch" ptType="node">
      <dgm:layoutNode name="compositeNode">
        <dgm:varLst>
          <dgm:bulletEnabled val="1"/>
        </dgm:varLst>
        <dgm:alg type="composite"/>
        <dgm:constrLst>
          <dgm:constr type="h" refType="w" op="lte" fact="1.4"/>
          <dgm:constr type="w" for="ch" forName="bgRect" refType="w"/>
          <dgm:constr type="h" for="ch" forName="bgRect" refType="h"/>
          <dgm:constr type="t" for="ch" forName="bgRect"/>
          <dgm:constr type="l" for="ch" forName="bgRect"/>
          <dgm:constr type="h" for="ch" forName="sibTransNodeCircle" refType="h" refFor="ch" refForName="bgRect" fact="0.3"/>
          <dgm:constr type="w" for="ch" forName="sibTransNodeCircle" refType="h" refFor="ch" refForName="sibTransNodeCircle"/>
          <dgm:constr type="ctrX" for="ch" forName="sibTransNodeCircle" refType="w" fact="0.5"/>
          <dgm:constr type="ctrY" for="ch" forName="sibTransNodeCircle" refType="h" fact="0.25"/>
          <dgm:constr type="r" for="ch" forName="nodeText" refType="r" refFor="ch" refForName="bgRect"/>
          <dgm:constr type="h" for="ch" forName="nodeText" refType="h" refFor="ch" refForName="bgRect" fact="0.6"/>
          <dgm:constr type="t" for="ch" forName="nodeText" refType="h" refFor="ch" refForName="bgRect" fact="0.38"/>
          <dgm:constr type="b" for="ch" forName="bottomLine" refType="b" refFor="ch" refForName="bgRect"/>
          <dgm:constr type="w" for="ch" forName="bottomLine" refType="w" refFor="ch" refForName="bgRect"/>
          <dgm:constr type="h" for="ch" forName="bottomLine" val="0.002"/>
        </dgm:constrLst>
        <dgm:ruleLst/>
        <dgm:layoutNode name="bgRect" styleLbl="bgAccFollowNode1">
          <dgm:alg type="sp"/>
          <dgm:shape xmlns:r="http://schemas.openxmlformats.org/officeDocument/2006/relationships" type="rect" r:blip="">
            <dgm:adjLst/>
          </dgm:shape>
          <dgm:presOf axis="self"/>
          <dgm:constrLst/>
          <dgm:ruleLst/>
        </dgm:layoutNode>
        <dgm:forEach name="Name19" axis="followSib" ptType="sibTrans" hideLastTrans="0" cnt="1">
          <dgm:layoutNode name="sibTransNodeCircle" styleLbl="alignNode1">
            <dgm:varLst>
              <dgm:chMax val="0"/>
              <dgm:bulletEnabled/>
            </dgm:varLst>
            <dgm:presOf axis="self" ptType="sibTrans"/>
            <dgm:alg type="tx">
              <dgm:param type="txAnchorVert" val="mid"/>
              <dgm:param type="txAnchorHorzCh" val="ctr"/>
            </dgm:alg>
            <dgm:shape xmlns:r="http://schemas.openxmlformats.org/officeDocument/2006/relationships" type="ellipse" r:blip="">
              <dgm:adjLst/>
            </dgm:shape>
            <dgm:constrLst>
              <dgm:constr type="w" refType="h" op="lte"/>
              <dgm:constr type="primFontSz" val="48"/>
              <dgm:constr type="tMarg" val="1"/>
              <dgm:constr type="lMarg" refType="w" fact="0.221"/>
              <dgm:constr type="rMarg" refType="w" fact="0.221"/>
              <dgm:constr type="bMarg" val="1"/>
            </dgm:constrLst>
            <dgm:ruleLst>
              <dgm:rule type="primFontSz" val="14" fact="NaN" max="NaN"/>
            </dgm:ruleLst>
          </dgm:layoutNode>
        </dgm:forEach>
        <dgm:layoutNode name="bottomLine" styleLbl="alignNode1">
          <dgm:varLst/>
          <dgm:presOf/>
          <dgm:alg type="sp"/>
          <dgm:shape xmlns:r="http://schemas.openxmlformats.org/officeDocument/2006/relationships" type="rect" r:blip="">
            <dgm:adjLst/>
          </dgm:shape>
          <dgm:constrLst/>
          <dgm:ruleLst/>
        </dgm:layoutNode>
        <dgm:layoutNode name="nodeText" styleLbl="bgAccFollowNode1" moveWith="bgRect">
          <dgm:varLst>
            <dgm:bulletEnabled val="1"/>
          </dgm:varLst>
          <dgm:alg type="tx">
            <dgm:param type="parTxLTRAlign" val="l"/>
            <dgm:param type="parTxRTLAlign" val="r"/>
            <dgm:param type="txAnchorVert" val="t"/>
          </dgm:alg>
          <dgm:shape xmlns:r="http://schemas.openxmlformats.org/officeDocument/2006/relationships" type="rect" r:blip="" zOrderOff="-1" hideGeom="1">
            <dgm:adjLst/>
          </dgm:shape>
          <dgm:presOf axis="desOrSelf" ptType="node"/>
          <dgm:constrLst>
            <dgm:constr type="primFontSz" val="26"/>
            <dgm:constr type="tMarg" val="26"/>
            <dgm:constr type="lMarg" refType="w" fact="0.221"/>
            <dgm:constr type="rMarg" refType="w" fact="0.221"/>
            <dgm:constr type="bMarg" val="26"/>
          </dgm:constrLst>
          <dgm:ruleLst>
            <dgm:rule type="primFontSz" val="11" fact="NaN" max="NaN"/>
          </dgm:ruleLst>
        </dgm:layoutNode>
      </dgm:layoutNode>
      <dgm:forEach name="Name14" axis="followSib" ptType="sibTrans" cnt="1">
        <dgm:layoutNode name="sibTrans">
          <dgm:alg type="sp"/>
          <dgm:shape xmlns:r="http://schemas.openxmlformats.org/officeDocument/2006/relationships" r:blip="">
            <dgm:adjLst/>
          </dgm:shape>
          <dgm:presOf/>
          <dgm:constrLst/>
          <dgm:ruleLst/>
        </dgm:layoutNode>
      </dgm:forEach>
    </dgm:forEach>
  </dgm:layoutNode>
  <dgm:extLst>
    <a:ext uri="{4F341089-5ED1-44EC-B178-C955D00A3D55}">
      <dgm1611:autoBuNodeInfoLst xmlns:dgm1611="http://schemas.microsoft.com/office/drawing/2016/11/diagram">
        <dgm1611:autoBuNodeInfo lvl="1" ptType="sibTrans">
          <dgm1611:buPr prefix="" leadZeros="0">
            <a:buAutoNum type="arabicParenBoth"/>
          </dgm1611:buPr>
        </dgm1611:autoBuNodeInfo>
      </dgm1611:autoBuNodeInfoLst>
    </a:ext>
  </dgm:extLst>
</dgm:layoutDef>
</file>

<file path=ppt/diagrams/layout2.xml><?xml version="1.0" encoding="utf-8"?>
<dgm:layoutDef xmlns:dgm="http://schemas.openxmlformats.org/drawingml/2006/diagram" xmlns:a="http://schemas.openxmlformats.org/drawingml/2006/main" uniqueId="urn:microsoft.com/office/officeart/2018/5/layout/IconLeafLabelList">
  <dgm:title val="Icon Leaf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round2DiagRect" r:blip="">
            <dgm:adjLst/>
            <dgm:extLst>
              <a:ext uri="{B698B0E9-8C71-41B9-8309-B3DCBF30829C}">
                <dgm1612:spPr xmlns:dgm1612="http://schemas.microsoft.com/office/drawing/2016/12/diagram">
                  <a:prstGeom prst="round2DiagRect">
                    <a:avLst>
                      <a:gd name="adj1" fmla="val 29727"/>
                      <a:gd name="adj2" fmla="val 0"/>
                    </a:avLst>
                  </a:prstGeom>
                </dgm1612:spPr>
              </a:ext>
            </dgm:ext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13A9A95-F686-4795-B8E9-6FC7C8DD5947}" type="datetimeFigureOut">
              <a:rPr lang="en-US" smtClean="0"/>
              <a:t>10/18/2020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438C427-8770-4AA4-8CBF-4DE3F10184D5}" type="slidenum">
              <a:rPr lang="en-US" smtClean="0"/>
              <a:t>‹#›</a:t>
            </a:fld>
            <a:endParaRPr lang="en-US"/>
          </a:p>
        </p:txBody>
      </p:sp>
    </p:spTree>
    <p:extLst>
      <p:ext uri="{BB962C8B-B14F-4D97-AF65-F5344CB8AC3E}">
        <p14:creationId xmlns:p14="http://schemas.microsoft.com/office/powerpoint/2010/main" val="17719381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8"/>
        <p:cNvGrpSpPr/>
        <p:nvPr/>
      </p:nvGrpSpPr>
      <p:grpSpPr>
        <a:xfrm>
          <a:off x="0" y="0"/>
          <a:ext cx="0" cy="0"/>
          <a:chOff x="0" y="0"/>
          <a:chExt cx="0" cy="0"/>
        </a:xfrm>
      </p:grpSpPr>
      <p:sp>
        <p:nvSpPr>
          <p:cNvPr id="1419" name="Google Shape;1419;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20" name="Google Shape;1420;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endParaRPr>
              <a:solidFill>
                <a:schemeClr val="dk1"/>
              </a:solidFill>
              <a:latin typeface="Roboto"/>
              <a:ea typeface="Roboto"/>
              <a:cs typeface="Roboto"/>
              <a:sym typeface="Roboto"/>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4"/>
        <p:cNvGrpSpPr/>
        <p:nvPr/>
      </p:nvGrpSpPr>
      <p:grpSpPr>
        <a:xfrm>
          <a:off x="0" y="0"/>
          <a:ext cx="0" cy="0"/>
          <a:chOff x="0" y="0"/>
          <a:chExt cx="0" cy="0"/>
        </a:xfrm>
      </p:grpSpPr>
      <p:sp>
        <p:nvSpPr>
          <p:cNvPr id="1485" name="Google Shape;1485;g8dc55809e7_0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86" name="Google Shape;1486;g8dc55809e7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solidFill>
                <a:schemeClr val="dk1"/>
              </a:solidFill>
              <a:latin typeface="Roboto"/>
              <a:ea typeface="Roboto"/>
              <a:cs typeface="Roboto"/>
              <a:sym typeface="Roboto"/>
            </a:endParaRPr>
          </a:p>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1"/>
        <p:cNvGrpSpPr/>
        <p:nvPr/>
      </p:nvGrpSpPr>
      <p:grpSpPr>
        <a:xfrm>
          <a:off x="0" y="0"/>
          <a:ext cx="0" cy="0"/>
          <a:chOff x="0" y="0"/>
          <a:chExt cx="0" cy="0"/>
        </a:xfrm>
      </p:grpSpPr>
      <p:sp>
        <p:nvSpPr>
          <p:cNvPr id="1492" name="Google Shape;1492;g7d5d84f8e9_0_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93" name="Google Shape;1493;g7d5d84f8e9_0_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latin typeface="Roboto"/>
              <a:ea typeface="Roboto"/>
              <a:cs typeface="Roboto"/>
              <a:sym typeface="Roboto"/>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6"/>
        <p:cNvGrpSpPr/>
        <p:nvPr/>
      </p:nvGrpSpPr>
      <p:grpSpPr>
        <a:xfrm>
          <a:off x="0" y="0"/>
          <a:ext cx="0" cy="0"/>
          <a:chOff x="0" y="0"/>
          <a:chExt cx="0" cy="0"/>
        </a:xfrm>
      </p:grpSpPr>
      <p:sp>
        <p:nvSpPr>
          <p:cNvPr id="1497" name="Google Shape;1497;g7d5d84f8e9_0_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98" name="Google Shape;1498;g7d5d84f8e9_0_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a:latin typeface="Roboto"/>
              <a:ea typeface="Roboto"/>
              <a:cs typeface="Roboto"/>
              <a:sym typeface="Roboto"/>
            </a:endParaRPr>
          </a:p>
          <a:p>
            <a:pPr marL="0" lvl="0" indent="0" algn="l" rtl="0">
              <a:spcBef>
                <a:spcPts val="0"/>
              </a:spcBef>
              <a:spcAft>
                <a:spcPts val="0"/>
              </a:spcAft>
              <a:buClr>
                <a:schemeClr val="dk1"/>
              </a:buClr>
              <a:buSzPts val="1100"/>
              <a:buFont typeface="Arial"/>
              <a:buNone/>
            </a:pPr>
            <a:endParaRPr>
              <a:latin typeface="Roboto"/>
              <a:ea typeface="Roboto"/>
              <a:cs typeface="Roboto"/>
              <a:sym typeface="Roboto"/>
            </a:endParaRPr>
          </a:p>
          <a:p>
            <a:pPr marL="0" lvl="0" indent="0" algn="l" rtl="0">
              <a:spcBef>
                <a:spcPts val="0"/>
              </a:spcBef>
              <a:spcAft>
                <a:spcPts val="0"/>
              </a:spcAft>
              <a:buNone/>
            </a:pPr>
            <a:endParaRPr>
              <a:latin typeface="Roboto"/>
              <a:ea typeface="Roboto"/>
              <a:cs typeface="Roboto"/>
              <a:sym typeface="Roboto"/>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2"/>
        <p:cNvGrpSpPr/>
        <p:nvPr/>
      </p:nvGrpSpPr>
      <p:grpSpPr>
        <a:xfrm>
          <a:off x="0" y="0"/>
          <a:ext cx="0" cy="0"/>
          <a:chOff x="0" y="0"/>
          <a:chExt cx="0" cy="0"/>
        </a:xfrm>
      </p:grpSpPr>
      <p:sp>
        <p:nvSpPr>
          <p:cNvPr id="1503" name="Google Shape;1503;g8dc55809e7_0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04" name="Google Shape;1504;g8dc55809e7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0"/>
        <p:cNvGrpSpPr/>
        <p:nvPr/>
      </p:nvGrpSpPr>
      <p:grpSpPr>
        <a:xfrm>
          <a:off x="0" y="0"/>
          <a:ext cx="0" cy="0"/>
          <a:chOff x="0" y="0"/>
          <a:chExt cx="0" cy="0"/>
        </a:xfrm>
      </p:grpSpPr>
      <p:sp>
        <p:nvSpPr>
          <p:cNvPr id="1511" name="Google Shape;1511;g8dc55809e7_0_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12" name="Google Shape;1512;g8dc55809e7_0_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8"/>
        <p:cNvGrpSpPr/>
        <p:nvPr/>
      </p:nvGrpSpPr>
      <p:grpSpPr>
        <a:xfrm>
          <a:off x="0" y="0"/>
          <a:ext cx="0" cy="0"/>
          <a:chOff x="0" y="0"/>
          <a:chExt cx="0" cy="0"/>
        </a:xfrm>
      </p:grpSpPr>
      <p:sp>
        <p:nvSpPr>
          <p:cNvPr id="1519" name="Google Shape;1519;g8dc55809e7_0_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20" name="Google Shape;1520;g8dc55809e7_0_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4"/>
        <p:cNvGrpSpPr/>
        <p:nvPr/>
      </p:nvGrpSpPr>
      <p:grpSpPr>
        <a:xfrm>
          <a:off x="0" y="0"/>
          <a:ext cx="0" cy="0"/>
          <a:chOff x="0" y="0"/>
          <a:chExt cx="0" cy="0"/>
        </a:xfrm>
      </p:grpSpPr>
      <p:sp>
        <p:nvSpPr>
          <p:cNvPr id="1525" name="Google Shape;1525;g8dc55809e7_0_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26" name="Google Shape;1526;g8dc55809e7_0_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0"/>
        <p:cNvGrpSpPr/>
        <p:nvPr/>
      </p:nvGrpSpPr>
      <p:grpSpPr>
        <a:xfrm>
          <a:off x="0" y="0"/>
          <a:ext cx="0" cy="0"/>
          <a:chOff x="0" y="0"/>
          <a:chExt cx="0" cy="0"/>
        </a:xfrm>
      </p:grpSpPr>
      <p:sp>
        <p:nvSpPr>
          <p:cNvPr id="1531" name="Google Shape;1531;g7d5d84f8e9_0_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32" name="Google Shape;1532;g7d5d84f8e9_0_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solidFill>
                <a:schemeClr val="dk1"/>
              </a:solidFill>
              <a:latin typeface="Roboto"/>
              <a:ea typeface="Roboto"/>
              <a:cs typeface="Roboto"/>
              <a:sym typeface="Roboto"/>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0"/>
        <p:cNvGrpSpPr/>
        <p:nvPr/>
      </p:nvGrpSpPr>
      <p:grpSpPr>
        <a:xfrm>
          <a:off x="0" y="0"/>
          <a:ext cx="0" cy="0"/>
          <a:chOff x="0" y="0"/>
          <a:chExt cx="0" cy="0"/>
        </a:xfrm>
      </p:grpSpPr>
      <p:sp>
        <p:nvSpPr>
          <p:cNvPr id="1541" name="Google Shape;1541;g7d5d84f8e9_0_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42" name="Google Shape;1542;g7d5d84f8e9_0_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solidFill>
                <a:schemeClr val="dk1"/>
              </a:solidFill>
              <a:latin typeface="Roboto"/>
              <a:ea typeface="Roboto"/>
              <a:cs typeface="Roboto"/>
              <a:sym typeface="Roboto"/>
            </a:endParaRPr>
          </a:p>
          <a:p>
            <a:pPr marL="0" lvl="0" indent="0" algn="l" rtl="0">
              <a:spcBef>
                <a:spcPts val="0"/>
              </a:spcBef>
              <a:spcAft>
                <a:spcPts val="0"/>
              </a:spcAft>
              <a:buClr>
                <a:schemeClr val="dk1"/>
              </a:buClr>
              <a:buSzPts val="1100"/>
              <a:buFont typeface="Arial"/>
              <a:buNone/>
            </a:pPr>
            <a:endParaRPr>
              <a:solidFill>
                <a:schemeClr val="dk1"/>
              </a:solidFill>
              <a:latin typeface="Roboto"/>
              <a:ea typeface="Roboto"/>
              <a:cs typeface="Roboto"/>
              <a:sym typeface="Roboto"/>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8"/>
        <p:cNvGrpSpPr/>
        <p:nvPr/>
      </p:nvGrpSpPr>
      <p:grpSpPr>
        <a:xfrm>
          <a:off x="0" y="0"/>
          <a:ext cx="0" cy="0"/>
          <a:chOff x="0" y="0"/>
          <a:chExt cx="0" cy="0"/>
        </a:xfrm>
      </p:grpSpPr>
      <p:sp>
        <p:nvSpPr>
          <p:cNvPr id="1549" name="Google Shape;1549;g8dc55809e7_0_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50" name="Google Shape;1550;g8dc55809e7_0_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1"/>
        <p:cNvGrpSpPr/>
        <p:nvPr/>
      </p:nvGrpSpPr>
      <p:grpSpPr>
        <a:xfrm>
          <a:off x="0" y="0"/>
          <a:ext cx="0" cy="0"/>
          <a:chOff x="0" y="0"/>
          <a:chExt cx="0" cy="0"/>
        </a:xfrm>
      </p:grpSpPr>
      <p:sp>
        <p:nvSpPr>
          <p:cNvPr id="1432" name="Google Shape;1432;g914fcd42d5_0_14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3" name="Google Shape;1433;g914fcd42d5_0_14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solidFill>
                <a:schemeClr val="dk1"/>
              </a:solidFill>
              <a:latin typeface="Roboto"/>
              <a:ea typeface="Roboto"/>
              <a:cs typeface="Roboto"/>
              <a:sym typeface="Roboto"/>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4"/>
        <p:cNvGrpSpPr/>
        <p:nvPr/>
      </p:nvGrpSpPr>
      <p:grpSpPr>
        <a:xfrm>
          <a:off x="0" y="0"/>
          <a:ext cx="0" cy="0"/>
          <a:chOff x="0" y="0"/>
          <a:chExt cx="0" cy="0"/>
        </a:xfrm>
      </p:grpSpPr>
      <p:sp>
        <p:nvSpPr>
          <p:cNvPr id="1555" name="Google Shape;1555;g914fcd42d5_0_17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56" name="Google Shape;1556;g914fcd42d5_0_17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solidFill>
                <a:schemeClr val="dk1"/>
              </a:solidFill>
              <a:latin typeface="Roboto"/>
              <a:ea typeface="Roboto"/>
              <a:cs typeface="Roboto"/>
              <a:sym typeface="Roboto"/>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2"/>
        <p:cNvGrpSpPr/>
        <p:nvPr/>
      </p:nvGrpSpPr>
      <p:grpSpPr>
        <a:xfrm>
          <a:off x="0" y="0"/>
          <a:ext cx="0" cy="0"/>
          <a:chOff x="0" y="0"/>
          <a:chExt cx="0" cy="0"/>
        </a:xfrm>
      </p:grpSpPr>
      <p:sp>
        <p:nvSpPr>
          <p:cNvPr id="1563" name="Google Shape;1563;g914fcd42d5_0_17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64" name="Google Shape;1564;g914fcd42d5_0_17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5"/>
        <p:cNvGrpSpPr/>
        <p:nvPr/>
      </p:nvGrpSpPr>
      <p:grpSpPr>
        <a:xfrm>
          <a:off x="0" y="0"/>
          <a:ext cx="0" cy="0"/>
          <a:chOff x="0" y="0"/>
          <a:chExt cx="0" cy="0"/>
        </a:xfrm>
      </p:grpSpPr>
      <p:sp>
        <p:nvSpPr>
          <p:cNvPr id="1426" name="Google Shape;1426;g8a506299ad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27" name="Google Shape;1427;g8a506299ad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1"/>
        <p:cNvGrpSpPr/>
        <p:nvPr/>
      </p:nvGrpSpPr>
      <p:grpSpPr>
        <a:xfrm>
          <a:off x="0" y="0"/>
          <a:ext cx="0" cy="0"/>
          <a:chOff x="0" y="0"/>
          <a:chExt cx="0" cy="0"/>
        </a:xfrm>
      </p:grpSpPr>
      <p:sp>
        <p:nvSpPr>
          <p:cNvPr id="1442" name="Google Shape;1442;g7d5d84f8e9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3" name="Google Shape;1443;g7d5d84f8e9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solidFill>
                <a:schemeClr val="dk1"/>
              </a:solidFill>
              <a:latin typeface="Roboto"/>
              <a:ea typeface="Roboto"/>
              <a:cs typeface="Roboto"/>
              <a:sym typeface="Roboto"/>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7"/>
        <p:cNvGrpSpPr/>
        <p:nvPr/>
      </p:nvGrpSpPr>
      <p:grpSpPr>
        <a:xfrm>
          <a:off x="0" y="0"/>
          <a:ext cx="0" cy="0"/>
          <a:chOff x="0" y="0"/>
          <a:chExt cx="0" cy="0"/>
        </a:xfrm>
      </p:grpSpPr>
      <p:sp>
        <p:nvSpPr>
          <p:cNvPr id="1448" name="Google Shape;1448;g8dc55809e7_0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9" name="Google Shape;1449;g8dc55809e7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solidFill>
                <a:schemeClr val="dk1"/>
              </a:solidFill>
              <a:latin typeface="Roboto"/>
              <a:ea typeface="Roboto"/>
              <a:cs typeface="Roboto"/>
              <a:sym typeface="Roboto"/>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5"/>
        <p:cNvGrpSpPr/>
        <p:nvPr/>
      </p:nvGrpSpPr>
      <p:grpSpPr>
        <a:xfrm>
          <a:off x="0" y="0"/>
          <a:ext cx="0" cy="0"/>
          <a:chOff x="0" y="0"/>
          <a:chExt cx="0" cy="0"/>
        </a:xfrm>
      </p:grpSpPr>
      <p:sp>
        <p:nvSpPr>
          <p:cNvPr id="1456" name="Google Shape;1456;g7d5d84f8e9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57" name="Google Shape;1457;g7d5d84f8e9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solidFill>
                <a:schemeClr val="dk1"/>
              </a:solidFill>
              <a:latin typeface="Roboto"/>
              <a:ea typeface="Roboto"/>
              <a:cs typeface="Roboto"/>
              <a:sym typeface="Roboto"/>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2"/>
        <p:cNvGrpSpPr/>
        <p:nvPr/>
      </p:nvGrpSpPr>
      <p:grpSpPr>
        <a:xfrm>
          <a:off x="0" y="0"/>
          <a:ext cx="0" cy="0"/>
          <a:chOff x="0" y="0"/>
          <a:chExt cx="0" cy="0"/>
        </a:xfrm>
      </p:grpSpPr>
      <p:sp>
        <p:nvSpPr>
          <p:cNvPr id="1463" name="Google Shape;1463;g914fcd42d5_0_14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64" name="Google Shape;1464;g914fcd42d5_0_14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0"/>
        <p:cNvGrpSpPr/>
        <p:nvPr/>
      </p:nvGrpSpPr>
      <p:grpSpPr>
        <a:xfrm>
          <a:off x="0" y="0"/>
          <a:ext cx="0" cy="0"/>
          <a:chOff x="0" y="0"/>
          <a:chExt cx="0" cy="0"/>
        </a:xfrm>
      </p:grpSpPr>
      <p:sp>
        <p:nvSpPr>
          <p:cNvPr id="1471" name="Google Shape;1471;g7d5d84f8e9_0_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2" name="Google Shape;1472;g7d5d84f8e9_0_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solidFill>
                <a:schemeClr val="dk1"/>
              </a:solidFill>
              <a:latin typeface="Roboto"/>
              <a:ea typeface="Roboto"/>
              <a:cs typeface="Roboto"/>
              <a:sym typeface="Roboto"/>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8"/>
        <p:cNvGrpSpPr/>
        <p:nvPr/>
      </p:nvGrpSpPr>
      <p:grpSpPr>
        <a:xfrm>
          <a:off x="0" y="0"/>
          <a:ext cx="0" cy="0"/>
          <a:chOff x="0" y="0"/>
          <a:chExt cx="0" cy="0"/>
        </a:xfrm>
      </p:grpSpPr>
      <p:sp>
        <p:nvSpPr>
          <p:cNvPr id="1479" name="Google Shape;1479;g8dc55809e7_0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80" name="Google Shape;1480;g8dc55809e7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F554EB-1A97-4206-884A-CE987EAB0AB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36E0037-BC7D-4C8C-A003-A7DA937A6F9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4F3CE30-CE8E-41FC-B60D-0AAB38146AE8}"/>
              </a:ext>
            </a:extLst>
          </p:cNvPr>
          <p:cNvSpPr>
            <a:spLocks noGrp="1"/>
          </p:cNvSpPr>
          <p:nvPr>
            <p:ph type="dt" sz="half" idx="10"/>
          </p:nvPr>
        </p:nvSpPr>
        <p:spPr/>
        <p:txBody>
          <a:bodyPr/>
          <a:lstStyle/>
          <a:p>
            <a:fld id="{058BDDF0-242E-447A-86DF-2E2055B07694}" type="datetimeFigureOut">
              <a:rPr lang="en-US" smtClean="0"/>
              <a:t>10/18/2020</a:t>
            </a:fld>
            <a:endParaRPr lang="en-US"/>
          </a:p>
        </p:txBody>
      </p:sp>
      <p:sp>
        <p:nvSpPr>
          <p:cNvPr id="5" name="Footer Placeholder 4">
            <a:extLst>
              <a:ext uri="{FF2B5EF4-FFF2-40B4-BE49-F238E27FC236}">
                <a16:creationId xmlns:a16="http://schemas.microsoft.com/office/drawing/2014/main" id="{6FEE8B05-7ACB-4D80-93F2-9B42715DA4B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8566F4B-0297-41ED-81CA-8498DA5853E8}"/>
              </a:ext>
            </a:extLst>
          </p:cNvPr>
          <p:cNvSpPr>
            <a:spLocks noGrp="1"/>
          </p:cNvSpPr>
          <p:nvPr>
            <p:ph type="sldNum" sz="quarter" idx="12"/>
          </p:nvPr>
        </p:nvSpPr>
        <p:spPr/>
        <p:txBody>
          <a:bodyPr/>
          <a:lstStyle/>
          <a:p>
            <a:fld id="{0EE6DD2B-CBFB-4D7A-93DD-93B9ECF9D74D}" type="slidenum">
              <a:rPr lang="en-US" smtClean="0"/>
              <a:t>‹#›</a:t>
            </a:fld>
            <a:endParaRPr lang="en-US"/>
          </a:p>
        </p:txBody>
      </p:sp>
    </p:spTree>
    <p:extLst>
      <p:ext uri="{BB962C8B-B14F-4D97-AF65-F5344CB8AC3E}">
        <p14:creationId xmlns:p14="http://schemas.microsoft.com/office/powerpoint/2010/main" val="34646183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EB9A1D-ACF6-4FD4-9FAE-4ED6AEEE7F0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3C9BCB3-6B2C-4CE9-9779-C9EEF9F32B3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F86CB76-A6B1-4BD8-8F2E-28FBFB0C5AB1}"/>
              </a:ext>
            </a:extLst>
          </p:cNvPr>
          <p:cNvSpPr>
            <a:spLocks noGrp="1"/>
          </p:cNvSpPr>
          <p:nvPr>
            <p:ph type="dt" sz="half" idx="10"/>
          </p:nvPr>
        </p:nvSpPr>
        <p:spPr/>
        <p:txBody>
          <a:bodyPr/>
          <a:lstStyle/>
          <a:p>
            <a:fld id="{058BDDF0-242E-447A-86DF-2E2055B07694}" type="datetimeFigureOut">
              <a:rPr lang="en-US" smtClean="0"/>
              <a:t>10/18/2020</a:t>
            </a:fld>
            <a:endParaRPr lang="en-US"/>
          </a:p>
        </p:txBody>
      </p:sp>
      <p:sp>
        <p:nvSpPr>
          <p:cNvPr id="5" name="Footer Placeholder 4">
            <a:extLst>
              <a:ext uri="{FF2B5EF4-FFF2-40B4-BE49-F238E27FC236}">
                <a16:creationId xmlns:a16="http://schemas.microsoft.com/office/drawing/2014/main" id="{EB772E7C-C0D6-4D36-811C-6BBAEE2042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B512328-62A7-424E-9EF5-6F6281E5A907}"/>
              </a:ext>
            </a:extLst>
          </p:cNvPr>
          <p:cNvSpPr>
            <a:spLocks noGrp="1"/>
          </p:cNvSpPr>
          <p:nvPr>
            <p:ph type="sldNum" sz="quarter" idx="12"/>
          </p:nvPr>
        </p:nvSpPr>
        <p:spPr/>
        <p:txBody>
          <a:bodyPr/>
          <a:lstStyle/>
          <a:p>
            <a:fld id="{0EE6DD2B-CBFB-4D7A-93DD-93B9ECF9D74D}" type="slidenum">
              <a:rPr lang="en-US" smtClean="0"/>
              <a:t>‹#›</a:t>
            </a:fld>
            <a:endParaRPr lang="en-US"/>
          </a:p>
        </p:txBody>
      </p:sp>
    </p:spTree>
    <p:extLst>
      <p:ext uri="{BB962C8B-B14F-4D97-AF65-F5344CB8AC3E}">
        <p14:creationId xmlns:p14="http://schemas.microsoft.com/office/powerpoint/2010/main" val="24369778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B15D72F-5874-4CD1-A4A7-0E429457A49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912BCB8-81CE-438F-9C03-34D04C2A465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686EB8A-6391-4AD3-B680-8905605AA375}"/>
              </a:ext>
            </a:extLst>
          </p:cNvPr>
          <p:cNvSpPr>
            <a:spLocks noGrp="1"/>
          </p:cNvSpPr>
          <p:nvPr>
            <p:ph type="dt" sz="half" idx="10"/>
          </p:nvPr>
        </p:nvSpPr>
        <p:spPr/>
        <p:txBody>
          <a:bodyPr/>
          <a:lstStyle/>
          <a:p>
            <a:fld id="{058BDDF0-242E-447A-86DF-2E2055B07694}" type="datetimeFigureOut">
              <a:rPr lang="en-US" smtClean="0"/>
              <a:t>10/18/2020</a:t>
            </a:fld>
            <a:endParaRPr lang="en-US"/>
          </a:p>
        </p:txBody>
      </p:sp>
      <p:sp>
        <p:nvSpPr>
          <p:cNvPr id="5" name="Footer Placeholder 4">
            <a:extLst>
              <a:ext uri="{FF2B5EF4-FFF2-40B4-BE49-F238E27FC236}">
                <a16:creationId xmlns:a16="http://schemas.microsoft.com/office/drawing/2014/main" id="{BB88F26F-1590-4C98-9675-0592069098B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4F3269-F1B4-4898-896A-5B96938AEC70}"/>
              </a:ext>
            </a:extLst>
          </p:cNvPr>
          <p:cNvSpPr>
            <a:spLocks noGrp="1"/>
          </p:cNvSpPr>
          <p:nvPr>
            <p:ph type="sldNum" sz="quarter" idx="12"/>
          </p:nvPr>
        </p:nvSpPr>
        <p:spPr/>
        <p:txBody>
          <a:bodyPr/>
          <a:lstStyle/>
          <a:p>
            <a:fld id="{0EE6DD2B-CBFB-4D7A-93DD-93B9ECF9D74D}" type="slidenum">
              <a:rPr lang="en-US" smtClean="0"/>
              <a:t>‹#›</a:t>
            </a:fld>
            <a:endParaRPr lang="en-US"/>
          </a:p>
        </p:txBody>
      </p:sp>
    </p:spTree>
    <p:extLst>
      <p:ext uri="{BB962C8B-B14F-4D97-AF65-F5344CB8AC3E}">
        <p14:creationId xmlns:p14="http://schemas.microsoft.com/office/powerpoint/2010/main" val="3866426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Lesson Title (two lines)">
  <p:cSld name="Lesson Title (two lines)">
    <p:bg>
      <p:bgPr>
        <a:solidFill>
          <a:srgbClr val="000000"/>
        </a:solidFill>
        <a:effectLst/>
      </p:bgPr>
    </p:bg>
    <p:spTree>
      <p:nvGrpSpPr>
        <p:cNvPr id="1" name="Shape 486"/>
        <p:cNvGrpSpPr/>
        <p:nvPr/>
      </p:nvGrpSpPr>
      <p:grpSpPr>
        <a:xfrm>
          <a:off x="0" y="0"/>
          <a:ext cx="0" cy="0"/>
          <a:chOff x="0" y="0"/>
          <a:chExt cx="0" cy="0"/>
        </a:xfrm>
      </p:grpSpPr>
      <p:sp>
        <p:nvSpPr>
          <p:cNvPr id="487" name="Google Shape;487;p57"/>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algn="l"/>
            <a:fld id="{00000000-1234-1234-1234-123412341234}" type="slidenum">
              <a:rPr lang="en" smtClean="0"/>
              <a:pPr algn="l"/>
              <a:t>‹#›</a:t>
            </a:fld>
            <a:endParaRPr lang="en"/>
          </a:p>
        </p:txBody>
      </p:sp>
      <p:sp>
        <p:nvSpPr>
          <p:cNvPr id="488" name="Google Shape;488;p57"/>
          <p:cNvSpPr txBox="1">
            <a:spLocks noGrp="1"/>
          </p:cNvSpPr>
          <p:nvPr>
            <p:ph type="title"/>
          </p:nvPr>
        </p:nvSpPr>
        <p:spPr>
          <a:xfrm>
            <a:off x="1078467" y="3462528"/>
            <a:ext cx="9919600" cy="738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FFFFFF"/>
              </a:buClr>
              <a:buSzPts val="2400"/>
              <a:buFont typeface="Roboto"/>
              <a:buNone/>
              <a:defRPr sz="3200" b="1">
                <a:solidFill>
                  <a:srgbClr val="FFFFFF"/>
                </a:solidFill>
                <a:latin typeface="Roboto"/>
                <a:ea typeface="Roboto"/>
                <a:cs typeface="Roboto"/>
                <a:sym typeface="Roboto"/>
              </a:defRPr>
            </a:lvl1pPr>
            <a:lvl2pPr lvl="1" rtl="0">
              <a:lnSpc>
                <a:spcPct val="100000"/>
              </a:lnSpc>
              <a:spcBef>
                <a:spcPts val="1333"/>
              </a:spcBef>
              <a:spcAft>
                <a:spcPts val="0"/>
              </a:spcAft>
              <a:buSzPts val="4800"/>
              <a:buNone/>
              <a:defRPr sz="6400"/>
            </a:lvl2pPr>
            <a:lvl3pPr lvl="2" rtl="0">
              <a:lnSpc>
                <a:spcPct val="100000"/>
              </a:lnSpc>
              <a:spcBef>
                <a:spcPts val="0"/>
              </a:spcBef>
              <a:spcAft>
                <a:spcPts val="0"/>
              </a:spcAft>
              <a:buSzPts val="4800"/>
              <a:buNone/>
              <a:defRPr sz="6400"/>
            </a:lvl3pPr>
            <a:lvl4pPr lvl="3" rtl="0">
              <a:lnSpc>
                <a:spcPct val="100000"/>
              </a:lnSpc>
              <a:spcBef>
                <a:spcPts val="0"/>
              </a:spcBef>
              <a:spcAft>
                <a:spcPts val="0"/>
              </a:spcAft>
              <a:buSzPts val="4800"/>
              <a:buNone/>
              <a:defRPr sz="6400"/>
            </a:lvl4pPr>
            <a:lvl5pPr lvl="4" rtl="0">
              <a:lnSpc>
                <a:spcPct val="100000"/>
              </a:lnSpc>
              <a:spcBef>
                <a:spcPts val="0"/>
              </a:spcBef>
              <a:spcAft>
                <a:spcPts val="0"/>
              </a:spcAft>
              <a:buSzPts val="4800"/>
              <a:buNone/>
              <a:defRPr sz="6400"/>
            </a:lvl5pPr>
            <a:lvl6pPr lvl="5" rtl="0">
              <a:lnSpc>
                <a:spcPct val="100000"/>
              </a:lnSpc>
              <a:spcBef>
                <a:spcPts val="0"/>
              </a:spcBef>
              <a:spcAft>
                <a:spcPts val="0"/>
              </a:spcAft>
              <a:buSzPts val="4800"/>
              <a:buNone/>
              <a:defRPr sz="6400"/>
            </a:lvl6pPr>
            <a:lvl7pPr lvl="6" rtl="0">
              <a:lnSpc>
                <a:spcPct val="100000"/>
              </a:lnSpc>
              <a:spcBef>
                <a:spcPts val="0"/>
              </a:spcBef>
              <a:spcAft>
                <a:spcPts val="0"/>
              </a:spcAft>
              <a:buSzPts val="4800"/>
              <a:buNone/>
              <a:defRPr sz="6400"/>
            </a:lvl7pPr>
            <a:lvl8pPr lvl="7" rtl="0">
              <a:lnSpc>
                <a:spcPct val="100000"/>
              </a:lnSpc>
              <a:spcBef>
                <a:spcPts val="0"/>
              </a:spcBef>
              <a:spcAft>
                <a:spcPts val="0"/>
              </a:spcAft>
              <a:buSzPts val="4800"/>
              <a:buNone/>
              <a:defRPr sz="6400"/>
            </a:lvl8pPr>
            <a:lvl9pPr lvl="8" rtl="0">
              <a:lnSpc>
                <a:spcPct val="100000"/>
              </a:lnSpc>
              <a:spcBef>
                <a:spcPts val="0"/>
              </a:spcBef>
              <a:spcAft>
                <a:spcPts val="0"/>
              </a:spcAft>
              <a:buSzPts val="4800"/>
              <a:buNone/>
              <a:defRPr sz="6400"/>
            </a:lvl9pPr>
          </a:lstStyle>
          <a:p>
            <a:endParaRPr/>
          </a:p>
        </p:txBody>
      </p:sp>
      <p:sp>
        <p:nvSpPr>
          <p:cNvPr id="489" name="Google Shape;489;p57"/>
          <p:cNvSpPr txBox="1">
            <a:spLocks noGrp="1"/>
          </p:cNvSpPr>
          <p:nvPr>
            <p:ph type="title" idx="2"/>
          </p:nvPr>
        </p:nvSpPr>
        <p:spPr>
          <a:xfrm>
            <a:off x="1078467" y="4146428"/>
            <a:ext cx="9919600" cy="1153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FFFFFF"/>
              </a:buClr>
              <a:buSzPts val="3800"/>
              <a:buFont typeface="Roboto"/>
              <a:buNone/>
              <a:defRPr sz="5067">
                <a:solidFill>
                  <a:srgbClr val="FFFFFF"/>
                </a:solidFill>
                <a:latin typeface="Roboto"/>
                <a:ea typeface="Roboto"/>
                <a:cs typeface="Roboto"/>
                <a:sym typeface="Roboto"/>
              </a:defRPr>
            </a:lvl1pPr>
            <a:lvl2pPr lvl="1" rtl="0">
              <a:lnSpc>
                <a:spcPct val="100000"/>
              </a:lnSpc>
              <a:spcBef>
                <a:spcPts val="1333"/>
              </a:spcBef>
              <a:spcAft>
                <a:spcPts val="0"/>
              </a:spcAft>
              <a:buSzPts val="3600"/>
              <a:buNone/>
              <a:defRPr sz="4800"/>
            </a:lvl2pPr>
            <a:lvl3pPr lvl="2" rtl="0">
              <a:lnSpc>
                <a:spcPct val="100000"/>
              </a:lnSpc>
              <a:spcBef>
                <a:spcPts val="0"/>
              </a:spcBef>
              <a:spcAft>
                <a:spcPts val="0"/>
              </a:spcAft>
              <a:buSzPts val="3600"/>
              <a:buNone/>
              <a:defRPr sz="4800"/>
            </a:lvl3pPr>
            <a:lvl4pPr lvl="3" rtl="0">
              <a:lnSpc>
                <a:spcPct val="100000"/>
              </a:lnSpc>
              <a:spcBef>
                <a:spcPts val="0"/>
              </a:spcBef>
              <a:spcAft>
                <a:spcPts val="0"/>
              </a:spcAft>
              <a:buSzPts val="3600"/>
              <a:buNone/>
              <a:defRPr sz="4800"/>
            </a:lvl4pPr>
            <a:lvl5pPr lvl="4" rtl="0">
              <a:lnSpc>
                <a:spcPct val="100000"/>
              </a:lnSpc>
              <a:spcBef>
                <a:spcPts val="0"/>
              </a:spcBef>
              <a:spcAft>
                <a:spcPts val="0"/>
              </a:spcAft>
              <a:buSzPts val="3600"/>
              <a:buNone/>
              <a:defRPr sz="4800"/>
            </a:lvl5pPr>
            <a:lvl6pPr lvl="5" rtl="0">
              <a:lnSpc>
                <a:spcPct val="100000"/>
              </a:lnSpc>
              <a:spcBef>
                <a:spcPts val="0"/>
              </a:spcBef>
              <a:spcAft>
                <a:spcPts val="0"/>
              </a:spcAft>
              <a:buSzPts val="3600"/>
              <a:buNone/>
              <a:defRPr sz="4800"/>
            </a:lvl6pPr>
            <a:lvl7pPr lvl="6" rtl="0">
              <a:lnSpc>
                <a:spcPct val="100000"/>
              </a:lnSpc>
              <a:spcBef>
                <a:spcPts val="0"/>
              </a:spcBef>
              <a:spcAft>
                <a:spcPts val="0"/>
              </a:spcAft>
              <a:buSzPts val="3600"/>
              <a:buNone/>
              <a:defRPr sz="4800"/>
            </a:lvl7pPr>
            <a:lvl8pPr lvl="7" rtl="0">
              <a:lnSpc>
                <a:spcPct val="100000"/>
              </a:lnSpc>
              <a:spcBef>
                <a:spcPts val="0"/>
              </a:spcBef>
              <a:spcAft>
                <a:spcPts val="0"/>
              </a:spcAft>
              <a:buSzPts val="3600"/>
              <a:buNone/>
              <a:defRPr sz="4800"/>
            </a:lvl8pPr>
            <a:lvl9pPr lvl="8" rtl="0">
              <a:lnSpc>
                <a:spcPct val="100000"/>
              </a:lnSpc>
              <a:spcBef>
                <a:spcPts val="0"/>
              </a:spcBef>
              <a:spcAft>
                <a:spcPts val="0"/>
              </a:spcAft>
              <a:buSzPts val="3600"/>
              <a:buNone/>
              <a:defRPr sz="4800"/>
            </a:lvl9pPr>
          </a:lstStyle>
          <a:p>
            <a:endParaRPr/>
          </a:p>
        </p:txBody>
      </p:sp>
    </p:spTree>
    <p:extLst>
      <p:ext uri="{BB962C8B-B14F-4D97-AF65-F5344CB8AC3E}">
        <p14:creationId xmlns:p14="http://schemas.microsoft.com/office/powerpoint/2010/main" val="3689470600"/>
      </p:ext>
    </p:extLst>
  </p:cSld>
  <p:clrMapOvr>
    <a:masterClrMapping/>
  </p:clrMapOvr>
  <p:extLst>
    <p:ext uri="{DCECCB84-F9BA-43D5-87BE-67443E8EF086}">
      <p15:sldGuideLst xmlns:p15="http://schemas.microsoft.com/office/powerpoint/2012/main">
        <p15:guide id="1" pos="510">
          <p15:clr>
            <a:srgbClr val="F9AD4C"/>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eacher Talk">
  <p:cSld name="Teacher Talk">
    <p:bg>
      <p:bgPr>
        <a:solidFill>
          <a:srgbClr val="FFFFFF"/>
        </a:solidFill>
        <a:effectLst/>
      </p:bgPr>
    </p:bg>
    <p:spTree>
      <p:nvGrpSpPr>
        <p:cNvPr id="1" name="Shape 9"/>
        <p:cNvGrpSpPr/>
        <p:nvPr/>
      </p:nvGrpSpPr>
      <p:grpSpPr>
        <a:xfrm>
          <a:off x="0" y="0"/>
          <a:ext cx="0" cy="0"/>
          <a:chOff x="0" y="0"/>
          <a:chExt cx="0" cy="0"/>
        </a:xfrm>
      </p:grpSpPr>
      <p:sp>
        <p:nvSpPr>
          <p:cNvPr id="10" name="Google Shape;10;p2"/>
          <p:cNvSpPr txBox="1">
            <a:spLocks noGrp="1"/>
          </p:cNvSpPr>
          <p:nvPr>
            <p:ph type="subTitle" idx="1"/>
          </p:nvPr>
        </p:nvSpPr>
        <p:spPr>
          <a:xfrm>
            <a:off x="9461500" y="219467"/>
            <a:ext cx="2418400" cy="402400"/>
          </a:xfrm>
          <a:prstGeom prst="rect">
            <a:avLst/>
          </a:prstGeom>
        </p:spPr>
        <p:txBody>
          <a:bodyPr spcFirstLastPara="1" wrap="square" lIns="91425" tIns="91425" rIns="0" bIns="91425" anchor="ctr" anchorCtr="0">
            <a:noAutofit/>
          </a:bodyPr>
          <a:lstStyle>
            <a:lvl1pPr lvl="0" algn="r" rtl="0">
              <a:lnSpc>
                <a:spcPct val="114000"/>
              </a:lnSpc>
              <a:spcBef>
                <a:spcPts val="0"/>
              </a:spcBef>
              <a:spcAft>
                <a:spcPts val="0"/>
              </a:spcAft>
              <a:buNone/>
              <a:defRPr sz="1200" b="1">
                <a:solidFill>
                  <a:srgbClr val="767676"/>
                </a:solidFill>
                <a:latin typeface="Roboto"/>
                <a:ea typeface="Roboto"/>
                <a:cs typeface="Roboto"/>
                <a:sym typeface="Roboto"/>
              </a:defRPr>
            </a:lvl1pPr>
            <a:lvl2pPr lvl="1" rtl="0">
              <a:spcBef>
                <a:spcPts val="0"/>
              </a:spcBef>
              <a:spcAft>
                <a:spcPts val="0"/>
              </a:spcAft>
              <a:buNone/>
              <a:defRPr b="1">
                <a:latin typeface="Roboto"/>
                <a:ea typeface="Roboto"/>
                <a:cs typeface="Roboto"/>
                <a:sym typeface="Roboto"/>
              </a:defRPr>
            </a:lvl2pPr>
            <a:lvl3pPr lvl="2" rtl="0">
              <a:spcBef>
                <a:spcPts val="2133"/>
              </a:spcBef>
              <a:spcAft>
                <a:spcPts val="0"/>
              </a:spcAft>
              <a:buNone/>
              <a:defRPr b="1">
                <a:latin typeface="Roboto"/>
                <a:ea typeface="Roboto"/>
                <a:cs typeface="Roboto"/>
                <a:sym typeface="Roboto"/>
              </a:defRPr>
            </a:lvl3pPr>
            <a:lvl4pPr lvl="3" rtl="0">
              <a:spcBef>
                <a:spcPts val="2133"/>
              </a:spcBef>
              <a:spcAft>
                <a:spcPts val="0"/>
              </a:spcAft>
              <a:buNone/>
              <a:defRPr b="1">
                <a:latin typeface="Roboto"/>
                <a:ea typeface="Roboto"/>
                <a:cs typeface="Roboto"/>
                <a:sym typeface="Roboto"/>
              </a:defRPr>
            </a:lvl4pPr>
            <a:lvl5pPr lvl="4" rtl="0">
              <a:spcBef>
                <a:spcPts val="2133"/>
              </a:spcBef>
              <a:spcAft>
                <a:spcPts val="0"/>
              </a:spcAft>
              <a:buNone/>
              <a:defRPr b="1">
                <a:latin typeface="Roboto"/>
                <a:ea typeface="Roboto"/>
                <a:cs typeface="Roboto"/>
                <a:sym typeface="Roboto"/>
              </a:defRPr>
            </a:lvl5pPr>
            <a:lvl6pPr lvl="5" rtl="0">
              <a:spcBef>
                <a:spcPts val="2133"/>
              </a:spcBef>
              <a:spcAft>
                <a:spcPts val="0"/>
              </a:spcAft>
              <a:buNone/>
              <a:defRPr b="1">
                <a:latin typeface="Roboto"/>
                <a:ea typeface="Roboto"/>
                <a:cs typeface="Roboto"/>
                <a:sym typeface="Roboto"/>
              </a:defRPr>
            </a:lvl6pPr>
            <a:lvl7pPr lvl="6" rtl="0">
              <a:spcBef>
                <a:spcPts val="2133"/>
              </a:spcBef>
              <a:spcAft>
                <a:spcPts val="0"/>
              </a:spcAft>
              <a:buNone/>
              <a:defRPr b="1">
                <a:latin typeface="Roboto"/>
                <a:ea typeface="Roboto"/>
                <a:cs typeface="Roboto"/>
                <a:sym typeface="Roboto"/>
              </a:defRPr>
            </a:lvl7pPr>
            <a:lvl8pPr lvl="7" rtl="0">
              <a:spcBef>
                <a:spcPts val="2133"/>
              </a:spcBef>
              <a:spcAft>
                <a:spcPts val="0"/>
              </a:spcAft>
              <a:buNone/>
              <a:defRPr b="1">
                <a:latin typeface="Roboto"/>
                <a:ea typeface="Roboto"/>
                <a:cs typeface="Roboto"/>
                <a:sym typeface="Roboto"/>
              </a:defRPr>
            </a:lvl8pPr>
            <a:lvl9pPr lvl="8" rtl="0">
              <a:spcBef>
                <a:spcPts val="2133"/>
              </a:spcBef>
              <a:spcAft>
                <a:spcPts val="2133"/>
              </a:spcAft>
              <a:buNone/>
              <a:defRPr b="1">
                <a:latin typeface="Roboto"/>
                <a:ea typeface="Roboto"/>
                <a:cs typeface="Roboto"/>
                <a:sym typeface="Roboto"/>
              </a:defRPr>
            </a:lvl9pPr>
          </a:lstStyle>
          <a:p>
            <a:endParaRPr/>
          </a:p>
        </p:txBody>
      </p:sp>
      <p:sp>
        <p:nvSpPr>
          <p:cNvPr id="11" name="Google Shape;11;p2"/>
          <p:cNvSpPr txBox="1">
            <a:spLocks noGrp="1"/>
          </p:cNvSpPr>
          <p:nvPr>
            <p:ph type="subTitle" idx="2"/>
          </p:nvPr>
        </p:nvSpPr>
        <p:spPr>
          <a:xfrm>
            <a:off x="315833" y="219467"/>
            <a:ext cx="5780000" cy="402400"/>
          </a:xfrm>
          <a:prstGeom prst="rect">
            <a:avLst/>
          </a:prstGeom>
        </p:spPr>
        <p:txBody>
          <a:bodyPr spcFirstLastPara="1" wrap="square" lIns="0" tIns="91425" rIns="0" bIns="91425" anchor="ctr" anchorCtr="0">
            <a:noAutofit/>
          </a:bodyPr>
          <a:lstStyle>
            <a:lvl1pPr lvl="0" rtl="0">
              <a:lnSpc>
                <a:spcPct val="114000"/>
              </a:lnSpc>
              <a:spcBef>
                <a:spcPts val="0"/>
              </a:spcBef>
              <a:spcAft>
                <a:spcPts val="0"/>
              </a:spcAft>
              <a:buNone/>
              <a:defRPr sz="1200">
                <a:solidFill>
                  <a:srgbClr val="767676"/>
                </a:solidFill>
                <a:latin typeface="Roboto"/>
                <a:ea typeface="Roboto"/>
                <a:cs typeface="Roboto"/>
                <a:sym typeface="Roboto"/>
              </a:defRPr>
            </a:lvl1pPr>
            <a:lvl2pPr lvl="1" rtl="0">
              <a:spcBef>
                <a:spcPts val="0"/>
              </a:spcBef>
              <a:spcAft>
                <a:spcPts val="0"/>
              </a:spcAft>
              <a:buNone/>
              <a:defRPr/>
            </a:lvl2pPr>
            <a:lvl3pPr lvl="2" rtl="0">
              <a:spcBef>
                <a:spcPts val="2133"/>
              </a:spcBef>
              <a:spcAft>
                <a:spcPts val="0"/>
              </a:spcAft>
              <a:buNone/>
              <a:defRPr/>
            </a:lvl3pPr>
            <a:lvl4pPr lvl="3" rtl="0">
              <a:spcBef>
                <a:spcPts val="2133"/>
              </a:spcBef>
              <a:spcAft>
                <a:spcPts val="0"/>
              </a:spcAft>
              <a:buNone/>
              <a:defRPr/>
            </a:lvl4pPr>
            <a:lvl5pPr lvl="4" rtl="0">
              <a:spcBef>
                <a:spcPts val="2133"/>
              </a:spcBef>
              <a:spcAft>
                <a:spcPts val="0"/>
              </a:spcAft>
              <a:buNone/>
              <a:defRPr/>
            </a:lvl5pPr>
            <a:lvl6pPr lvl="5" rtl="0">
              <a:spcBef>
                <a:spcPts val="2133"/>
              </a:spcBef>
              <a:spcAft>
                <a:spcPts val="0"/>
              </a:spcAft>
              <a:buNone/>
              <a:defRPr/>
            </a:lvl6pPr>
            <a:lvl7pPr lvl="6" rtl="0">
              <a:spcBef>
                <a:spcPts val="2133"/>
              </a:spcBef>
              <a:spcAft>
                <a:spcPts val="0"/>
              </a:spcAft>
              <a:buNone/>
              <a:defRPr/>
            </a:lvl7pPr>
            <a:lvl8pPr lvl="7" rtl="0">
              <a:spcBef>
                <a:spcPts val="2133"/>
              </a:spcBef>
              <a:spcAft>
                <a:spcPts val="0"/>
              </a:spcAft>
              <a:buNone/>
              <a:defRPr/>
            </a:lvl8pPr>
            <a:lvl9pPr lvl="8" rtl="0">
              <a:spcBef>
                <a:spcPts val="2133"/>
              </a:spcBef>
              <a:spcAft>
                <a:spcPts val="2133"/>
              </a:spcAft>
              <a:buNone/>
              <a:defRPr/>
            </a:lvl9pPr>
          </a:lstStyle>
          <a:p>
            <a:endParaRPr/>
          </a:p>
        </p:txBody>
      </p:sp>
      <p:sp>
        <p:nvSpPr>
          <p:cNvPr id="12" name="Google Shape;12;p2"/>
          <p:cNvSpPr txBox="1">
            <a:spLocks noGrp="1"/>
          </p:cNvSpPr>
          <p:nvPr>
            <p:ph type="body" idx="3"/>
          </p:nvPr>
        </p:nvSpPr>
        <p:spPr>
          <a:xfrm>
            <a:off x="1072896" y="1255776"/>
            <a:ext cx="10004800" cy="4584400"/>
          </a:xfrm>
          <a:prstGeom prst="rect">
            <a:avLst/>
          </a:prstGeom>
        </p:spPr>
        <p:txBody>
          <a:bodyPr spcFirstLastPara="1" wrap="square" lIns="91425" tIns="91425" rIns="91425" bIns="91425" anchor="t" anchorCtr="0">
            <a:noAutofit/>
          </a:bodyPr>
          <a:lstStyle>
            <a:lvl1pPr marL="609585" lvl="0" indent="-541853" rtl="0">
              <a:lnSpc>
                <a:spcPct val="100000"/>
              </a:lnSpc>
              <a:spcBef>
                <a:spcPts val="0"/>
              </a:spcBef>
              <a:spcAft>
                <a:spcPts val="0"/>
              </a:spcAft>
              <a:buSzPts val="2800"/>
              <a:buFont typeface="Roboto"/>
              <a:buChar char="●"/>
              <a:defRPr sz="3733">
                <a:latin typeface="Roboto"/>
                <a:ea typeface="Roboto"/>
                <a:cs typeface="Roboto"/>
                <a:sym typeface="Roboto"/>
              </a:defRPr>
            </a:lvl1pPr>
            <a:lvl2pPr marL="1219170" lvl="1" indent="-541853" rtl="0">
              <a:lnSpc>
                <a:spcPct val="100000"/>
              </a:lnSpc>
              <a:spcBef>
                <a:spcPts val="2133"/>
              </a:spcBef>
              <a:spcAft>
                <a:spcPts val="0"/>
              </a:spcAft>
              <a:buSzPts val="2800"/>
              <a:buFont typeface="Roboto"/>
              <a:buChar char="○"/>
              <a:defRPr sz="3733">
                <a:latin typeface="Roboto"/>
                <a:ea typeface="Roboto"/>
                <a:cs typeface="Roboto"/>
                <a:sym typeface="Roboto"/>
              </a:defRPr>
            </a:lvl2pPr>
            <a:lvl3pPr marL="1828754" lvl="2" indent="-541853" rtl="0">
              <a:lnSpc>
                <a:spcPct val="100000"/>
              </a:lnSpc>
              <a:spcBef>
                <a:spcPts val="2133"/>
              </a:spcBef>
              <a:spcAft>
                <a:spcPts val="0"/>
              </a:spcAft>
              <a:buSzPts val="2800"/>
              <a:buFont typeface="Roboto"/>
              <a:buChar char="■"/>
              <a:defRPr sz="3733">
                <a:latin typeface="Roboto"/>
                <a:ea typeface="Roboto"/>
                <a:cs typeface="Roboto"/>
                <a:sym typeface="Roboto"/>
              </a:defRPr>
            </a:lvl3pPr>
            <a:lvl4pPr marL="2438339" lvl="3" indent="-541853" rtl="0">
              <a:lnSpc>
                <a:spcPct val="100000"/>
              </a:lnSpc>
              <a:spcBef>
                <a:spcPts val="2133"/>
              </a:spcBef>
              <a:spcAft>
                <a:spcPts val="0"/>
              </a:spcAft>
              <a:buSzPts val="2800"/>
              <a:buFont typeface="Roboto"/>
              <a:buChar char="●"/>
              <a:defRPr sz="3733">
                <a:latin typeface="Roboto"/>
                <a:ea typeface="Roboto"/>
                <a:cs typeface="Roboto"/>
                <a:sym typeface="Roboto"/>
              </a:defRPr>
            </a:lvl4pPr>
            <a:lvl5pPr marL="3047924" lvl="4" indent="-541853" rtl="0">
              <a:lnSpc>
                <a:spcPct val="100000"/>
              </a:lnSpc>
              <a:spcBef>
                <a:spcPts val="2133"/>
              </a:spcBef>
              <a:spcAft>
                <a:spcPts val="0"/>
              </a:spcAft>
              <a:buSzPts val="2800"/>
              <a:buFont typeface="Roboto"/>
              <a:buChar char="○"/>
              <a:defRPr sz="3733">
                <a:latin typeface="Roboto"/>
                <a:ea typeface="Roboto"/>
                <a:cs typeface="Roboto"/>
                <a:sym typeface="Roboto"/>
              </a:defRPr>
            </a:lvl5pPr>
            <a:lvl6pPr marL="3657509" lvl="5" indent="-541853" rtl="0">
              <a:lnSpc>
                <a:spcPct val="100000"/>
              </a:lnSpc>
              <a:spcBef>
                <a:spcPts val="2133"/>
              </a:spcBef>
              <a:spcAft>
                <a:spcPts val="0"/>
              </a:spcAft>
              <a:buSzPts val="2800"/>
              <a:buFont typeface="Roboto"/>
              <a:buChar char="■"/>
              <a:defRPr sz="3733">
                <a:latin typeface="Roboto"/>
                <a:ea typeface="Roboto"/>
                <a:cs typeface="Roboto"/>
                <a:sym typeface="Roboto"/>
              </a:defRPr>
            </a:lvl6pPr>
            <a:lvl7pPr marL="4267093" lvl="6" indent="-541853" rtl="0">
              <a:lnSpc>
                <a:spcPct val="100000"/>
              </a:lnSpc>
              <a:spcBef>
                <a:spcPts val="2133"/>
              </a:spcBef>
              <a:spcAft>
                <a:spcPts val="0"/>
              </a:spcAft>
              <a:buSzPts val="2800"/>
              <a:buFont typeface="Roboto"/>
              <a:buChar char="●"/>
              <a:defRPr sz="3733">
                <a:latin typeface="Roboto"/>
                <a:ea typeface="Roboto"/>
                <a:cs typeface="Roboto"/>
                <a:sym typeface="Roboto"/>
              </a:defRPr>
            </a:lvl7pPr>
            <a:lvl8pPr marL="4876678" lvl="7" indent="-541853" rtl="0">
              <a:lnSpc>
                <a:spcPct val="100000"/>
              </a:lnSpc>
              <a:spcBef>
                <a:spcPts val="2133"/>
              </a:spcBef>
              <a:spcAft>
                <a:spcPts val="0"/>
              </a:spcAft>
              <a:buSzPts val="2800"/>
              <a:buFont typeface="Roboto"/>
              <a:buChar char="○"/>
              <a:defRPr sz="3733">
                <a:latin typeface="Roboto"/>
                <a:ea typeface="Roboto"/>
                <a:cs typeface="Roboto"/>
                <a:sym typeface="Roboto"/>
              </a:defRPr>
            </a:lvl8pPr>
            <a:lvl9pPr marL="5486263" lvl="8" indent="-541853" rtl="0">
              <a:lnSpc>
                <a:spcPct val="100000"/>
              </a:lnSpc>
              <a:spcBef>
                <a:spcPts val="2133"/>
              </a:spcBef>
              <a:spcAft>
                <a:spcPts val="2133"/>
              </a:spcAft>
              <a:buSzPts val="2800"/>
              <a:buFont typeface="Roboto"/>
              <a:buChar char="■"/>
              <a:defRPr sz="3733">
                <a:latin typeface="Roboto"/>
                <a:ea typeface="Roboto"/>
                <a:cs typeface="Roboto"/>
                <a:sym typeface="Roboto"/>
              </a:defRPr>
            </a:lvl9pPr>
          </a:lstStyle>
          <a:p>
            <a:endParaRPr/>
          </a:p>
        </p:txBody>
      </p:sp>
    </p:spTree>
    <p:extLst>
      <p:ext uri="{BB962C8B-B14F-4D97-AF65-F5344CB8AC3E}">
        <p14:creationId xmlns:p14="http://schemas.microsoft.com/office/powerpoint/2010/main" val="3934171081"/>
      </p:ext>
    </p:extLst>
  </p:cSld>
  <p:clrMapOvr>
    <a:masterClrMapping/>
  </p:clrMapOvr>
  <p:extLst>
    <p:ext uri="{DCECCB84-F9BA-43D5-87BE-67443E8EF086}">
      <p15:sldGuideLst xmlns:p15="http://schemas.microsoft.com/office/powerpoint/2012/main">
        <p15:guide id="1" pos="510">
          <p15:clr>
            <a:srgbClr val="F9AD4C"/>
          </p15:clr>
        </p15:guide>
        <p15:guide id="2" pos="2880">
          <p15:clr>
            <a:srgbClr val="F9AD4C"/>
          </p15:clr>
        </p15:guide>
        <p15:guide id="3" orient="horz" pos="216">
          <p15:clr>
            <a:srgbClr val="FA7B17"/>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T and SA with Picture - pg#">
  <p:cSld name="TT and SA with Picture - pg#">
    <p:bg>
      <p:bgPr>
        <a:solidFill>
          <a:srgbClr val="FFFFFF"/>
        </a:solidFill>
        <a:effectLst/>
      </p:bgPr>
    </p:bg>
    <p:spTree>
      <p:nvGrpSpPr>
        <p:cNvPr id="1" name="Shape 218"/>
        <p:cNvGrpSpPr/>
        <p:nvPr/>
      </p:nvGrpSpPr>
      <p:grpSpPr>
        <a:xfrm>
          <a:off x="0" y="0"/>
          <a:ext cx="0" cy="0"/>
          <a:chOff x="0" y="0"/>
          <a:chExt cx="0" cy="0"/>
        </a:xfrm>
      </p:grpSpPr>
      <p:sp>
        <p:nvSpPr>
          <p:cNvPr id="219" name="Google Shape;219;p25"/>
          <p:cNvSpPr txBox="1">
            <a:spLocks noGrp="1"/>
          </p:cNvSpPr>
          <p:nvPr>
            <p:ph type="subTitle" idx="1"/>
          </p:nvPr>
        </p:nvSpPr>
        <p:spPr>
          <a:xfrm>
            <a:off x="7290816" y="6400800"/>
            <a:ext cx="4450000" cy="304800"/>
          </a:xfrm>
          <a:prstGeom prst="rect">
            <a:avLst/>
          </a:prstGeom>
        </p:spPr>
        <p:txBody>
          <a:bodyPr spcFirstLastPara="1" wrap="square" lIns="0" tIns="27425" rIns="73150" bIns="0" anchor="t" anchorCtr="0">
            <a:noAutofit/>
          </a:bodyPr>
          <a:lstStyle>
            <a:lvl1pPr lvl="0" algn="r" rtl="0">
              <a:lnSpc>
                <a:spcPct val="100000"/>
              </a:lnSpc>
              <a:spcBef>
                <a:spcPts val="0"/>
              </a:spcBef>
              <a:spcAft>
                <a:spcPts val="0"/>
              </a:spcAft>
              <a:buNone/>
              <a:defRPr sz="1467">
                <a:solidFill>
                  <a:srgbClr val="767676"/>
                </a:solidFill>
                <a:latin typeface="Roboto"/>
                <a:ea typeface="Roboto"/>
                <a:cs typeface="Roboto"/>
                <a:sym typeface="Roboto"/>
              </a:defRPr>
            </a:lvl1pPr>
            <a:lvl2pPr lvl="1" rtl="0">
              <a:spcBef>
                <a:spcPts val="2133"/>
              </a:spcBef>
              <a:spcAft>
                <a:spcPts val="0"/>
              </a:spcAft>
              <a:buNone/>
              <a:defRPr>
                <a:latin typeface="Roboto"/>
                <a:ea typeface="Roboto"/>
                <a:cs typeface="Roboto"/>
                <a:sym typeface="Roboto"/>
              </a:defRPr>
            </a:lvl2pPr>
            <a:lvl3pPr lvl="2" rtl="0">
              <a:spcBef>
                <a:spcPts val="2133"/>
              </a:spcBef>
              <a:spcAft>
                <a:spcPts val="0"/>
              </a:spcAft>
              <a:buNone/>
              <a:defRPr>
                <a:latin typeface="Roboto"/>
                <a:ea typeface="Roboto"/>
                <a:cs typeface="Roboto"/>
                <a:sym typeface="Roboto"/>
              </a:defRPr>
            </a:lvl3pPr>
            <a:lvl4pPr lvl="3" rtl="0">
              <a:spcBef>
                <a:spcPts val="2133"/>
              </a:spcBef>
              <a:spcAft>
                <a:spcPts val="0"/>
              </a:spcAft>
              <a:buNone/>
              <a:defRPr>
                <a:latin typeface="Roboto"/>
                <a:ea typeface="Roboto"/>
                <a:cs typeface="Roboto"/>
                <a:sym typeface="Roboto"/>
              </a:defRPr>
            </a:lvl4pPr>
            <a:lvl5pPr lvl="4" rtl="0">
              <a:spcBef>
                <a:spcPts val="2133"/>
              </a:spcBef>
              <a:spcAft>
                <a:spcPts val="0"/>
              </a:spcAft>
              <a:buNone/>
              <a:defRPr>
                <a:latin typeface="Roboto"/>
                <a:ea typeface="Roboto"/>
                <a:cs typeface="Roboto"/>
                <a:sym typeface="Roboto"/>
              </a:defRPr>
            </a:lvl5pPr>
            <a:lvl6pPr lvl="5" rtl="0">
              <a:spcBef>
                <a:spcPts val="2133"/>
              </a:spcBef>
              <a:spcAft>
                <a:spcPts val="0"/>
              </a:spcAft>
              <a:buNone/>
              <a:defRPr>
                <a:latin typeface="Roboto"/>
                <a:ea typeface="Roboto"/>
                <a:cs typeface="Roboto"/>
                <a:sym typeface="Roboto"/>
              </a:defRPr>
            </a:lvl6pPr>
            <a:lvl7pPr lvl="6" rtl="0">
              <a:spcBef>
                <a:spcPts val="2133"/>
              </a:spcBef>
              <a:spcAft>
                <a:spcPts val="0"/>
              </a:spcAft>
              <a:buNone/>
              <a:defRPr>
                <a:latin typeface="Roboto"/>
                <a:ea typeface="Roboto"/>
                <a:cs typeface="Roboto"/>
                <a:sym typeface="Roboto"/>
              </a:defRPr>
            </a:lvl7pPr>
            <a:lvl8pPr lvl="7" rtl="0">
              <a:spcBef>
                <a:spcPts val="2133"/>
              </a:spcBef>
              <a:spcAft>
                <a:spcPts val="0"/>
              </a:spcAft>
              <a:buNone/>
              <a:defRPr>
                <a:latin typeface="Roboto"/>
                <a:ea typeface="Roboto"/>
                <a:cs typeface="Roboto"/>
                <a:sym typeface="Roboto"/>
              </a:defRPr>
            </a:lvl8pPr>
            <a:lvl9pPr lvl="8" rtl="0">
              <a:spcBef>
                <a:spcPts val="2133"/>
              </a:spcBef>
              <a:spcAft>
                <a:spcPts val="2133"/>
              </a:spcAft>
              <a:buNone/>
              <a:defRPr>
                <a:latin typeface="Roboto"/>
                <a:ea typeface="Roboto"/>
                <a:cs typeface="Roboto"/>
                <a:sym typeface="Roboto"/>
              </a:defRPr>
            </a:lvl9pPr>
          </a:lstStyle>
          <a:p>
            <a:endParaRPr/>
          </a:p>
        </p:txBody>
      </p:sp>
      <p:sp>
        <p:nvSpPr>
          <p:cNvPr id="220" name="Google Shape;220;p25"/>
          <p:cNvSpPr txBox="1">
            <a:spLocks noGrp="1"/>
          </p:cNvSpPr>
          <p:nvPr>
            <p:ph type="body" idx="2"/>
          </p:nvPr>
        </p:nvSpPr>
        <p:spPr>
          <a:xfrm>
            <a:off x="5791200" y="1255776"/>
            <a:ext cx="5632800" cy="1101200"/>
          </a:xfrm>
          <a:prstGeom prst="rect">
            <a:avLst/>
          </a:prstGeom>
        </p:spPr>
        <p:txBody>
          <a:bodyPr spcFirstLastPara="1" wrap="square" lIns="91425" tIns="91425" rIns="91425" bIns="91425" anchor="t" anchorCtr="0">
            <a:noAutofit/>
          </a:bodyPr>
          <a:lstStyle>
            <a:lvl1pPr marL="609585" lvl="0" indent="-457189" rtl="0">
              <a:lnSpc>
                <a:spcPct val="100000"/>
              </a:lnSpc>
              <a:spcBef>
                <a:spcPts val="0"/>
              </a:spcBef>
              <a:spcAft>
                <a:spcPts val="0"/>
              </a:spcAft>
              <a:buSzPts val="1800"/>
              <a:buFont typeface="Roboto Medium"/>
              <a:buChar char="●"/>
              <a:defRPr sz="2400">
                <a:latin typeface="Roboto Medium"/>
                <a:ea typeface="Roboto Medium"/>
                <a:cs typeface="Roboto Medium"/>
                <a:sym typeface="Roboto Medium"/>
              </a:defRPr>
            </a:lvl1pPr>
            <a:lvl2pPr marL="1219170" lvl="1" indent="-457189" rtl="0">
              <a:lnSpc>
                <a:spcPct val="100000"/>
              </a:lnSpc>
              <a:spcBef>
                <a:spcPts val="2133"/>
              </a:spcBef>
              <a:spcAft>
                <a:spcPts val="0"/>
              </a:spcAft>
              <a:buSzPts val="1800"/>
              <a:buFont typeface="Roboto Medium"/>
              <a:buChar char="○"/>
              <a:defRPr sz="2400">
                <a:latin typeface="Roboto Medium"/>
                <a:ea typeface="Roboto Medium"/>
                <a:cs typeface="Roboto Medium"/>
                <a:sym typeface="Roboto Medium"/>
              </a:defRPr>
            </a:lvl2pPr>
            <a:lvl3pPr marL="1828754" lvl="2" indent="-457189" rtl="0">
              <a:lnSpc>
                <a:spcPct val="100000"/>
              </a:lnSpc>
              <a:spcBef>
                <a:spcPts val="2133"/>
              </a:spcBef>
              <a:spcAft>
                <a:spcPts val="0"/>
              </a:spcAft>
              <a:buSzPts val="1800"/>
              <a:buFont typeface="Roboto Medium"/>
              <a:buChar char="■"/>
              <a:defRPr sz="2400">
                <a:latin typeface="Roboto Medium"/>
                <a:ea typeface="Roboto Medium"/>
                <a:cs typeface="Roboto Medium"/>
                <a:sym typeface="Roboto Medium"/>
              </a:defRPr>
            </a:lvl3pPr>
            <a:lvl4pPr marL="2438339" lvl="3" indent="-457189" rtl="0">
              <a:lnSpc>
                <a:spcPct val="100000"/>
              </a:lnSpc>
              <a:spcBef>
                <a:spcPts val="2133"/>
              </a:spcBef>
              <a:spcAft>
                <a:spcPts val="0"/>
              </a:spcAft>
              <a:buSzPts val="1800"/>
              <a:buFont typeface="Roboto Medium"/>
              <a:buChar char="●"/>
              <a:defRPr sz="2400">
                <a:latin typeface="Roboto Medium"/>
                <a:ea typeface="Roboto Medium"/>
                <a:cs typeface="Roboto Medium"/>
                <a:sym typeface="Roboto Medium"/>
              </a:defRPr>
            </a:lvl4pPr>
            <a:lvl5pPr marL="3047924" lvl="4" indent="-457189" rtl="0">
              <a:lnSpc>
                <a:spcPct val="100000"/>
              </a:lnSpc>
              <a:spcBef>
                <a:spcPts val="2133"/>
              </a:spcBef>
              <a:spcAft>
                <a:spcPts val="0"/>
              </a:spcAft>
              <a:buSzPts val="1800"/>
              <a:buFont typeface="Roboto Medium"/>
              <a:buChar char="○"/>
              <a:defRPr sz="2400">
                <a:latin typeface="Roboto Medium"/>
                <a:ea typeface="Roboto Medium"/>
                <a:cs typeface="Roboto Medium"/>
                <a:sym typeface="Roboto Medium"/>
              </a:defRPr>
            </a:lvl5pPr>
            <a:lvl6pPr marL="3657509" lvl="5" indent="-457189" rtl="0">
              <a:lnSpc>
                <a:spcPct val="100000"/>
              </a:lnSpc>
              <a:spcBef>
                <a:spcPts val="2133"/>
              </a:spcBef>
              <a:spcAft>
                <a:spcPts val="0"/>
              </a:spcAft>
              <a:buSzPts val="1800"/>
              <a:buFont typeface="Roboto Medium"/>
              <a:buChar char="■"/>
              <a:defRPr sz="2400">
                <a:latin typeface="Roboto Medium"/>
                <a:ea typeface="Roboto Medium"/>
                <a:cs typeface="Roboto Medium"/>
                <a:sym typeface="Roboto Medium"/>
              </a:defRPr>
            </a:lvl6pPr>
            <a:lvl7pPr marL="4267093" lvl="6" indent="-457189" rtl="0">
              <a:lnSpc>
                <a:spcPct val="100000"/>
              </a:lnSpc>
              <a:spcBef>
                <a:spcPts val="2133"/>
              </a:spcBef>
              <a:spcAft>
                <a:spcPts val="0"/>
              </a:spcAft>
              <a:buSzPts val="1800"/>
              <a:buFont typeface="Roboto Medium"/>
              <a:buChar char="●"/>
              <a:defRPr sz="2400">
                <a:latin typeface="Roboto Medium"/>
                <a:ea typeface="Roboto Medium"/>
                <a:cs typeface="Roboto Medium"/>
                <a:sym typeface="Roboto Medium"/>
              </a:defRPr>
            </a:lvl7pPr>
            <a:lvl8pPr marL="4876678" lvl="7" indent="-457189" rtl="0">
              <a:lnSpc>
                <a:spcPct val="100000"/>
              </a:lnSpc>
              <a:spcBef>
                <a:spcPts val="2133"/>
              </a:spcBef>
              <a:spcAft>
                <a:spcPts val="0"/>
              </a:spcAft>
              <a:buSzPts val="1800"/>
              <a:buFont typeface="Roboto Medium"/>
              <a:buChar char="○"/>
              <a:defRPr sz="2400">
                <a:latin typeface="Roboto Medium"/>
                <a:ea typeface="Roboto Medium"/>
                <a:cs typeface="Roboto Medium"/>
                <a:sym typeface="Roboto Medium"/>
              </a:defRPr>
            </a:lvl8pPr>
            <a:lvl9pPr marL="5486263" lvl="8" indent="-457189" rtl="0">
              <a:lnSpc>
                <a:spcPct val="100000"/>
              </a:lnSpc>
              <a:spcBef>
                <a:spcPts val="2133"/>
              </a:spcBef>
              <a:spcAft>
                <a:spcPts val="2133"/>
              </a:spcAft>
              <a:buSzPts val="1800"/>
              <a:buFont typeface="Roboto Medium"/>
              <a:buChar char="■"/>
              <a:defRPr sz="2400">
                <a:latin typeface="Roboto Medium"/>
                <a:ea typeface="Roboto Medium"/>
                <a:cs typeface="Roboto Medium"/>
                <a:sym typeface="Roboto Medium"/>
              </a:defRPr>
            </a:lvl9pPr>
          </a:lstStyle>
          <a:p>
            <a:endParaRPr/>
          </a:p>
        </p:txBody>
      </p:sp>
      <p:sp>
        <p:nvSpPr>
          <p:cNvPr id="221" name="Google Shape;221;p25"/>
          <p:cNvSpPr txBox="1">
            <a:spLocks noGrp="1"/>
          </p:cNvSpPr>
          <p:nvPr>
            <p:ph type="subTitle" idx="3"/>
          </p:nvPr>
        </p:nvSpPr>
        <p:spPr>
          <a:xfrm>
            <a:off x="9461500" y="219467"/>
            <a:ext cx="2418400" cy="402400"/>
          </a:xfrm>
          <a:prstGeom prst="rect">
            <a:avLst/>
          </a:prstGeom>
        </p:spPr>
        <p:txBody>
          <a:bodyPr spcFirstLastPara="1" wrap="square" lIns="91425" tIns="91425" rIns="0" bIns="91425" anchor="ctr" anchorCtr="0">
            <a:noAutofit/>
          </a:bodyPr>
          <a:lstStyle>
            <a:lvl1pPr lvl="0" algn="r" rtl="0">
              <a:lnSpc>
                <a:spcPct val="114000"/>
              </a:lnSpc>
              <a:spcBef>
                <a:spcPts val="0"/>
              </a:spcBef>
              <a:spcAft>
                <a:spcPts val="0"/>
              </a:spcAft>
              <a:buNone/>
              <a:defRPr sz="1200" b="1">
                <a:solidFill>
                  <a:srgbClr val="767676"/>
                </a:solidFill>
                <a:latin typeface="Roboto"/>
                <a:ea typeface="Roboto"/>
                <a:cs typeface="Roboto"/>
                <a:sym typeface="Roboto"/>
              </a:defRPr>
            </a:lvl1pPr>
            <a:lvl2pPr lvl="1" rtl="0">
              <a:spcBef>
                <a:spcPts val="0"/>
              </a:spcBef>
              <a:spcAft>
                <a:spcPts val="0"/>
              </a:spcAft>
              <a:buNone/>
              <a:defRPr b="1">
                <a:latin typeface="Roboto"/>
                <a:ea typeface="Roboto"/>
                <a:cs typeface="Roboto"/>
                <a:sym typeface="Roboto"/>
              </a:defRPr>
            </a:lvl2pPr>
            <a:lvl3pPr lvl="2" rtl="0">
              <a:spcBef>
                <a:spcPts val="2133"/>
              </a:spcBef>
              <a:spcAft>
                <a:spcPts val="0"/>
              </a:spcAft>
              <a:buNone/>
              <a:defRPr b="1">
                <a:latin typeface="Roboto"/>
                <a:ea typeface="Roboto"/>
                <a:cs typeface="Roboto"/>
                <a:sym typeface="Roboto"/>
              </a:defRPr>
            </a:lvl3pPr>
            <a:lvl4pPr lvl="3" rtl="0">
              <a:spcBef>
                <a:spcPts val="2133"/>
              </a:spcBef>
              <a:spcAft>
                <a:spcPts val="0"/>
              </a:spcAft>
              <a:buNone/>
              <a:defRPr b="1">
                <a:latin typeface="Roboto"/>
                <a:ea typeface="Roboto"/>
                <a:cs typeface="Roboto"/>
                <a:sym typeface="Roboto"/>
              </a:defRPr>
            </a:lvl4pPr>
            <a:lvl5pPr lvl="4" rtl="0">
              <a:spcBef>
                <a:spcPts val="2133"/>
              </a:spcBef>
              <a:spcAft>
                <a:spcPts val="0"/>
              </a:spcAft>
              <a:buNone/>
              <a:defRPr b="1">
                <a:latin typeface="Roboto"/>
                <a:ea typeface="Roboto"/>
                <a:cs typeface="Roboto"/>
                <a:sym typeface="Roboto"/>
              </a:defRPr>
            </a:lvl5pPr>
            <a:lvl6pPr lvl="5" rtl="0">
              <a:spcBef>
                <a:spcPts val="2133"/>
              </a:spcBef>
              <a:spcAft>
                <a:spcPts val="0"/>
              </a:spcAft>
              <a:buNone/>
              <a:defRPr b="1">
                <a:latin typeface="Roboto"/>
                <a:ea typeface="Roboto"/>
                <a:cs typeface="Roboto"/>
                <a:sym typeface="Roboto"/>
              </a:defRPr>
            </a:lvl6pPr>
            <a:lvl7pPr lvl="6" rtl="0">
              <a:spcBef>
                <a:spcPts val="2133"/>
              </a:spcBef>
              <a:spcAft>
                <a:spcPts val="0"/>
              </a:spcAft>
              <a:buNone/>
              <a:defRPr b="1">
                <a:latin typeface="Roboto"/>
                <a:ea typeface="Roboto"/>
                <a:cs typeface="Roboto"/>
                <a:sym typeface="Roboto"/>
              </a:defRPr>
            </a:lvl7pPr>
            <a:lvl8pPr lvl="7" rtl="0">
              <a:spcBef>
                <a:spcPts val="2133"/>
              </a:spcBef>
              <a:spcAft>
                <a:spcPts val="0"/>
              </a:spcAft>
              <a:buNone/>
              <a:defRPr b="1">
                <a:latin typeface="Roboto"/>
                <a:ea typeface="Roboto"/>
                <a:cs typeface="Roboto"/>
                <a:sym typeface="Roboto"/>
              </a:defRPr>
            </a:lvl8pPr>
            <a:lvl9pPr lvl="8" rtl="0">
              <a:spcBef>
                <a:spcPts val="2133"/>
              </a:spcBef>
              <a:spcAft>
                <a:spcPts val="2133"/>
              </a:spcAft>
              <a:buNone/>
              <a:defRPr b="1">
                <a:latin typeface="Roboto"/>
                <a:ea typeface="Roboto"/>
                <a:cs typeface="Roboto"/>
                <a:sym typeface="Roboto"/>
              </a:defRPr>
            </a:lvl9pPr>
          </a:lstStyle>
          <a:p>
            <a:endParaRPr/>
          </a:p>
        </p:txBody>
      </p:sp>
      <p:sp>
        <p:nvSpPr>
          <p:cNvPr id="222" name="Google Shape;222;p25"/>
          <p:cNvSpPr txBox="1">
            <a:spLocks noGrp="1"/>
          </p:cNvSpPr>
          <p:nvPr>
            <p:ph type="subTitle" idx="4"/>
          </p:nvPr>
        </p:nvSpPr>
        <p:spPr>
          <a:xfrm>
            <a:off x="315833" y="219467"/>
            <a:ext cx="5796000" cy="402400"/>
          </a:xfrm>
          <a:prstGeom prst="rect">
            <a:avLst/>
          </a:prstGeom>
        </p:spPr>
        <p:txBody>
          <a:bodyPr spcFirstLastPara="1" wrap="square" lIns="0" tIns="91425" rIns="0" bIns="91425" anchor="ctr" anchorCtr="0">
            <a:noAutofit/>
          </a:bodyPr>
          <a:lstStyle>
            <a:lvl1pPr lvl="0" rtl="0">
              <a:lnSpc>
                <a:spcPct val="114000"/>
              </a:lnSpc>
              <a:spcBef>
                <a:spcPts val="0"/>
              </a:spcBef>
              <a:spcAft>
                <a:spcPts val="0"/>
              </a:spcAft>
              <a:buNone/>
              <a:defRPr sz="1200">
                <a:solidFill>
                  <a:srgbClr val="767676"/>
                </a:solidFill>
                <a:latin typeface="Roboto"/>
                <a:ea typeface="Roboto"/>
                <a:cs typeface="Roboto"/>
                <a:sym typeface="Roboto"/>
              </a:defRPr>
            </a:lvl1pPr>
            <a:lvl2pPr lvl="1" rtl="0">
              <a:spcBef>
                <a:spcPts val="0"/>
              </a:spcBef>
              <a:spcAft>
                <a:spcPts val="0"/>
              </a:spcAft>
              <a:buNone/>
              <a:defRPr/>
            </a:lvl2pPr>
            <a:lvl3pPr lvl="2" rtl="0">
              <a:spcBef>
                <a:spcPts val="2133"/>
              </a:spcBef>
              <a:spcAft>
                <a:spcPts val="0"/>
              </a:spcAft>
              <a:buNone/>
              <a:defRPr/>
            </a:lvl3pPr>
            <a:lvl4pPr lvl="3" rtl="0">
              <a:spcBef>
                <a:spcPts val="2133"/>
              </a:spcBef>
              <a:spcAft>
                <a:spcPts val="0"/>
              </a:spcAft>
              <a:buNone/>
              <a:defRPr/>
            </a:lvl4pPr>
            <a:lvl5pPr lvl="4" rtl="0">
              <a:spcBef>
                <a:spcPts val="2133"/>
              </a:spcBef>
              <a:spcAft>
                <a:spcPts val="0"/>
              </a:spcAft>
              <a:buNone/>
              <a:defRPr/>
            </a:lvl5pPr>
            <a:lvl6pPr lvl="5" rtl="0">
              <a:spcBef>
                <a:spcPts val="2133"/>
              </a:spcBef>
              <a:spcAft>
                <a:spcPts val="0"/>
              </a:spcAft>
              <a:buNone/>
              <a:defRPr/>
            </a:lvl6pPr>
            <a:lvl7pPr lvl="6" rtl="0">
              <a:spcBef>
                <a:spcPts val="2133"/>
              </a:spcBef>
              <a:spcAft>
                <a:spcPts val="0"/>
              </a:spcAft>
              <a:buNone/>
              <a:defRPr/>
            </a:lvl7pPr>
            <a:lvl8pPr lvl="7" rtl="0">
              <a:spcBef>
                <a:spcPts val="2133"/>
              </a:spcBef>
              <a:spcAft>
                <a:spcPts val="0"/>
              </a:spcAft>
              <a:buNone/>
              <a:defRPr/>
            </a:lvl8pPr>
            <a:lvl9pPr lvl="8" rtl="0">
              <a:spcBef>
                <a:spcPts val="2133"/>
              </a:spcBef>
              <a:spcAft>
                <a:spcPts val="2133"/>
              </a:spcAft>
              <a:buNone/>
              <a:defRPr/>
            </a:lvl9pPr>
          </a:lstStyle>
          <a:p>
            <a:endParaRPr/>
          </a:p>
        </p:txBody>
      </p:sp>
      <p:sp>
        <p:nvSpPr>
          <p:cNvPr id="223" name="Google Shape;223;p25"/>
          <p:cNvSpPr/>
          <p:nvPr/>
        </p:nvSpPr>
        <p:spPr>
          <a:xfrm>
            <a:off x="329184" y="792480"/>
            <a:ext cx="4596400" cy="5681600"/>
          </a:xfrm>
          <a:prstGeom prst="rect">
            <a:avLst/>
          </a:prstGeom>
          <a:no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4" name="Google Shape;224;p25"/>
          <p:cNvSpPr txBox="1">
            <a:spLocks noGrp="1"/>
          </p:cNvSpPr>
          <p:nvPr>
            <p:ph type="body" idx="5"/>
          </p:nvPr>
        </p:nvSpPr>
        <p:spPr>
          <a:xfrm>
            <a:off x="5791200" y="3145536"/>
            <a:ext cx="5632800" cy="3072000"/>
          </a:xfrm>
          <a:prstGeom prst="rect">
            <a:avLst/>
          </a:prstGeom>
        </p:spPr>
        <p:txBody>
          <a:bodyPr spcFirstLastPara="1" wrap="square" lIns="91425" tIns="91425" rIns="91425" bIns="91425" anchor="t" anchorCtr="0">
            <a:noAutofit/>
          </a:bodyPr>
          <a:lstStyle>
            <a:lvl1pPr marL="609585" lvl="0" indent="-541853" rtl="0">
              <a:lnSpc>
                <a:spcPct val="100000"/>
              </a:lnSpc>
              <a:spcBef>
                <a:spcPts val="0"/>
              </a:spcBef>
              <a:spcAft>
                <a:spcPts val="0"/>
              </a:spcAft>
              <a:buClr>
                <a:srgbClr val="333FBF"/>
              </a:buClr>
              <a:buSzPts val="2800"/>
              <a:buFont typeface="Roboto"/>
              <a:buChar char="●"/>
              <a:defRPr sz="3733">
                <a:solidFill>
                  <a:srgbClr val="333FBF"/>
                </a:solidFill>
                <a:latin typeface="Roboto"/>
                <a:ea typeface="Roboto"/>
                <a:cs typeface="Roboto"/>
                <a:sym typeface="Roboto"/>
              </a:defRPr>
            </a:lvl1pPr>
            <a:lvl2pPr marL="1219170" lvl="1" indent="-541853" rtl="0">
              <a:lnSpc>
                <a:spcPct val="100000"/>
              </a:lnSpc>
              <a:spcBef>
                <a:spcPts val="2133"/>
              </a:spcBef>
              <a:spcAft>
                <a:spcPts val="0"/>
              </a:spcAft>
              <a:buClr>
                <a:srgbClr val="333FBF"/>
              </a:buClr>
              <a:buSzPts val="2800"/>
              <a:buChar char="○"/>
              <a:defRPr sz="3733">
                <a:solidFill>
                  <a:srgbClr val="333FBF"/>
                </a:solidFill>
              </a:defRPr>
            </a:lvl2pPr>
            <a:lvl3pPr marL="1828754" lvl="2" indent="-541853" rtl="0">
              <a:lnSpc>
                <a:spcPct val="100000"/>
              </a:lnSpc>
              <a:spcBef>
                <a:spcPts val="2133"/>
              </a:spcBef>
              <a:spcAft>
                <a:spcPts val="0"/>
              </a:spcAft>
              <a:buClr>
                <a:srgbClr val="333FBF"/>
              </a:buClr>
              <a:buSzPts val="2800"/>
              <a:buChar char="■"/>
              <a:defRPr sz="3733">
                <a:solidFill>
                  <a:srgbClr val="333FBF"/>
                </a:solidFill>
              </a:defRPr>
            </a:lvl3pPr>
            <a:lvl4pPr marL="2438339" lvl="3" indent="-541853" rtl="0">
              <a:lnSpc>
                <a:spcPct val="100000"/>
              </a:lnSpc>
              <a:spcBef>
                <a:spcPts val="2133"/>
              </a:spcBef>
              <a:spcAft>
                <a:spcPts val="0"/>
              </a:spcAft>
              <a:buClr>
                <a:srgbClr val="333FBF"/>
              </a:buClr>
              <a:buSzPts val="2800"/>
              <a:buChar char="●"/>
              <a:defRPr sz="3733">
                <a:solidFill>
                  <a:srgbClr val="333FBF"/>
                </a:solidFill>
              </a:defRPr>
            </a:lvl4pPr>
            <a:lvl5pPr marL="3047924" lvl="4" indent="-541853" rtl="0">
              <a:lnSpc>
                <a:spcPct val="100000"/>
              </a:lnSpc>
              <a:spcBef>
                <a:spcPts val="2133"/>
              </a:spcBef>
              <a:spcAft>
                <a:spcPts val="0"/>
              </a:spcAft>
              <a:buClr>
                <a:srgbClr val="333FBF"/>
              </a:buClr>
              <a:buSzPts val="2800"/>
              <a:buChar char="○"/>
              <a:defRPr sz="3733">
                <a:solidFill>
                  <a:srgbClr val="333FBF"/>
                </a:solidFill>
              </a:defRPr>
            </a:lvl5pPr>
            <a:lvl6pPr marL="3657509" lvl="5" indent="-541853" rtl="0">
              <a:lnSpc>
                <a:spcPct val="100000"/>
              </a:lnSpc>
              <a:spcBef>
                <a:spcPts val="2133"/>
              </a:spcBef>
              <a:spcAft>
                <a:spcPts val="0"/>
              </a:spcAft>
              <a:buClr>
                <a:srgbClr val="333FBF"/>
              </a:buClr>
              <a:buSzPts val="2800"/>
              <a:buChar char="■"/>
              <a:defRPr sz="3733">
                <a:solidFill>
                  <a:srgbClr val="333FBF"/>
                </a:solidFill>
              </a:defRPr>
            </a:lvl6pPr>
            <a:lvl7pPr marL="4267093" lvl="6" indent="-541853" rtl="0">
              <a:lnSpc>
                <a:spcPct val="100000"/>
              </a:lnSpc>
              <a:spcBef>
                <a:spcPts val="2133"/>
              </a:spcBef>
              <a:spcAft>
                <a:spcPts val="0"/>
              </a:spcAft>
              <a:buClr>
                <a:srgbClr val="333FBF"/>
              </a:buClr>
              <a:buSzPts val="2800"/>
              <a:buChar char="●"/>
              <a:defRPr sz="3733">
                <a:solidFill>
                  <a:srgbClr val="333FBF"/>
                </a:solidFill>
              </a:defRPr>
            </a:lvl7pPr>
            <a:lvl8pPr marL="4876678" lvl="7" indent="-541853" rtl="0">
              <a:lnSpc>
                <a:spcPct val="100000"/>
              </a:lnSpc>
              <a:spcBef>
                <a:spcPts val="2133"/>
              </a:spcBef>
              <a:spcAft>
                <a:spcPts val="0"/>
              </a:spcAft>
              <a:buClr>
                <a:srgbClr val="333FBF"/>
              </a:buClr>
              <a:buSzPts val="2800"/>
              <a:buChar char="○"/>
              <a:defRPr sz="3733">
                <a:solidFill>
                  <a:srgbClr val="333FBF"/>
                </a:solidFill>
              </a:defRPr>
            </a:lvl8pPr>
            <a:lvl9pPr marL="5486263" lvl="8" indent="-541853" rtl="0">
              <a:lnSpc>
                <a:spcPct val="100000"/>
              </a:lnSpc>
              <a:spcBef>
                <a:spcPts val="2133"/>
              </a:spcBef>
              <a:spcAft>
                <a:spcPts val="2133"/>
              </a:spcAft>
              <a:buClr>
                <a:srgbClr val="333FBF"/>
              </a:buClr>
              <a:buSzPts val="2800"/>
              <a:buChar char="■"/>
              <a:defRPr sz="3733">
                <a:solidFill>
                  <a:srgbClr val="333FBF"/>
                </a:solidFill>
              </a:defRPr>
            </a:lvl9pPr>
          </a:lstStyle>
          <a:p>
            <a:endParaRPr/>
          </a:p>
        </p:txBody>
      </p:sp>
    </p:spTree>
    <p:extLst>
      <p:ext uri="{BB962C8B-B14F-4D97-AF65-F5344CB8AC3E}">
        <p14:creationId xmlns:p14="http://schemas.microsoft.com/office/powerpoint/2010/main" val="2647547416"/>
      </p:ext>
    </p:extLst>
  </p:cSld>
  <p:clrMapOvr>
    <a:masterClrMapping/>
  </p:clrMapOvr>
  <p:extLst>
    <p:ext uri="{DCECCB84-F9BA-43D5-87BE-67443E8EF086}">
      <p15:sldGuideLst xmlns:p15="http://schemas.microsoft.com/office/powerpoint/2012/main">
        <p15:guide id="1" pos="510">
          <p15:clr>
            <a:srgbClr val="F9AD4C"/>
          </p15:clr>
        </p15:guide>
        <p15:guide id="2" pos="572">
          <p15:clr>
            <a:srgbClr val="F9AD4C"/>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White board with TT - pg#">
  <p:cSld name="White board with TT - pg#">
    <p:bg>
      <p:bgPr>
        <a:solidFill>
          <a:srgbClr val="FFFFFF"/>
        </a:solidFill>
        <a:effectLst/>
      </p:bgPr>
    </p:bg>
    <p:spTree>
      <p:nvGrpSpPr>
        <p:cNvPr id="1" name="Shape 140"/>
        <p:cNvGrpSpPr/>
        <p:nvPr/>
      </p:nvGrpSpPr>
      <p:grpSpPr>
        <a:xfrm>
          <a:off x="0" y="0"/>
          <a:ext cx="0" cy="0"/>
          <a:chOff x="0" y="0"/>
          <a:chExt cx="0" cy="0"/>
        </a:xfrm>
      </p:grpSpPr>
      <p:pic>
        <p:nvPicPr>
          <p:cNvPr id="141" name="Google Shape;141;p17"/>
          <p:cNvPicPr preferRelativeResize="0"/>
          <p:nvPr/>
        </p:nvPicPr>
        <p:blipFill rotWithShape="1">
          <a:blip r:embed="rId2">
            <a:alphaModFix/>
          </a:blip>
          <a:srcRect t="59" b="69"/>
          <a:stretch/>
        </p:blipFill>
        <p:spPr>
          <a:xfrm>
            <a:off x="316993" y="780288"/>
            <a:ext cx="4626703" cy="5705856"/>
          </a:xfrm>
          <a:prstGeom prst="rect">
            <a:avLst/>
          </a:prstGeom>
          <a:noFill/>
          <a:ln>
            <a:noFill/>
          </a:ln>
        </p:spPr>
      </p:pic>
      <p:sp>
        <p:nvSpPr>
          <p:cNvPr id="142" name="Google Shape;142;p17"/>
          <p:cNvSpPr txBox="1">
            <a:spLocks noGrp="1"/>
          </p:cNvSpPr>
          <p:nvPr>
            <p:ph type="subTitle" idx="1"/>
          </p:nvPr>
        </p:nvSpPr>
        <p:spPr>
          <a:xfrm>
            <a:off x="7290816" y="6400800"/>
            <a:ext cx="4450000" cy="304800"/>
          </a:xfrm>
          <a:prstGeom prst="rect">
            <a:avLst/>
          </a:prstGeom>
        </p:spPr>
        <p:txBody>
          <a:bodyPr spcFirstLastPara="1" wrap="square" lIns="0" tIns="27425" rIns="73150" bIns="0" anchor="t" anchorCtr="0">
            <a:noAutofit/>
          </a:bodyPr>
          <a:lstStyle>
            <a:lvl1pPr lvl="0" algn="r" rtl="0">
              <a:lnSpc>
                <a:spcPct val="100000"/>
              </a:lnSpc>
              <a:spcBef>
                <a:spcPts val="0"/>
              </a:spcBef>
              <a:spcAft>
                <a:spcPts val="0"/>
              </a:spcAft>
              <a:buNone/>
              <a:defRPr sz="1467">
                <a:solidFill>
                  <a:srgbClr val="767676"/>
                </a:solidFill>
                <a:latin typeface="Roboto"/>
                <a:ea typeface="Roboto"/>
                <a:cs typeface="Roboto"/>
                <a:sym typeface="Roboto"/>
              </a:defRPr>
            </a:lvl1pPr>
            <a:lvl2pPr lvl="1" rtl="0">
              <a:spcBef>
                <a:spcPts val="2133"/>
              </a:spcBef>
              <a:spcAft>
                <a:spcPts val="0"/>
              </a:spcAft>
              <a:buNone/>
              <a:defRPr>
                <a:latin typeface="Roboto"/>
                <a:ea typeface="Roboto"/>
                <a:cs typeface="Roboto"/>
                <a:sym typeface="Roboto"/>
              </a:defRPr>
            </a:lvl2pPr>
            <a:lvl3pPr lvl="2" rtl="0">
              <a:spcBef>
                <a:spcPts val="2133"/>
              </a:spcBef>
              <a:spcAft>
                <a:spcPts val="0"/>
              </a:spcAft>
              <a:buNone/>
              <a:defRPr>
                <a:latin typeface="Roboto"/>
                <a:ea typeface="Roboto"/>
                <a:cs typeface="Roboto"/>
                <a:sym typeface="Roboto"/>
              </a:defRPr>
            </a:lvl3pPr>
            <a:lvl4pPr lvl="3" rtl="0">
              <a:spcBef>
                <a:spcPts val="2133"/>
              </a:spcBef>
              <a:spcAft>
                <a:spcPts val="0"/>
              </a:spcAft>
              <a:buNone/>
              <a:defRPr>
                <a:latin typeface="Roboto"/>
                <a:ea typeface="Roboto"/>
                <a:cs typeface="Roboto"/>
                <a:sym typeface="Roboto"/>
              </a:defRPr>
            </a:lvl4pPr>
            <a:lvl5pPr lvl="4" rtl="0">
              <a:spcBef>
                <a:spcPts val="2133"/>
              </a:spcBef>
              <a:spcAft>
                <a:spcPts val="0"/>
              </a:spcAft>
              <a:buNone/>
              <a:defRPr>
                <a:latin typeface="Roboto"/>
                <a:ea typeface="Roboto"/>
                <a:cs typeface="Roboto"/>
                <a:sym typeface="Roboto"/>
              </a:defRPr>
            </a:lvl5pPr>
            <a:lvl6pPr lvl="5" rtl="0">
              <a:spcBef>
                <a:spcPts val="2133"/>
              </a:spcBef>
              <a:spcAft>
                <a:spcPts val="0"/>
              </a:spcAft>
              <a:buNone/>
              <a:defRPr>
                <a:latin typeface="Roboto"/>
                <a:ea typeface="Roboto"/>
                <a:cs typeface="Roboto"/>
                <a:sym typeface="Roboto"/>
              </a:defRPr>
            </a:lvl6pPr>
            <a:lvl7pPr lvl="6" rtl="0">
              <a:spcBef>
                <a:spcPts val="2133"/>
              </a:spcBef>
              <a:spcAft>
                <a:spcPts val="0"/>
              </a:spcAft>
              <a:buNone/>
              <a:defRPr>
                <a:latin typeface="Roboto"/>
                <a:ea typeface="Roboto"/>
                <a:cs typeface="Roboto"/>
                <a:sym typeface="Roboto"/>
              </a:defRPr>
            </a:lvl7pPr>
            <a:lvl8pPr lvl="7" rtl="0">
              <a:spcBef>
                <a:spcPts val="2133"/>
              </a:spcBef>
              <a:spcAft>
                <a:spcPts val="0"/>
              </a:spcAft>
              <a:buNone/>
              <a:defRPr>
                <a:latin typeface="Roboto"/>
                <a:ea typeface="Roboto"/>
                <a:cs typeface="Roboto"/>
                <a:sym typeface="Roboto"/>
              </a:defRPr>
            </a:lvl8pPr>
            <a:lvl9pPr lvl="8" rtl="0">
              <a:spcBef>
                <a:spcPts val="2133"/>
              </a:spcBef>
              <a:spcAft>
                <a:spcPts val="2133"/>
              </a:spcAft>
              <a:buNone/>
              <a:defRPr>
                <a:latin typeface="Roboto"/>
                <a:ea typeface="Roboto"/>
                <a:cs typeface="Roboto"/>
                <a:sym typeface="Roboto"/>
              </a:defRPr>
            </a:lvl9pPr>
          </a:lstStyle>
          <a:p>
            <a:endParaRPr/>
          </a:p>
        </p:txBody>
      </p:sp>
      <p:sp>
        <p:nvSpPr>
          <p:cNvPr id="143" name="Google Shape;143;p17"/>
          <p:cNvSpPr txBox="1">
            <a:spLocks noGrp="1"/>
          </p:cNvSpPr>
          <p:nvPr>
            <p:ph type="subTitle" idx="2"/>
          </p:nvPr>
        </p:nvSpPr>
        <p:spPr>
          <a:xfrm>
            <a:off x="9461500" y="219467"/>
            <a:ext cx="2418400" cy="402400"/>
          </a:xfrm>
          <a:prstGeom prst="rect">
            <a:avLst/>
          </a:prstGeom>
        </p:spPr>
        <p:txBody>
          <a:bodyPr spcFirstLastPara="1" wrap="square" lIns="91425" tIns="91425" rIns="0" bIns="91425" anchor="ctr" anchorCtr="0">
            <a:noAutofit/>
          </a:bodyPr>
          <a:lstStyle>
            <a:lvl1pPr lvl="0" algn="r" rtl="0">
              <a:lnSpc>
                <a:spcPct val="114000"/>
              </a:lnSpc>
              <a:spcBef>
                <a:spcPts val="0"/>
              </a:spcBef>
              <a:spcAft>
                <a:spcPts val="0"/>
              </a:spcAft>
              <a:buNone/>
              <a:defRPr sz="1200" b="1">
                <a:solidFill>
                  <a:srgbClr val="767676"/>
                </a:solidFill>
                <a:latin typeface="Roboto"/>
                <a:ea typeface="Roboto"/>
                <a:cs typeface="Roboto"/>
                <a:sym typeface="Roboto"/>
              </a:defRPr>
            </a:lvl1pPr>
            <a:lvl2pPr lvl="1" rtl="0">
              <a:spcBef>
                <a:spcPts val="0"/>
              </a:spcBef>
              <a:spcAft>
                <a:spcPts val="0"/>
              </a:spcAft>
              <a:buNone/>
              <a:defRPr b="1">
                <a:latin typeface="Roboto"/>
                <a:ea typeface="Roboto"/>
                <a:cs typeface="Roboto"/>
                <a:sym typeface="Roboto"/>
              </a:defRPr>
            </a:lvl2pPr>
            <a:lvl3pPr lvl="2" rtl="0">
              <a:spcBef>
                <a:spcPts val="2133"/>
              </a:spcBef>
              <a:spcAft>
                <a:spcPts val="0"/>
              </a:spcAft>
              <a:buNone/>
              <a:defRPr b="1">
                <a:latin typeface="Roboto"/>
                <a:ea typeface="Roboto"/>
                <a:cs typeface="Roboto"/>
                <a:sym typeface="Roboto"/>
              </a:defRPr>
            </a:lvl3pPr>
            <a:lvl4pPr lvl="3" rtl="0">
              <a:spcBef>
                <a:spcPts val="2133"/>
              </a:spcBef>
              <a:spcAft>
                <a:spcPts val="0"/>
              </a:spcAft>
              <a:buNone/>
              <a:defRPr b="1">
                <a:latin typeface="Roboto"/>
                <a:ea typeface="Roboto"/>
                <a:cs typeface="Roboto"/>
                <a:sym typeface="Roboto"/>
              </a:defRPr>
            </a:lvl4pPr>
            <a:lvl5pPr lvl="4" rtl="0">
              <a:spcBef>
                <a:spcPts val="2133"/>
              </a:spcBef>
              <a:spcAft>
                <a:spcPts val="0"/>
              </a:spcAft>
              <a:buNone/>
              <a:defRPr b="1">
                <a:latin typeface="Roboto"/>
                <a:ea typeface="Roboto"/>
                <a:cs typeface="Roboto"/>
                <a:sym typeface="Roboto"/>
              </a:defRPr>
            </a:lvl5pPr>
            <a:lvl6pPr lvl="5" rtl="0">
              <a:spcBef>
                <a:spcPts val="2133"/>
              </a:spcBef>
              <a:spcAft>
                <a:spcPts val="0"/>
              </a:spcAft>
              <a:buNone/>
              <a:defRPr b="1">
                <a:latin typeface="Roboto"/>
                <a:ea typeface="Roboto"/>
                <a:cs typeface="Roboto"/>
                <a:sym typeface="Roboto"/>
              </a:defRPr>
            </a:lvl6pPr>
            <a:lvl7pPr lvl="6" rtl="0">
              <a:spcBef>
                <a:spcPts val="2133"/>
              </a:spcBef>
              <a:spcAft>
                <a:spcPts val="0"/>
              </a:spcAft>
              <a:buNone/>
              <a:defRPr b="1">
                <a:latin typeface="Roboto"/>
                <a:ea typeface="Roboto"/>
                <a:cs typeface="Roboto"/>
                <a:sym typeface="Roboto"/>
              </a:defRPr>
            </a:lvl7pPr>
            <a:lvl8pPr lvl="7" rtl="0">
              <a:spcBef>
                <a:spcPts val="2133"/>
              </a:spcBef>
              <a:spcAft>
                <a:spcPts val="0"/>
              </a:spcAft>
              <a:buNone/>
              <a:defRPr b="1">
                <a:latin typeface="Roboto"/>
                <a:ea typeface="Roboto"/>
                <a:cs typeface="Roboto"/>
                <a:sym typeface="Roboto"/>
              </a:defRPr>
            </a:lvl8pPr>
            <a:lvl9pPr lvl="8" rtl="0">
              <a:spcBef>
                <a:spcPts val="2133"/>
              </a:spcBef>
              <a:spcAft>
                <a:spcPts val="2133"/>
              </a:spcAft>
              <a:buNone/>
              <a:defRPr b="1">
                <a:latin typeface="Roboto"/>
                <a:ea typeface="Roboto"/>
                <a:cs typeface="Roboto"/>
                <a:sym typeface="Roboto"/>
              </a:defRPr>
            </a:lvl9pPr>
          </a:lstStyle>
          <a:p>
            <a:endParaRPr/>
          </a:p>
        </p:txBody>
      </p:sp>
      <p:sp>
        <p:nvSpPr>
          <p:cNvPr id="144" name="Google Shape;144;p17"/>
          <p:cNvSpPr txBox="1">
            <a:spLocks noGrp="1"/>
          </p:cNvSpPr>
          <p:nvPr>
            <p:ph type="subTitle" idx="3"/>
          </p:nvPr>
        </p:nvSpPr>
        <p:spPr>
          <a:xfrm>
            <a:off x="315833" y="219467"/>
            <a:ext cx="5810400" cy="402400"/>
          </a:xfrm>
          <a:prstGeom prst="rect">
            <a:avLst/>
          </a:prstGeom>
        </p:spPr>
        <p:txBody>
          <a:bodyPr spcFirstLastPara="1" wrap="square" lIns="0" tIns="91425" rIns="0" bIns="91425" anchor="ctr" anchorCtr="0">
            <a:noAutofit/>
          </a:bodyPr>
          <a:lstStyle>
            <a:lvl1pPr lvl="0" rtl="0">
              <a:lnSpc>
                <a:spcPct val="114000"/>
              </a:lnSpc>
              <a:spcBef>
                <a:spcPts val="0"/>
              </a:spcBef>
              <a:spcAft>
                <a:spcPts val="0"/>
              </a:spcAft>
              <a:buNone/>
              <a:defRPr sz="1200">
                <a:solidFill>
                  <a:srgbClr val="767676"/>
                </a:solidFill>
                <a:latin typeface="Roboto"/>
                <a:ea typeface="Roboto"/>
                <a:cs typeface="Roboto"/>
                <a:sym typeface="Roboto"/>
              </a:defRPr>
            </a:lvl1pPr>
            <a:lvl2pPr lvl="1" rtl="0">
              <a:spcBef>
                <a:spcPts val="0"/>
              </a:spcBef>
              <a:spcAft>
                <a:spcPts val="0"/>
              </a:spcAft>
              <a:buNone/>
              <a:defRPr/>
            </a:lvl2pPr>
            <a:lvl3pPr lvl="2" rtl="0">
              <a:spcBef>
                <a:spcPts val="2133"/>
              </a:spcBef>
              <a:spcAft>
                <a:spcPts val="0"/>
              </a:spcAft>
              <a:buNone/>
              <a:defRPr/>
            </a:lvl3pPr>
            <a:lvl4pPr lvl="3" rtl="0">
              <a:spcBef>
                <a:spcPts val="2133"/>
              </a:spcBef>
              <a:spcAft>
                <a:spcPts val="0"/>
              </a:spcAft>
              <a:buNone/>
              <a:defRPr/>
            </a:lvl4pPr>
            <a:lvl5pPr lvl="4" rtl="0">
              <a:spcBef>
                <a:spcPts val="2133"/>
              </a:spcBef>
              <a:spcAft>
                <a:spcPts val="0"/>
              </a:spcAft>
              <a:buNone/>
              <a:defRPr/>
            </a:lvl5pPr>
            <a:lvl6pPr lvl="5" rtl="0">
              <a:spcBef>
                <a:spcPts val="2133"/>
              </a:spcBef>
              <a:spcAft>
                <a:spcPts val="0"/>
              </a:spcAft>
              <a:buNone/>
              <a:defRPr/>
            </a:lvl6pPr>
            <a:lvl7pPr lvl="6" rtl="0">
              <a:spcBef>
                <a:spcPts val="2133"/>
              </a:spcBef>
              <a:spcAft>
                <a:spcPts val="0"/>
              </a:spcAft>
              <a:buNone/>
              <a:defRPr/>
            </a:lvl7pPr>
            <a:lvl8pPr lvl="7" rtl="0">
              <a:spcBef>
                <a:spcPts val="2133"/>
              </a:spcBef>
              <a:spcAft>
                <a:spcPts val="0"/>
              </a:spcAft>
              <a:buNone/>
              <a:defRPr/>
            </a:lvl8pPr>
            <a:lvl9pPr lvl="8" rtl="0">
              <a:spcBef>
                <a:spcPts val="2133"/>
              </a:spcBef>
              <a:spcAft>
                <a:spcPts val="2133"/>
              </a:spcAft>
              <a:buNone/>
              <a:defRPr/>
            </a:lvl9pPr>
          </a:lstStyle>
          <a:p>
            <a:endParaRPr/>
          </a:p>
        </p:txBody>
      </p:sp>
      <p:sp>
        <p:nvSpPr>
          <p:cNvPr id="145" name="Google Shape;145;p17"/>
          <p:cNvSpPr txBox="1">
            <a:spLocks noGrp="1"/>
          </p:cNvSpPr>
          <p:nvPr>
            <p:ph type="body" idx="4"/>
          </p:nvPr>
        </p:nvSpPr>
        <p:spPr>
          <a:xfrm>
            <a:off x="574633" y="1024128"/>
            <a:ext cx="4364800" cy="5254800"/>
          </a:xfrm>
          <a:prstGeom prst="rect">
            <a:avLst/>
          </a:prstGeom>
        </p:spPr>
        <p:txBody>
          <a:bodyPr spcFirstLastPara="1" wrap="square" lIns="137150" tIns="137150" rIns="137150" bIns="0" anchor="t" anchorCtr="0">
            <a:noAutofit/>
          </a:bodyPr>
          <a:lstStyle>
            <a:lvl1pPr marL="609585" lvl="0" indent="-423323" rtl="0">
              <a:spcBef>
                <a:spcPts val="0"/>
              </a:spcBef>
              <a:spcAft>
                <a:spcPts val="0"/>
              </a:spcAft>
              <a:buSzPts val="1400"/>
              <a:buFont typeface="Comic Sans MS"/>
              <a:buChar char="●"/>
              <a:defRPr sz="1867">
                <a:latin typeface="Comic Sans MS"/>
                <a:ea typeface="Comic Sans MS"/>
                <a:cs typeface="Comic Sans MS"/>
                <a:sym typeface="Comic Sans MS"/>
              </a:defRPr>
            </a:lvl1pPr>
            <a:lvl2pPr marL="1219170" lvl="1" indent="-423323" rtl="0">
              <a:spcBef>
                <a:spcPts val="2133"/>
              </a:spcBef>
              <a:spcAft>
                <a:spcPts val="0"/>
              </a:spcAft>
              <a:buSzPts val="1400"/>
              <a:buFont typeface="Comic Sans MS"/>
              <a:buChar char="○"/>
              <a:defRPr>
                <a:latin typeface="Comic Sans MS"/>
                <a:ea typeface="Comic Sans MS"/>
                <a:cs typeface="Comic Sans MS"/>
                <a:sym typeface="Comic Sans MS"/>
              </a:defRPr>
            </a:lvl2pPr>
            <a:lvl3pPr marL="1828754" lvl="2" indent="-423323" rtl="0">
              <a:spcBef>
                <a:spcPts val="2133"/>
              </a:spcBef>
              <a:spcAft>
                <a:spcPts val="0"/>
              </a:spcAft>
              <a:buSzPts val="1400"/>
              <a:buFont typeface="Comic Sans MS"/>
              <a:buChar char="■"/>
              <a:defRPr>
                <a:latin typeface="Comic Sans MS"/>
                <a:ea typeface="Comic Sans MS"/>
                <a:cs typeface="Comic Sans MS"/>
                <a:sym typeface="Comic Sans MS"/>
              </a:defRPr>
            </a:lvl3pPr>
            <a:lvl4pPr marL="2438339" lvl="3" indent="-423323" rtl="0">
              <a:spcBef>
                <a:spcPts val="2133"/>
              </a:spcBef>
              <a:spcAft>
                <a:spcPts val="0"/>
              </a:spcAft>
              <a:buSzPts val="1400"/>
              <a:buFont typeface="Comic Sans MS"/>
              <a:buChar char="●"/>
              <a:defRPr>
                <a:latin typeface="Comic Sans MS"/>
                <a:ea typeface="Comic Sans MS"/>
                <a:cs typeface="Comic Sans MS"/>
                <a:sym typeface="Comic Sans MS"/>
              </a:defRPr>
            </a:lvl4pPr>
            <a:lvl5pPr marL="3047924" lvl="4" indent="-423323" rtl="0">
              <a:spcBef>
                <a:spcPts val="2133"/>
              </a:spcBef>
              <a:spcAft>
                <a:spcPts val="0"/>
              </a:spcAft>
              <a:buSzPts val="1400"/>
              <a:buFont typeface="Comic Sans MS"/>
              <a:buChar char="○"/>
              <a:defRPr>
                <a:latin typeface="Comic Sans MS"/>
                <a:ea typeface="Comic Sans MS"/>
                <a:cs typeface="Comic Sans MS"/>
                <a:sym typeface="Comic Sans MS"/>
              </a:defRPr>
            </a:lvl5pPr>
            <a:lvl6pPr marL="3657509" lvl="5" indent="-423323" rtl="0">
              <a:spcBef>
                <a:spcPts val="2133"/>
              </a:spcBef>
              <a:spcAft>
                <a:spcPts val="0"/>
              </a:spcAft>
              <a:buSzPts val="1400"/>
              <a:buFont typeface="Comic Sans MS"/>
              <a:buChar char="■"/>
              <a:defRPr>
                <a:latin typeface="Comic Sans MS"/>
                <a:ea typeface="Comic Sans MS"/>
                <a:cs typeface="Comic Sans MS"/>
                <a:sym typeface="Comic Sans MS"/>
              </a:defRPr>
            </a:lvl6pPr>
            <a:lvl7pPr marL="4267093" lvl="6" indent="-423323" rtl="0">
              <a:spcBef>
                <a:spcPts val="2133"/>
              </a:spcBef>
              <a:spcAft>
                <a:spcPts val="0"/>
              </a:spcAft>
              <a:buSzPts val="1400"/>
              <a:buFont typeface="Comic Sans MS"/>
              <a:buChar char="●"/>
              <a:defRPr>
                <a:latin typeface="Comic Sans MS"/>
                <a:ea typeface="Comic Sans MS"/>
                <a:cs typeface="Comic Sans MS"/>
                <a:sym typeface="Comic Sans MS"/>
              </a:defRPr>
            </a:lvl7pPr>
            <a:lvl8pPr marL="4876678" lvl="7" indent="-423323" rtl="0">
              <a:spcBef>
                <a:spcPts val="2133"/>
              </a:spcBef>
              <a:spcAft>
                <a:spcPts val="0"/>
              </a:spcAft>
              <a:buSzPts val="1400"/>
              <a:buFont typeface="Comic Sans MS"/>
              <a:buChar char="○"/>
              <a:defRPr>
                <a:latin typeface="Comic Sans MS"/>
                <a:ea typeface="Comic Sans MS"/>
                <a:cs typeface="Comic Sans MS"/>
                <a:sym typeface="Comic Sans MS"/>
              </a:defRPr>
            </a:lvl8pPr>
            <a:lvl9pPr marL="5486263" lvl="8" indent="-423323" rtl="0">
              <a:spcBef>
                <a:spcPts val="2133"/>
              </a:spcBef>
              <a:spcAft>
                <a:spcPts val="2133"/>
              </a:spcAft>
              <a:buSzPts val="1400"/>
              <a:buFont typeface="Comic Sans MS"/>
              <a:buChar char="■"/>
              <a:defRPr>
                <a:latin typeface="Comic Sans MS"/>
                <a:ea typeface="Comic Sans MS"/>
                <a:cs typeface="Comic Sans MS"/>
                <a:sym typeface="Comic Sans MS"/>
              </a:defRPr>
            </a:lvl9pPr>
          </a:lstStyle>
          <a:p>
            <a:endParaRPr/>
          </a:p>
        </p:txBody>
      </p:sp>
      <p:sp>
        <p:nvSpPr>
          <p:cNvPr id="146" name="Google Shape;146;p17"/>
          <p:cNvSpPr txBox="1">
            <a:spLocks noGrp="1"/>
          </p:cNvSpPr>
          <p:nvPr>
            <p:ph type="body" idx="5"/>
          </p:nvPr>
        </p:nvSpPr>
        <p:spPr>
          <a:xfrm>
            <a:off x="5791200" y="1255776"/>
            <a:ext cx="5631600" cy="4598000"/>
          </a:xfrm>
          <a:prstGeom prst="rect">
            <a:avLst/>
          </a:prstGeom>
        </p:spPr>
        <p:txBody>
          <a:bodyPr spcFirstLastPara="1" wrap="square" lIns="91425" tIns="91425" rIns="91425" bIns="91425" anchor="t" anchorCtr="0">
            <a:noAutofit/>
          </a:bodyPr>
          <a:lstStyle>
            <a:lvl1pPr marL="609585" lvl="0" indent="-541853" rtl="0">
              <a:lnSpc>
                <a:spcPct val="100000"/>
              </a:lnSpc>
              <a:spcBef>
                <a:spcPts val="0"/>
              </a:spcBef>
              <a:spcAft>
                <a:spcPts val="0"/>
              </a:spcAft>
              <a:buSzPts val="2800"/>
              <a:buFont typeface="Roboto"/>
              <a:buChar char="●"/>
              <a:defRPr sz="3733">
                <a:latin typeface="Roboto"/>
                <a:ea typeface="Roboto"/>
                <a:cs typeface="Roboto"/>
                <a:sym typeface="Roboto"/>
              </a:defRPr>
            </a:lvl1pPr>
            <a:lvl2pPr marL="1219170" lvl="1" indent="-541853" rtl="0">
              <a:lnSpc>
                <a:spcPct val="100000"/>
              </a:lnSpc>
              <a:spcBef>
                <a:spcPts val="2133"/>
              </a:spcBef>
              <a:spcAft>
                <a:spcPts val="0"/>
              </a:spcAft>
              <a:buSzPts val="2800"/>
              <a:buChar char="○"/>
              <a:defRPr sz="3733"/>
            </a:lvl2pPr>
            <a:lvl3pPr marL="1828754" lvl="2" indent="-541853" rtl="0">
              <a:lnSpc>
                <a:spcPct val="100000"/>
              </a:lnSpc>
              <a:spcBef>
                <a:spcPts val="2133"/>
              </a:spcBef>
              <a:spcAft>
                <a:spcPts val="0"/>
              </a:spcAft>
              <a:buSzPts val="2800"/>
              <a:buChar char="■"/>
              <a:defRPr sz="3733"/>
            </a:lvl3pPr>
            <a:lvl4pPr marL="2438339" lvl="3" indent="-541853" rtl="0">
              <a:lnSpc>
                <a:spcPct val="100000"/>
              </a:lnSpc>
              <a:spcBef>
                <a:spcPts val="2133"/>
              </a:spcBef>
              <a:spcAft>
                <a:spcPts val="0"/>
              </a:spcAft>
              <a:buSzPts val="2800"/>
              <a:buChar char="●"/>
              <a:defRPr sz="3733"/>
            </a:lvl4pPr>
            <a:lvl5pPr marL="3047924" lvl="4" indent="-541853" rtl="0">
              <a:lnSpc>
                <a:spcPct val="100000"/>
              </a:lnSpc>
              <a:spcBef>
                <a:spcPts val="2133"/>
              </a:spcBef>
              <a:spcAft>
                <a:spcPts val="0"/>
              </a:spcAft>
              <a:buSzPts val="2800"/>
              <a:buChar char="○"/>
              <a:defRPr sz="3733"/>
            </a:lvl5pPr>
            <a:lvl6pPr marL="3657509" lvl="5" indent="-541853" rtl="0">
              <a:lnSpc>
                <a:spcPct val="100000"/>
              </a:lnSpc>
              <a:spcBef>
                <a:spcPts val="2133"/>
              </a:spcBef>
              <a:spcAft>
                <a:spcPts val="0"/>
              </a:spcAft>
              <a:buSzPts val="2800"/>
              <a:buChar char="■"/>
              <a:defRPr sz="3733"/>
            </a:lvl6pPr>
            <a:lvl7pPr marL="4267093" lvl="6" indent="-541853" rtl="0">
              <a:lnSpc>
                <a:spcPct val="100000"/>
              </a:lnSpc>
              <a:spcBef>
                <a:spcPts val="2133"/>
              </a:spcBef>
              <a:spcAft>
                <a:spcPts val="0"/>
              </a:spcAft>
              <a:buSzPts val="2800"/>
              <a:buChar char="●"/>
              <a:defRPr sz="3733"/>
            </a:lvl7pPr>
            <a:lvl8pPr marL="4876678" lvl="7" indent="-541853" rtl="0">
              <a:lnSpc>
                <a:spcPct val="100000"/>
              </a:lnSpc>
              <a:spcBef>
                <a:spcPts val="2133"/>
              </a:spcBef>
              <a:spcAft>
                <a:spcPts val="0"/>
              </a:spcAft>
              <a:buSzPts val="2800"/>
              <a:buChar char="○"/>
              <a:defRPr sz="3733"/>
            </a:lvl8pPr>
            <a:lvl9pPr marL="5486263" lvl="8" indent="-541853" rtl="0">
              <a:lnSpc>
                <a:spcPct val="100000"/>
              </a:lnSpc>
              <a:spcBef>
                <a:spcPts val="2133"/>
              </a:spcBef>
              <a:spcAft>
                <a:spcPts val="2133"/>
              </a:spcAft>
              <a:buSzPts val="2800"/>
              <a:buChar char="■"/>
              <a:defRPr sz="3733"/>
            </a:lvl9pPr>
          </a:lstStyle>
          <a:p>
            <a:endParaRPr/>
          </a:p>
        </p:txBody>
      </p:sp>
    </p:spTree>
    <p:extLst>
      <p:ext uri="{BB962C8B-B14F-4D97-AF65-F5344CB8AC3E}">
        <p14:creationId xmlns:p14="http://schemas.microsoft.com/office/powerpoint/2010/main" val="3109496591"/>
      </p:ext>
    </p:extLst>
  </p:cSld>
  <p:clrMapOvr>
    <a:masterClrMapping/>
  </p:clrMapOvr>
  <p:extLst>
    <p:ext uri="{DCECCB84-F9BA-43D5-87BE-67443E8EF086}">
      <p15:sldGuideLst xmlns:p15="http://schemas.microsoft.com/office/powerpoint/2012/main">
        <p15:guide id="1" pos="510">
          <p15:clr>
            <a:srgbClr val="F9AD4C"/>
          </p15:clr>
        </p15:guide>
        <p15:guide id="2" pos="2736">
          <p15:clr>
            <a:srgbClr val="F9AD4C"/>
          </p15:clr>
        </p15:guide>
        <p15:guide id="3" pos="201">
          <p15:clr>
            <a:srgbClr val="F9AD4C"/>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Projection/Video">
  <p:cSld name="Projection/Video">
    <p:bg>
      <p:bgPr>
        <a:solidFill>
          <a:srgbClr val="000000"/>
        </a:solidFill>
        <a:effectLst/>
      </p:bgPr>
    </p:bg>
    <p:spTree>
      <p:nvGrpSpPr>
        <p:cNvPr id="1" name="Shape 262"/>
        <p:cNvGrpSpPr/>
        <p:nvPr/>
      </p:nvGrpSpPr>
      <p:grpSpPr>
        <a:xfrm>
          <a:off x="0" y="0"/>
          <a:ext cx="0" cy="0"/>
          <a:chOff x="0" y="0"/>
          <a:chExt cx="0" cy="0"/>
        </a:xfrm>
      </p:grpSpPr>
      <p:sp>
        <p:nvSpPr>
          <p:cNvPr id="263" name="Google Shape;263;p30"/>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algn="l"/>
            <a:fld id="{00000000-1234-1234-1234-123412341234}" type="slidenum">
              <a:rPr lang="en" smtClean="0"/>
              <a:pPr algn="l"/>
              <a:t>‹#›</a:t>
            </a:fld>
            <a:endParaRPr lang="en"/>
          </a:p>
        </p:txBody>
      </p:sp>
      <p:sp>
        <p:nvSpPr>
          <p:cNvPr id="264" name="Google Shape;264;p30"/>
          <p:cNvSpPr/>
          <p:nvPr/>
        </p:nvSpPr>
        <p:spPr>
          <a:xfrm>
            <a:off x="-133" y="167"/>
            <a:ext cx="12192000" cy="6858000"/>
          </a:xfrm>
          <a:prstGeom prst="rect">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087001070"/>
      </p:ext>
    </p:extLst>
  </p:cSld>
  <p:clrMapOvr>
    <a:masterClrMapping/>
  </p:clrMapOvr>
  <p:extLst>
    <p:ext uri="{DCECCB84-F9BA-43D5-87BE-67443E8EF086}">
      <p15:sldGuideLst xmlns:p15="http://schemas.microsoft.com/office/powerpoint/2012/main">
        <p15:guide id="1" pos="510">
          <p15:clr>
            <a:srgbClr val="F9AD4C"/>
          </p15:clr>
        </p15:guide>
        <p15:guide id="2" pos="572">
          <p15:clr>
            <a:srgbClr val="F9AD4C"/>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Home Teacher Talk and Student Action 1 Line - pg#">
  <p:cSld name="@Home Teacher Talk and Student Action 1 Line - pg#">
    <p:bg>
      <p:bgPr>
        <a:solidFill>
          <a:srgbClr val="FFFFFF"/>
        </a:solidFill>
        <a:effectLst/>
      </p:bgPr>
    </p:bg>
    <p:spTree>
      <p:nvGrpSpPr>
        <p:cNvPr id="1" name="Shape 548"/>
        <p:cNvGrpSpPr/>
        <p:nvPr/>
      </p:nvGrpSpPr>
      <p:grpSpPr>
        <a:xfrm>
          <a:off x="0" y="0"/>
          <a:ext cx="0" cy="0"/>
          <a:chOff x="0" y="0"/>
          <a:chExt cx="0" cy="0"/>
        </a:xfrm>
      </p:grpSpPr>
      <p:sp>
        <p:nvSpPr>
          <p:cNvPr id="549" name="Google Shape;549;p67"/>
          <p:cNvSpPr txBox="1">
            <a:spLocks noGrp="1"/>
          </p:cNvSpPr>
          <p:nvPr>
            <p:ph type="subTitle" idx="1"/>
          </p:nvPr>
        </p:nvSpPr>
        <p:spPr>
          <a:xfrm>
            <a:off x="7290816" y="6400800"/>
            <a:ext cx="4450000" cy="304800"/>
          </a:xfrm>
          <a:prstGeom prst="rect">
            <a:avLst/>
          </a:prstGeom>
        </p:spPr>
        <p:txBody>
          <a:bodyPr spcFirstLastPara="1" wrap="square" lIns="0" tIns="27425" rIns="73150" bIns="0" anchor="t" anchorCtr="0">
            <a:noAutofit/>
          </a:bodyPr>
          <a:lstStyle>
            <a:lvl1pPr lvl="0" algn="r" rtl="0">
              <a:lnSpc>
                <a:spcPct val="100000"/>
              </a:lnSpc>
              <a:spcBef>
                <a:spcPts val="0"/>
              </a:spcBef>
              <a:spcAft>
                <a:spcPts val="0"/>
              </a:spcAft>
              <a:buNone/>
              <a:defRPr sz="1467">
                <a:solidFill>
                  <a:srgbClr val="767676"/>
                </a:solidFill>
                <a:latin typeface="Roboto"/>
                <a:ea typeface="Roboto"/>
                <a:cs typeface="Roboto"/>
                <a:sym typeface="Roboto"/>
              </a:defRPr>
            </a:lvl1pPr>
            <a:lvl2pPr lvl="1" rtl="0">
              <a:spcBef>
                <a:spcPts val="2133"/>
              </a:spcBef>
              <a:spcAft>
                <a:spcPts val="0"/>
              </a:spcAft>
              <a:buNone/>
              <a:defRPr>
                <a:latin typeface="Roboto"/>
                <a:ea typeface="Roboto"/>
                <a:cs typeface="Roboto"/>
                <a:sym typeface="Roboto"/>
              </a:defRPr>
            </a:lvl2pPr>
            <a:lvl3pPr lvl="2" rtl="0">
              <a:spcBef>
                <a:spcPts val="2133"/>
              </a:spcBef>
              <a:spcAft>
                <a:spcPts val="0"/>
              </a:spcAft>
              <a:buNone/>
              <a:defRPr>
                <a:latin typeface="Roboto"/>
                <a:ea typeface="Roboto"/>
                <a:cs typeface="Roboto"/>
                <a:sym typeface="Roboto"/>
              </a:defRPr>
            </a:lvl3pPr>
            <a:lvl4pPr lvl="3" rtl="0">
              <a:spcBef>
                <a:spcPts val="2133"/>
              </a:spcBef>
              <a:spcAft>
                <a:spcPts val="0"/>
              </a:spcAft>
              <a:buNone/>
              <a:defRPr>
                <a:latin typeface="Roboto"/>
                <a:ea typeface="Roboto"/>
                <a:cs typeface="Roboto"/>
                <a:sym typeface="Roboto"/>
              </a:defRPr>
            </a:lvl4pPr>
            <a:lvl5pPr lvl="4" rtl="0">
              <a:spcBef>
                <a:spcPts val="2133"/>
              </a:spcBef>
              <a:spcAft>
                <a:spcPts val="0"/>
              </a:spcAft>
              <a:buNone/>
              <a:defRPr>
                <a:latin typeface="Roboto"/>
                <a:ea typeface="Roboto"/>
                <a:cs typeface="Roboto"/>
                <a:sym typeface="Roboto"/>
              </a:defRPr>
            </a:lvl5pPr>
            <a:lvl6pPr lvl="5" rtl="0">
              <a:spcBef>
                <a:spcPts val="2133"/>
              </a:spcBef>
              <a:spcAft>
                <a:spcPts val="0"/>
              </a:spcAft>
              <a:buNone/>
              <a:defRPr>
                <a:latin typeface="Roboto"/>
                <a:ea typeface="Roboto"/>
                <a:cs typeface="Roboto"/>
                <a:sym typeface="Roboto"/>
              </a:defRPr>
            </a:lvl6pPr>
            <a:lvl7pPr lvl="6" rtl="0">
              <a:spcBef>
                <a:spcPts val="2133"/>
              </a:spcBef>
              <a:spcAft>
                <a:spcPts val="0"/>
              </a:spcAft>
              <a:buNone/>
              <a:defRPr>
                <a:latin typeface="Roboto"/>
                <a:ea typeface="Roboto"/>
                <a:cs typeface="Roboto"/>
                <a:sym typeface="Roboto"/>
              </a:defRPr>
            </a:lvl7pPr>
            <a:lvl8pPr lvl="7" rtl="0">
              <a:spcBef>
                <a:spcPts val="2133"/>
              </a:spcBef>
              <a:spcAft>
                <a:spcPts val="0"/>
              </a:spcAft>
              <a:buNone/>
              <a:defRPr>
                <a:latin typeface="Roboto"/>
                <a:ea typeface="Roboto"/>
                <a:cs typeface="Roboto"/>
                <a:sym typeface="Roboto"/>
              </a:defRPr>
            </a:lvl8pPr>
            <a:lvl9pPr lvl="8" rtl="0">
              <a:spcBef>
                <a:spcPts val="2133"/>
              </a:spcBef>
              <a:spcAft>
                <a:spcPts val="2133"/>
              </a:spcAft>
              <a:buNone/>
              <a:defRPr>
                <a:latin typeface="Roboto"/>
                <a:ea typeface="Roboto"/>
                <a:cs typeface="Roboto"/>
                <a:sym typeface="Roboto"/>
              </a:defRPr>
            </a:lvl9pPr>
          </a:lstStyle>
          <a:p>
            <a:endParaRPr/>
          </a:p>
        </p:txBody>
      </p:sp>
      <p:sp>
        <p:nvSpPr>
          <p:cNvPr id="550" name="Google Shape;550;p67"/>
          <p:cNvSpPr txBox="1">
            <a:spLocks noGrp="1"/>
          </p:cNvSpPr>
          <p:nvPr>
            <p:ph type="body" idx="2"/>
          </p:nvPr>
        </p:nvSpPr>
        <p:spPr>
          <a:xfrm>
            <a:off x="1072896" y="1255776"/>
            <a:ext cx="10009600" cy="662000"/>
          </a:xfrm>
          <a:prstGeom prst="rect">
            <a:avLst/>
          </a:prstGeom>
        </p:spPr>
        <p:txBody>
          <a:bodyPr spcFirstLastPara="1" wrap="square" lIns="91425" tIns="91425" rIns="91425" bIns="91425" anchor="t" anchorCtr="0">
            <a:noAutofit/>
          </a:bodyPr>
          <a:lstStyle>
            <a:lvl1pPr marL="609585" lvl="0" indent="-457189" rtl="0">
              <a:lnSpc>
                <a:spcPct val="100000"/>
              </a:lnSpc>
              <a:spcBef>
                <a:spcPts val="0"/>
              </a:spcBef>
              <a:spcAft>
                <a:spcPts val="0"/>
              </a:spcAft>
              <a:buSzPts val="1800"/>
              <a:buChar char="●"/>
              <a:defRPr sz="2400"/>
            </a:lvl1pPr>
            <a:lvl2pPr marL="1219170" lvl="1" indent="-457189" rtl="0">
              <a:lnSpc>
                <a:spcPct val="100000"/>
              </a:lnSpc>
              <a:spcBef>
                <a:spcPts val="2133"/>
              </a:spcBef>
              <a:spcAft>
                <a:spcPts val="0"/>
              </a:spcAft>
              <a:buSzPts val="1800"/>
              <a:buFont typeface="Roboto Medium"/>
              <a:buChar char="○"/>
              <a:defRPr sz="2400">
                <a:latin typeface="Roboto Medium"/>
                <a:ea typeface="Roboto Medium"/>
                <a:cs typeface="Roboto Medium"/>
                <a:sym typeface="Roboto Medium"/>
              </a:defRPr>
            </a:lvl2pPr>
            <a:lvl3pPr marL="1828754" lvl="2" indent="-457189" rtl="0">
              <a:lnSpc>
                <a:spcPct val="100000"/>
              </a:lnSpc>
              <a:spcBef>
                <a:spcPts val="2133"/>
              </a:spcBef>
              <a:spcAft>
                <a:spcPts val="0"/>
              </a:spcAft>
              <a:buSzPts val="1800"/>
              <a:buFont typeface="Roboto Medium"/>
              <a:buChar char="■"/>
              <a:defRPr sz="2400">
                <a:latin typeface="Roboto Medium"/>
                <a:ea typeface="Roboto Medium"/>
                <a:cs typeface="Roboto Medium"/>
                <a:sym typeface="Roboto Medium"/>
              </a:defRPr>
            </a:lvl3pPr>
            <a:lvl4pPr marL="2438339" lvl="3" indent="-457189" rtl="0">
              <a:lnSpc>
                <a:spcPct val="100000"/>
              </a:lnSpc>
              <a:spcBef>
                <a:spcPts val="2133"/>
              </a:spcBef>
              <a:spcAft>
                <a:spcPts val="0"/>
              </a:spcAft>
              <a:buSzPts val="1800"/>
              <a:buFont typeface="Roboto Medium"/>
              <a:buChar char="●"/>
              <a:defRPr sz="2400">
                <a:latin typeface="Roboto Medium"/>
                <a:ea typeface="Roboto Medium"/>
                <a:cs typeface="Roboto Medium"/>
                <a:sym typeface="Roboto Medium"/>
              </a:defRPr>
            </a:lvl4pPr>
            <a:lvl5pPr marL="3047924" lvl="4" indent="-457189" rtl="0">
              <a:lnSpc>
                <a:spcPct val="100000"/>
              </a:lnSpc>
              <a:spcBef>
                <a:spcPts val="2133"/>
              </a:spcBef>
              <a:spcAft>
                <a:spcPts val="0"/>
              </a:spcAft>
              <a:buSzPts val="1800"/>
              <a:buFont typeface="Roboto Medium"/>
              <a:buChar char="○"/>
              <a:defRPr sz="2400">
                <a:latin typeface="Roboto Medium"/>
                <a:ea typeface="Roboto Medium"/>
                <a:cs typeface="Roboto Medium"/>
                <a:sym typeface="Roboto Medium"/>
              </a:defRPr>
            </a:lvl5pPr>
            <a:lvl6pPr marL="3657509" lvl="5" indent="-457189" rtl="0">
              <a:lnSpc>
                <a:spcPct val="100000"/>
              </a:lnSpc>
              <a:spcBef>
                <a:spcPts val="2133"/>
              </a:spcBef>
              <a:spcAft>
                <a:spcPts val="0"/>
              </a:spcAft>
              <a:buSzPts val="1800"/>
              <a:buFont typeface="Roboto Medium"/>
              <a:buChar char="■"/>
              <a:defRPr sz="2400">
                <a:latin typeface="Roboto Medium"/>
                <a:ea typeface="Roboto Medium"/>
                <a:cs typeface="Roboto Medium"/>
                <a:sym typeface="Roboto Medium"/>
              </a:defRPr>
            </a:lvl6pPr>
            <a:lvl7pPr marL="4267093" lvl="6" indent="-457189" rtl="0">
              <a:lnSpc>
                <a:spcPct val="100000"/>
              </a:lnSpc>
              <a:spcBef>
                <a:spcPts val="2133"/>
              </a:spcBef>
              <a:spcAft>
                <a:spcPts val="0"/>
              </a:spcAft>
              <a:buSzPts val="1800"/>
              <a:buFont typeface="Roboto Medium"/>
              <a:buChar char="●"/>
              <a:defRPr sz="2400">
                <a:latin typeface="Roboto Medium"/>
                <a:ea typeface="Roboto Medium"/>
                <a:cs typeface="Roboto Medium"/>
                <a:sym typeface="Roboto Medium"/>
              </a:defRPr>
            </a:lvl7pPr>
            <a:lvl8pPr marL="4876678" lvl="7" indent="-457189" rtl="0">
              <a:lnSpc>
                <a:spcPct val="100000"/>
              </a:lnSpc>
              <a:spcBef>
                <a:spcPts val="2133"/>
              </a:spcBef>
              <a:spcAft>
                <a:spcPts val="0"/>
              </a:spcAft>
              <a:buSzPts val="1800"/>
              <a:buFont typeface="Roboto Medium"/>
              <a:buChar char="○"/>
              <a:defRPr sz="2400">
                <a:latin typeface="Roboto Medium"/>
                <a:ea typeface="Roboto Medium"/>
                <a:cs typeface="Roboto Medium"/>
                <a:sym typeface="Roboto Medium"/>
              </a:defRPr>
            </a:lvl8pPr>
            <a:lvl9pPr marL="5486263" lvl="8" indent="-457189" rtl="0">
              <a:lnSpc>
                <a:spcPct val="100000"/>
              </a:lnSpc>
              <a:spcBef>
                <a:spcPts val="2133"/>
              </a:spcBef>
              <a:spcAft>
                <a:spcPts val="2133"/>
              </a:spcAft>
              <a:buSzPts val="1800"/>
              <a:buFont typeface="Roboto Medium"/>
              <a:buChar char="■"/>
              <a:defRPr sz="2400">
                <a:latin typeface="Roboto Medium"/>
                <a:ea typeface="Roboto Medium"/>
                <a:cs typeface="Roboto Medium"/>
                <a:sym typeface="Roboto Medium"/>
              </a:defRPr>
            </a:lvl9pPr>
          </a:lstStyle>
          <a:p>
            <a:endParaRPr/>
          </a:p>
        </p:txBody>
      </p:sp>
      <p:sp>
        <p:nvSpPr>
          <p:cNvPr id="551" name="Google Shape;551;p67"/>
          <p:cNvSpPr txBox="1">
            <a:spLocks noGrp="1"/>
          </p:cNvSpPr>
          <p:nvPr>
            <p:ph type="subTitle" idx="3"/>
          </p:nvPr>
        </p:nvSpPr>
        <p:spPr>
          <a:xfrm>
            <a:off x="315833" y="219467"/>
            <a:ext cx="5767600" cy="402400"/>
          </a:xfrm>
          <a:prstGeom prst="rect">
            <a:avLst/>
          </a:prstGeom>
        </p:spPr>
        <p:txBody>
          <a:bodyPr spcFirstLastPara="1" wrap="square" lIns="0" tIns="91425" rIns="0" bIns="91425" anchor="ctr" anchorCtr="0">
            <a:noAutofit/>
          </a:bodyPr>
          <a:lstStyle>
            <a:lvl1pPr lvl="0" rtl="0">
              <a:lnSpc>
                <a:spcPct val="114000"/>
              </a:lnSpc>
              <a:spcBef>
                <a:spcPts val="0"/>
              </a:spcBef>
              <a:spcAft>
                <a:spcPts val="0"/>
              </a:spcAft>
              <a:buNone/>
              <a:defRPr sz="1200">
                <a:solidFill>
                  <a:srgbClr val="767676"/>
                </a:solidFill>
                <a:latin typeface="Roboto"/>
                <a:ea typeface="Roboto"/>
                <a:cs typeface="Roboto"/>
                <a:sym typeface="Roboto"/>
              </a:defRPr>
            </a:lvl1pPr>
            <a:lvl2pPr lvl="1" rtl="0">
              <a:spcBef>
                <a:spcPts val="0"/>
              </a:spcBef>
              <a:spcAft>
                <a:spcPts val="0"/>
              </a:spcAft>
              <a:buNone/>
              <a:defRPr/>
            </a:lvl2pPr>
            <a:lvl3pPr lvl="2" rtl="0">
              <a:spcBef>
                <a:spcPts val="2133"/>
              </a:spcBef>
              <a:spcAft>
                <a:spcPts val="0"/>
              </a:spcAft>
              <a:buNone/>
              <a:defRPr/>
            </a:lvl3pPr>
            <a:lvl4pPr lvl="3" rtl="0">
              <a:spcBef>
                <a:spcPts val="2133"/>
              </a:spcBef>
              <a:spcAft>
                <a:spcPts val="0"/>
              </a:spcAft>
              <a:buNone/>
              <a:defRPr/>
            </a:lvl4pPr>
            <a:lvl5pPr lvl="4" rtl="0">
              <a:spcBef>
                <a:spcPts val="2133"/>
              </a:spcBef>
              <a:spcAft>
                <a:spcPts val="0"/>
              </a:spcAft>
              <a:buNone/>
              <a:defRPr/>
            </a:lvl5pPr>
            <a:lvl6pPr lvl="5" rtl="0">
              <a:spcBef>
                <a:spcPts val="2133"/>
              </a:spcBef>
              <a:spcAft>
                <a:spcPts val="0"/>
              </a:spcAft>
              <a:buNone/>
              <a:defRPr/>
            </a:lvl6pPr>
            <a:lvl7pPr lvl="6" rtl="0">
              <a:spcBef>
                <a:spcPts val="2133"/>
              </a:spcBef>
              <a:spcAft>
                <a:spcPts val="0"/>
              </a:spcAft>
              <a:buNone/>
              <a:defRPr/>
            </a:lvl7pPr>
            <a:lvl8pPr lvl="7" rtl="0">
              <a:spcBef>
                <a:spcPts val="2133"/>
              </a:spcBef>
              <a:spcAft>
                <a:spcPts val="0"/>
              </a:spcAft>
              <a:buNone/>
              <a:defRPr/>
            </a:lvl8pPr>
            <a:lvl9pPr lvl="8" rtl="0">
              <a:spcBef>
                <a:spcPts val="2133"/>
              </a:spcBef>
              <a:spcAft>
                <a:spcPts val="2133"/>
              </a:spcAft>
              <a:buNone/>
              <a:defRPr/>
            </a:lvl9pPr>
          </a:lstStyle>
          <a:p>
            <a:endParaRPr/>
          </a:p>
        </p:txBody>
      </p:sp>
      <p:sp>
        <p:nvSpPr>
          <p:cNvPr id="552" name="Google Shape;552;p67"/>
          <p:cNvSpPr txBox="1">
            <a:spLocks noGrp="1"/>
          </p:cNvSpPr>
          <p:nvPr>
            <p:ph type="body" idx="4"/>
          </p:nvPr>
        </p:nvSpPr>
        <p:spPr>
          <a:xfrm>
            <a:off x="1072896" y="2682240"/>
            <a:ext cx="10009600" cy="2887200"/>
          </a:xfrm>
          <a:prstGeom prst="rect">
            <a:avLst/>
          </a:prstGeom>
        </p:spPr>
        <p:txBody>
          <a:bodyPr spcFirstLastPara="1" wrap="square" lIns="91425" tIns="91425" rIns="91425" bIns="91425" anchor="t" anchorCtr="0">
            <a:noAutofit/>
          </a:bodyPr>
          <a:lstStyle>
            <a:lvl1pPr marL="609585" lvl="0" indent="-541853" rtl="0">
              <a:lnSpc>
                <a:spcPct val="100000"/>
              </a:lnSpc>
              <a:spcBef>
                <a:spcPts val="0"/>
              </a:spcBef>
              <a:spcAft>
                <a:spcPts val="0"/>
              </a:spcAft>
              <a:buClr>
                <a:srgbClr val="333FBF"/>
              </a:buClr>
              <a:buSzPts val="2800"/>
              <a:buFont typeface="Roboto"/>
              <a:buChar char="●"/>
              <a:defRPr sz="3733">
                <a:solidFill>
                  <a:srgbClr val="333FBF"/>
                </a:solidFill>
                <a:latin typeface="Roboto"/>
                <a:ea typeface="Roboto"/>
                <a:cs typeface="Roboto"/>
                <a:sym typeface="Roboto"/>
              </a:defRPr>
            </a:lvl1pPr>
            <a:lvl2pPr marL="1219170" lvl="1" indent="-541853" rtl="0">
              <a:lnSpc>
                <a:spcPct val="100000"/>
              </a:lnSpc>
              <a:spcBef>
                <a:spcPts val="2133"/>
              </a:spcBef>
              <a:spcAft>
                <a:spcPts val="0"/>
              </a:spcAft>
              <a:buClr>
                <a:srgbClr val="333FBF"/>
              </a:buClr>
              <a:buSzPts val="2800"/>
              <a:buChar char="○"/>
              <a:defRPr sz="3733">
                <a:solidFill>
                  <a:srgbClr val="333FBF"/>
                </a:solidFill>
              </a:defRPr>
            </a:lvl2pPr>
            <a:lvl3pPr marL="1828754" lvl="2" indent="-541853" rtl="0">
              <a:lnSpc>
                <a:spcPct val="100000"/>
              </a:lnSpc>
              <a:spcBef>
                <a:spcPts val="2133"/>
              </a:spcBef>
              <a:spcAft>
                <a:spcPts val="0"/>
              </a:spcAft>
              <a:buClr>
                <a:srgbClr val="333FBF"/>
              </a:buClr>
              <a:buSzPts val="2800"/>
              <a:buChar char="■"/>
              <a:defRPr sz="3733">
                <a:solidFill>
                  <a:srgbClr val="333FBF"/>
                </a:solidFill>
              </a:defRPr>
            </a:lvl3pPr>
            <a:lvl4pPr marL="2438339" lvl="3" indent="-541853" rtl="0">
              <a:lnSpc>
                <a:spcPct val="100000"/>
              </a:lnSpc>
              <a:spcBef>
                <a:spcPts val="2133"/>
              </a:spcBef>
              <a:spcAft>
                <a:spcPts val="0"/>
              </a:spcAft>
              <a:buClr>
                <a:srgbClr val="333FBF"/>
              </a:buClr>
              <a:buSzPts val="2800"/>
              <a:buChar char="●"/>
              <a:defRPr sz="3733">
                <a:solidFill>
                  <a:srgbClr val="333FBF"/>
                </a:solidFill>
              </a:defRPr>
            </a:lvl4pPr>
            <a:lvl5pPr marL="3047924" lvl="4" indent="-541853" rtl="0">
              <a:lnSpc>
                <a:spcPct val="100000"/>
              </a:lnSpc>
              <a:spcBef>
                <a:spcPts val="2133"/>
              </a:spcBef>
              <a:spcAft>
                <a:spcPts val="0"/>
              </a:spcAft>
              <a:buClr>
                <a:srgbClr val="333FBF"/>
              </a:buClr>
              <a:buSzPts val="2800"/>
              <a:buChar char="○"/>
              <a:defRPr sz="3733">
                <a:solidFill>
                  <a:srgbClr val="333FBF"/>
                </a:solidFill>
              </a:defRPr>
            </a:lvl5pPr>
            <a:lvl6pPr marL="3657509" lvl="5" indent="-541853" rtl="0">
              <a:lnSpc>
                <a:spcPct val="100000"/>
              </a:lnSpc>
              <a:spcBef>
                <a:spcPts val="2133"/>
              </a:spcBef>
              <a:spcAft>
                <a:spcPts val="0"/>
              </a:spcAft>
              <a:buClr>
                <a:srgbClr val="333FBF"/>
              </a:buClr>
              <a:buSzPts val="2800"/>
              <a:buChar char="■"/>
              <a:defRPr sz="3733">
                <a:solidFill>
                  <a:srgbClr val="333FBF"/>
                </a:solidFill>
              </a:defRPr>
            </a:lvl6pPr>
            <a:lvl7pPr marL="4267093" lvl="6" indent="-541853" rtl="0">
              <a:lnSpc>
                <a:spcPct val="100000"/>
              </a:lnSpc>
              <a:spcBef>
                <a:spcPts val="2133"/>
              </a:spcBef>
              <a:spcAft>
                <a:spcPts val="0"/>
              </a:spcAft>
              <a:buClr>
                <a:srgbClr val="333FBF"/>
              </a:buClr>
              <a:buSzPts val="2800"/>
              <a:buChar char="●"/>
              <a:defRPr sz="3733">
                <a:solidFill>
                  <a:srgbClr val="333FBF"/>
                </a:solidFill>
              </a:defRPr>
            </a:lvl7pPr>
            <a:lvl8pPr marL="4876678" lvl="7" indent="-541853" rtl="0">
              <a:lnSpc>
                <a:spcPct val="100000"/>
              </a:lnSpc>
              <a:spcBef>
                <a:spcPts val="2133"/>
              </a:spcBef>
              <a:spcAft>
                <a:spcPts val="0"/>
              </a:spcAft>
              <a:buClr>
                <a:srgbClr val="333FBF"/>
              </a:buClr>
              <a:buSzPts val="2800"/>
              <a:buChar char="○"/>
              <a:defRPr sz="3733">
                <a:solidFill>
                  <a:srgbClr val="333FBF"/>
                </a:solidFill>
              </a:defRPr>
            </a:lvl8pPr>
            <a:lvl9pPr marL="5486263" lvl="8" indent="-541853" rtl="0">
              <a:lnSpc>
                <a:spcPct val="100000"/>
              </a:lnSpc>
              <a:spcBef>
                <a:spcPts val="2133"/>
              </a:spcBef>
              <a:spcAft>
                <a:spcPts val="2133"/>
              </a:spcAft>
              <a:buClr>
                <a:srgbClr val="333FBF"/>
              </a:buClr>
              <a:buSzPts val="2800"/>
              <a:buChar char="■"/>
              <a:defRPr sz="3733">
                <a:solidFill>
                  <a:srgbClr val="333FBF"/>
                </a:solidFill>
              </a:defRPr>
            </a:lvl9pPr>
          </a:lstStyle>
          <a:p>
            <a:endParaRPr/>
          </a:p>
        </p:txBody>
      </p:sp>
    </p:spTree>
    <p:extLst>
      <p:ext uri="{BB962C8B-B14F-4D97-AF65-F5344CB8AC3E}">
        <p14:creationId xmlns:p14="http://schemas.microsoft.com/office/powerpoint/2010/main" val="1558195935"/>
      </p:ext>
    </p:extLst>
  </p:cSld>
  <p:clrMapOvr>
    <a:masterClrMapping/>
  </p:clrMapOvr>
  <p:extLst>
    <p:ext uri="{DCECCB84-F9BA-43D5-87BE-67443E8EF086}">
      <p15:sldGuideLst xmlns:p15="http://schemas.microsoft.com/office/powerpoint/2012/main">
        <p15:guide id="1" pos="510">
          <p15:clr>
            <a:srgbClr val="F9AD4C"/>
          </p15:clr>
        </p15:guide>
        <p15:guide id="2" pos="572">
          <p15:clr>
            <a:srgbClr val="F9AD4C"/>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hapter/Unit Question">
  <p:cSld name="Chapter/Unit Question">
    <p:bg>
      <p:bgPr>
        <a:solidFill>
          <a:srgbClr val="FFFFFF"/>
        </a:solidFill>
        <a:effectLst/>
      </p:bgPr>
    </p:bg>
    <p:spTree>
      <p:nvGrpSpPr>
        <p:cNvPr id="1" name="Shape 92"/>
        <p:cNvGrpSpPr/>
        <p:nvPr/>
      </p:nvGrpSpPr>
      <p:grpSpPr>
        <a:xfrm>
          <a:off x="0" y="0"/>
          <a:ext cx="0" cy="0"/>
          <a:chOff x="0" y="0"/>
          <a:chExt cx="0" cy="0"/>
        </a:xfrm>
      </p:grpSpPr>
      <p:pic>
        <p:nvPicPr>
          <p:cNvPr id="93" name="Google Shape;93;p12"/>
          <p:cNvPicPr preferRelativeResize="0"/>
          <p:nvPr/>
        </p:nvPicPr>
        <p:blipFill>
          <a:blip r:embed="rId2">
            <a:alphaModFix/>
          </a:blip>
          <a:stretch>
            <a:fillRect/>
          </a:stretch>
        </p:blipFill>
        <p:spPr>
          <a:xfrm>
            <a:off x="404100" y="1586891"/>
            <a:ext cx="11460467" cy="4010777"/>
          </a:xfrm>
          <a:prstGeom prst="rect">
            <a:avLst/>
          </a:prstGeom>
          <a:noFill/>
          <a:ln>
            <a:noFill/>
          </a:ln>
        </p:spPr>
      </p:pic>
      <p:sp>
        <p:nvSpPr>
          <p:cNvPr id="94" name="Google Shape;94;p12"/>
          <p:cNvSpPr txBox="1">
            <a:spLocks noGrp="1"/>
          </p:cNvSpPr>
          <p:nvPr>
            <p:ph type="title"/>
          </p:nvPr>
        </p:nvSpPr>
        <p:spPr>
          <a:xfrm>
            <a:off x="1639933" y="2318859"/>
            <a:ext cx="9349200" cy="7636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2F2F2F"/>
              </a:buClr>
              <a:buSzPts val="2800"/>
              <a:buNone/>
              <a:defRPr sz="3733" b="1">
                <a:solidFill>
                  <a:srgbClr val="2F2F2F"/>
                </a:solidFill>
              </a:defRPr>
            </a:lvl1pPr>
            <a:lvl2pPr lvl="1" rtl="0">
              <a:spcBef>
                <a:spcPts val="0"/>
              </a:spcBef>
              <a:spcAft>
                <a:spcPts val="0"/>
              </a:spcAft>
              <a:buClr>
                <a:srgbClr val="2F2F2F"/>
              </a:buClr>
              <a:buSzPts val="2800"/>
              <a:buNone/>
              <a:defRPr b="1">
                <a:solidFill>
                  <a:srgbClr val="2F2F2F"/>
                </a:solidFill>
              </a:defRPr>
            </a:lvl2pPr>
            <a:lvl3pPr lvl="2" rtl="0">
              <a:spcBef>
                <a:spcPts val="0"/>
              </a:spcBef>
              <a:spcAft>
                <a:spcPts val="0"/>
              </a:spcAft>
              <a:buClr>
                <a:srgbClr val="2F2F2F"/>
              </a:buClr>
              <a:buSzPts val="2800"/>
              <a:buNone/>
              <a:defRPr b="1">
                <a:solidFill>
                  <a:srgbClr val="2F2F2F"/>
                </a:solidFill>
              </a:defRPr>
            </a:lvl3pPr>
            <a:lvl4pPr lvl="3" rtl="0">
              <a:spcBef>
                <a:spcPts val="0"/>
              </a:spcBef>
              <a:spcAft>
                <a:spcPts val="0"/>
              </a:spcAft>
              <a:buClr>
                <a:srgbClr val="2F2F2F"/>
              </a:buClr>
              <a:buSzPts val="2800"/>
              <a:buNone/>
              <a:defRPr b="1">
                <a:solidFill>
                  <a:srgbClr val="2F2F2F"/>
                </a:solidFill>
              </a:defRPr>
            </a:lvl4pPr>
            <a:lvl5pPr lvl="4" rtl="0">
              <a:spcBef>
                <a:spcPts val="0"/>
              </a:spcBef>
              <a:spcAft>
                <a:spcPts val="0"/>
              </a:spcAft>
              <a:buClr>
                <a:srgbClr val="2F2F2F"/>
              </a:buClr>
              <a:buSzPts val="2800"/>
              <a:buNone/>
              <a:defRPr b="1">
                <a:solidFill>
                  <a:srgbClr val="2F2F2F"/>
                </a:solidFill>
              </a:defRPr>
            </a:lvl5pPr>
            <a:lvl6pPr lvl="5" rtl="0">
              <a:spcBef>
                <a:spcPts val="0"/>
              </a:spcBef>
              <a:spcAft>
                <a:spcPts val="0"/>
              </a:spcAft>
              <a:buClr>
                <a:srgbClr val="2F2F2F"/>
              </a:buClr>
              <a:buSzPts val="2800"/>
              <a:buNone/>
              <a:defRPr b="1">
                <a:solidFill>
                  <a:srgbClr val="2F2F2F"/>
                </a:solidFill>
              </a:defRPr>
            </a:lvl6pPr>
            <a:lvl7pPr lvl="6" rtl="0">
              <a:spcBef>
                <a:spcPts val="0"/>
              </a:spcBef>
              <a:spcAft>
                <a:spcPts val="0"/>
              </a:spcAft>
              <a:buClr>
                <a:srgbClr val="2F2F2F"/>
              </a:buClr>
              <a:buSzPts val="2800"/>
              <a:buNone/>
              <a:defRPr b="1">
                <a:solidFill>
                  <a:srgbClr val="2F2F2F"/>
                </a:solidFill>
              </a:defRPr>
            </a:lvl7pPr>
            <a:lvl8pPr lvl="7" rtl="0">
              <a:spcBef>
                <a:spcPts val="0"/>
              </a:spcBef>
              <a:spcAft>
                <a:spcPts val="0"/>
              </a:spcAft>
              <a:buClr>
                <a:srgbClr val="2F2F2F"/>
              </a:buClr>
              <a:buSzPts val="2800"/>
              <a:buNone/>
              <a:defRPr b="1">
                <a:solidFill>
                  <a:srgbClr val="2F2F2F"/>
                </a:solidFill>
              </a:defRPr>
            </a:lvl8pPr>
            <a:lvl9pPr lvl="8" rtl="0">
              <a:spcBef>
                <a:spcPts val="0"/>
              </a:spcBef>
              <a:spcAft>
                <a:spcPts val="0"/>
              </a:spcAft>
              <a:buClr>
                <a:srgbClr val="2F2F2F"/>
              </a:buClr>
              <a:buSzPts val="2800"/>
              <a:buNone/>
              <a:defRPr b="1">
                <a:solidFill>
                  <a:srgbClr val="2F2F2F"/>
                </a:solidFill>
              </a:defRPr>
            </a:lvl9pPr>
          </a:lstStyle>
          <a:p>
            <a:endParaRPr/>
          </a:p>
        </p:txBody>
      </p:sp>
      <p:sp>
        <p:nvSpPr>
          <p:cNvPr id="95" name="Google Shape;95;p12"/>
          <p:cNvSpPr txBox="1">
            <a:spLocks noGrp="1"/>
          </p:cNvSpPr>
          <p:nvPr>
            <p:ph type="subTitle" idx="1"/>
          </p:nvPr>
        </p:nvSpPr>
        <p:spPr>
          <a:xfrm>
            <a:off x="9461500" y="219467"/>
            <a:ext cx="2418400" cy="402400"/>
          </a:xfrm>
          <a:prstGeom prst="rect">
            <a:avLst/>
          </a:prstGeom>
        </p:spPr>
        <p:txBody>
          <a:bodyPr spcFirstLastPara="1" wrap="square" lIns="91425" tIns="91425" rIns="0" bIns="91425" anchor="ctr" anchorCtr="0">
            <a:noAutofit/>
          </a:bodyPr>
          <a:lstStyle>
            <a:lvl1pPr lvl="0" algn="r" rtl="0">
              <a:lnSpc>
                <a:spcPct val="114000"/>
              </a:lnSpc>
              <a:spcBef>
                <a:spcPts val="0"/>
              </a:spcBef>
              <a:spcAft>
                <a:spcPts val="0"/>
              </a:spcAft>
              <a:buNone/>
              <a:defRPr sz="1200" b="1">
                <a:solidFill>
                  <a:srgbClr val="767676"/>
                </a:solidFill>
                <a:latin typeface="Roboto"/>
                <a:ea typeface="Roboto"/>
                <a:cs typeface="Roboto"/>
                <a:sym typeface="Roboto"/>
              </a:defRPr>
            </a:lvl1pPr>
            <a:lvl2pPr lvl="1" rtl="0">
              <a:spcBef>
                <a:spcPts val="0"/>
              </a:spcBef>
              <a:spcAft>
                <a:spcPts val="0"/>
              </a:spcAft>
              <a:buNone/>
              <a:defRPr b="1">
                <a:latin typeface="Roboto"/>
                <a:ea typeface="Roboto"/>
                <a:cs typeface="Roboto"/>
                <a:sym typeface="Roboto"/>
              </a:defRPr>
            </a:lvl2pPr>
            <a:lvl3pPr lvl="2" rtl="0">
              <a:spcBef>
                <a:spcPts val="2133"/>
              </a:spcBef>
              <a:spcAft>
                <a:spcPts val="0"/>
              </a:spcAft>
              <a:buNone/>
              <a:defRPr b="1">
                <a:latin typeface="Roboto"/>
                <a:ea typeface="Roboto"/>
                <a:cs typeface="Roboto"/>
                <a:sym typeface="Roboto"/>
              </a:defRPr>
            </a:lvl3pPr>
            <a:lvl4pPr lvl="3" rtl="0">
              <a:spcBef>
                <a:spcPts val="2133"/>
              </a:spcBef>
              <a:spcAft>
                <a:spcPts val="0"/>
              </a:spcAft>
              <a:buNone/>
              <a:defRPr b="1">
                <a:latin typeface="Roboto"/>
                <a:ea typeface="Roboto"/>
                <a:cs typeface="Roboto"/>
                <a:sym typeface="Roboto"/>
              </a:defRPr>
            </a:lvl4pPr>
            <a:lvl5pPr lvl="4" rtl="0">
              <a:spcBef>
                <a:spcPts val="2133"/>
              </a:spcBef>
              <a:spcAft>
                <a:spcPts val="0"/>
              </a:spcAft>
              <a:buNone/>
              <a:defRPr b="1">
                <a:latin typeface="Roboto"/>
                <a:ea typeface="Roboto"/>
                <a:cs typeface="Roboto"/>
                <a:sym typeface="Roboto"/>
              </a:defRPr>
            </a:lvl5pPr>
            <a:lvl6pPr lvl="5" rtl="0">
              <a:spcBef>
                <a:spcPts val="2133"/>
              </a:spcBef>
              <a:spcAft>
                <a:spcPts val="0"/>
              </a:spcAft>
              <a:buNone/>
              <a:defRPr b="1">
                <a:latin typeface="Roboto"/>
                <a:ea typeface="Roboto"/>
                <a:cs typeface="Roboto"/>
                <a:sym typeface="Roboto"/>
              </a:defRPr>
            </a:lvl6pPr>
            <a:lvl7pPr lvl="6" rtl="0">
              <a:spcBef>
                <a:spcPts val="2133"/>
              </a:spcBef>
              <a:spcAft>
                <a:spcPts val="0"/>
              </a:spcAft>
              <a:buNone/>
              <a:defRPr b="1">
                <a:latin typeface="Roboto"/>
                <a:ea typeface="Roboto"/>
                <a:cs typeface="Roboto"/>
                <a:sym typeface="Roboto"/>
              </a:defRPr>
            </a:lvl7pPr>
            <a:lvl8pPr lvl="7" rtl="0">
              <a:spcBef>
                <a:spcPts val="2133"/>
              </a:spcBef>
              <a:spcAft>
                <a:spcPts val="0"/>
              </a:spcAft>
              <a:buNone/>
              <a:defRPr b="1">
                <a:latin typeface="Roboto"/>
                <a:ea typeface="Roboto"/>
                <a:cs typeface="Roboto"/>
                <a:sym typeface="Roboto"/>
              </a:defRPr>
            </a:lvl8pPr>
            <a:lvl9pPr lvl="8" rtl="0">
              <a:spcBef>
                <a:spcPts val="2133"/>
              </a:spcBef>
              <a:spcAft>
                <a:spcPts val="2133"/>
              </a:spcAft>
              <a:buNone/>
              <a:defRPr b="1">
                <a:latin typeface="Roboto"/>
                <a:ea typeface="Roboto"/>
                <a:cs typeface="Roboto"/>
                <a:sym typeface="Roboto"/>
              </a:defRPr>
            </a:lvl9pPr>
          </a:lstStyle>
          <a:p>
            <a:endParaRPr/>
          </a:p>
        </p:txBody>
      </p:sp>
      <p:sp>
        <p:nvSpPr>
          <p:cNvPr id="96" name="Google Shape;96;p12"/>
          <p:cNvSpPr txBox="1">
            <a:spLocks noGrp="1"/>
          </p:cNvSpPr>
          <p:nvPr>
            <p:ph type="subTitle" idx="2"/>
          </p:nvPr>
        </p:nvSpPr>
        <p:spPr>
          <a:xfrm>
            <a:off x="315833" y="219467"/>
            <a:ext cx="5767600" cy="402400"/>
          </a:xfrm>
          <a:prstGeom prst="rect">
            <a:avLst/>
          </a:prstGeom>
        </p:spPr>
        <p:txBody>
          <a:bodyPr spcFirstLastPara="1" wrap="square" lIns="0" tIns="91425" rIns="0" bIns="91425" anchor="ctr" anchorCtr="0">
            <a:noAutofit/>
          </a:bodyPr>
          <a:lstStyle>
            <a:lvl1pPr lvl="0" rtl="0">
              <a:lnSpc>
                <a:spcPct val="114000"/>
              </a:lnSpc>
              <a:spcBef>
                <a:spcPts val="0"/>
              </a:spcBef>
              <a:spcAft>
                <a:spcPts val="0"/>
              </a:spcAft>
              <a:buNone/>
              <a:defRPr sz="1200">
                <a:solidFill>
                  <a:srgbClr val="767676"/>
                </a:solidFill>
                <a:latin typeface="Roboto"/>
                <a:ea typeface="Roboto"/>
                <a:cs typeface="Roboto"/>
                <a:sym typeface="Roboto"/>
              </a:defRPr>
            </a:lvl1pPr>
            <a:lvl2pPr lvl="1" rtl="0">
              <a:spcBef>
                <a:spcPts val="0"/>
              </a:spcBef>
              <a:spcAft>
                <a:spcPts val="0"/>
              </a:spcAft>
              <a:buNone/>
              <a:defRPr/>
            </a:lvl2pPr>
            <a:lvl3pPr lvl="2" rtl="0">
              <a:spcBef>
                <a:spcPts val="2133"/>
              </a:spcBef>
              <a:spcAft>
                <a:spcPts val="0"/>
              </a:spcAft>
              <a:buNone/>
              <a:defRPr/>
            </a:lvl3pPr>
            <a:lvl4pPr lvl="3" rtl="0">
              <a:spcBef>
                <a:spcPts val="2133"/>
              </a:spcBef>
              <a:spcAft>
                <a:spcPts val="0"/>
              </a:spcAft>
              <a:buNone/>
              <a:defRPr/>
            </a:lvl4pPr>
            <a:lvl5pPr lvl="4" rtl="0">
              <a:spcBef>
                <a:spcPts val="2133"/>
              </a:spcBef>
              <a:spcAft>
                <a:spcPts val="0"/>
              </a:spcAft>
              <a:buNone/>
              <a:defRPr/>
            </a:lvl5pPr>
            <a:lvl6pPr lvl="5" rtl="0">
              <a:spcBef>
                <a:spcPts val="2133"/>
              </a:spcBef>
              <a:spcAft>
                <a:spcPts val="0"/>
              </a:spcAft>
              <a:buNone/>
              <a:defRPr/>
            </a:lvl6pPr>
            <a:lvl7pPr lvl="6" rtl="0">
              <a:spcBef>
                <a:spcPts val="2133"/>
              </a:spcBef>
              <a:spcAft>
                <a:spcPts val="0"/>
              </a:spcAft>
              <a:buNone/>
              <a:defRPr/>
            </a:lvl7pPr>
            <a:lvl8pPr lvl="7" rtl="0">
              <a:spcBef>
                <a:spcPts val="2133"/>
              </a:spcBef>
              <a:spcAft>
                <a:spcPts val="0"/>
              </a:spcAft>
              <a:buNone/>
              <a:defRPr/>
            </a:lvl8pPr>
            <a:lvl9pPr lvl="8" rtl="0">
              <a:spcBef>
                <a:spcPts val="2133"/>
              </a:spcBef>
              <a:spcAft>
                <a:spcPts val="2133"/>
              </a:spcAft>
              <a:buNone/>
              <a:defRPr/>
            </a:lvl9pPr>
          </a:lstStyle>
          <a:p>
            <a:endParaRPr/>
          </a:p>
        </p:txBody>
      </p:sp>
      <p:sp>
        <p:nvSpPr>
          <p:cNvPr id="97" name="Google Shape;97;p12"/>
          <p:cNvSpPr txBox="1">
            <a:spLocks noGrp="1"/>
          </p:cNvSpPr>
          <p:nvPr>
            <p:ph type="body" idx="3"/>
          </p:nvPr>
        </p:nvSpPr>
        <p:spPr>
          <a:xfrm>
            <a:off x="1645920" y="3084576"/>
            <a:ext cx="9132000" cy="1658000"/>
          </a:xfrm>
          <a:prstGeom prst="rect">
            <a:avLst/>
          </a:prstGeom>
        </p:spPr>
        <p:txBody>
          <a:bodyPr spcFirstLastPara="1" wrap="square" lIns="91425" tIns="91425" rIns="91425" bIns="91425" anchor="t" anchorCtr="0">
            <a:noAutofit/>
          </a:bodyPr>
          <a:lstStyle>
            <a:lvl1pPr marL="609585" lvl="0" indent="-507987" rtl="0">
              <a:lnSpc>
                <a:spcPct val="100000"/>
              </a:lnSpc>
              <a:spcBef>
                <a:spcPts val="0"/>
              </a:spcBef>
              <a:spcAft>
                <a:spcPts val="0"/>
              </a:spcAft>
              <a:buSzPts val="2400"/>
              <a:buChar char="●"/>
              <a:defRPr/>
            </a:lvl1pPr>
            <a:lvl2pPr marL="1219170" lvl="1" indent="-507987" rtl="0">
              <a:lnSpc>
                <a:spcPct val="100000"/>
              </a:lnSpc>
              <a:spcBef>
                <a:spcPts val="2133"/>
              </a:spcBef>
              <a:spcAft>
                <a:spcPts val="0"/>
              </a:spcAft>
              <a:buSzPts val="2400"/>
              <a:buChar char="○"/>
              <a:defRPr sz="3200"/>
            </a:lvl2pPr>
            <a:lvl3pPr marL="1828754" lvl="2" indent="-507987" rtl="0">
              <a:lnSpc>
                <a:spcPct val="100000"/>
              </a:lnSpc>
              <a:spcBef>
                <a:spcPts val="2133"/>
              </a:spcBef>
              <a:spcAft>
                <a:spcPts val="0"/>
              </a:spcAft>
              <a:buSzPts val="2400"/>
              <a:buChar char="■"/>
              <a:defRPr sz="3200"/>
            </a:lvl3pPr>
            <a:lvl4pPr marL="2438339" lvl="3" indent="-507987" rtl="0">
              <a:lnSpc>
                <a:spcPct val="100000"/>
              </a:lnSpc>
              <a:spcBef>
                <a:spcPts val="2133"/>
              </a:spcBef>
              <a:spcAft>
                <a:spcPts val="0"/>
              </a:spcAft>
              <a:buSzPts val="2400"/>
              <a:buChar char="●"/>
              <a:defRPr sz="3200"/>
            </a:lvl4pPr>
            <a:lvl5pPr marL="3047924" lvl="4" indent="-507987" rtl="0">
              <a:lnSpc>
                <a:spcPct val="100000"/>
              </a:lnSpc>
              <a:spcBef>
                <a:spcPts val="2133"/>
              </a:spcBef>
              <a:spcAft>
                <a:spcPts val="0"/>
              </a:spcAft>
              <a:buSzPts val="2400"/>
              <a:buChar char="○"/>
              <a:defRPr sz="3200"/>
            </a:lvl5pPr>
            <a:lvl6pPr marL="3657509" lvl="5" indent="-507987" rtl="0">
              <a:lnSpc>
                <a:spcPct val="100000"/>
              </a:lnSpc>
              <a:spcBef>
                <a:spcPts val="2133"/>
              </a:spcBef>
              <a:spcAft>
                <a:spcPts val="0"/>
              </a:spcAft>
              <a:buSzPts val="2400"/>
              <a:buChar char="■"/>
              <a:defRPr sz="3200"/>
            </a:lvl6pPr>
            <a:lvl7pPr marL="4267093" lvl="6" indent="-507987" rtl="0">
              <a:lnSpc>
                <a:spcPct val="100000"/>
              </a:lnSpc>
              <a:spcBef>
                <a:spcPts val="2133"/>
              </a:spcBef>
              <a:spcAft>
                <a:spcPts val="0"/>
              </a:spcAft>
              <a:buSzPts val="2400"/>
              <a:buChar char="●"/>
              <a:defRPr sz="3200"/>
            </a:lvl7pPr>
            <a:lvl8pPr marL="4876678" lvl="7" indent="-507987" rtl="0">
              <a:lnSpc>
                <a:spcPct val="100000"/>
              </a:lnSpc>
              <a:spcBef>
                <a:spcPts val="2133"/>
              </a:spcBef>
              <a:spcAft>
                <a:spcPts val="0"/>
              </a:spcAft>
              <a:buSzPts val="2400"/>
              <a:buChar char="○"/>
              <a:defRPr sz="3200"/>
            </a:lvl8pPr>
            <a:lvl9pPr marL="5486263" lvl="8" indent="-507987" rtl="0">
              <a:lnSpc>
                <a:spcPct val="100000"/>
              </a:lnSpc>
              <a:spcBef>
                <a:spcPts val="2133"/>
              </a:spcBef>
              <a:spcAft>
                <a:spcPts val="2133"/>
              </a:spcAft>
              <a:buSzPts val="2400"/>
              <a:buChar char="■"/>
              <a:defRPr sz="3200"/>
            </a:lvl9pPr>
          </a:lstStyle>
          <a:p>
            <a:endParaRPr/>
          </a:p>
        </p:txBody>
      </p:sp>
    </p:spTree>
    <p:extLst>
      <p:ext uri="{BB962C8B-B14F-4D97-AF65-F5344CB8AC3E}">
        <p14:creationId xmlns:p14="http://schemas.microsoft.com/office/powerpoint/2010/main" val="1474106234"/>
      </p:ext>
    </p:extLst>
  </p:cSld>
  <p:clrMapOvr>
    <a:masterClrMapping/>
  </p:clrMapOvr>
  <p:extLst>
    <p:ext uri="{DCECCB84-F9BA-43D5-87BE-67443E8EF086}">
      <p15:sldGuideLst xmlns:p15="http://schemas.microsoft.com/office/powerpoint/2012/main">
        <p15:guide id="1" pos="510">
          <p15:clr>
            <a:srgbClr val="F9AD4C"/>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T with Picture - pg#">
  <p:cSld name="TT with Picture - pg#">
    <p:bg>
      <p:bgPr>
        <a:solidFill>
          <a:srgbClr val="FFFFFF"/>
        </a:solidFill>
        <a:effectLst/>
      </p:bgPr>
    </p:bg>
    <p:spTree>
      <p:nvGrpSpPr>
        <p:cNvPr id="1" name="Shape 98"/>
        <p:cNvGrpSpPr/>
        <p:nvPr/>
      </p:nvGrpSpPr>
      <p:grpSpPr>
        <a:xfrm>
          <a:off x="0" y="0"/>
          <a:ext cx="0" cy="0"/>
          <a:chOff x="0" y="0"/>
          <a:chExt cx="0" cy="0"/>
        </a:xfrm>
      </p:grpSpPr>
      <p:sp>
        <p:nvSpPr>
          <p:cNvPr id="99" name="Google Shape;99;p13"/>
          <p:cNvSpPr txBox="1">
            <a:spLocks noGrp="1"/>
          </p:cNvSpPr>
          <p:nvPr>
            <p:ph type="subTitle" idx="1"/>
          </p:nvPr>
        </p:nvSpPr>
        <p:spPr>
          <a:xfrm>
            <a:off x="7290816" y="6400800"/>
            <a:ext cx="4450000" cy="304800"/>
          </a:xfrm>
          <a:prstGeom prst="rect">
            <a:avLst/>
          </a:prstGeom>
        </p:spPr>
        <p:txBody>
          <a:bodyPr spcFirstLastPara="1" wrap="square" lIns="0" tIns="27425" rIns="73150" bIns="0" anchor="t" anchorCtr="0">
            <a:noAutofit/>
          </a:bodyPr>
          <a:lstStyle>
            <a:lvl1pPr lvl="0" algn="r" rtl="0">
              <a:lnSpc>
                <a:spcPct val="100000"/>
              </a:lnSpc>
              <a:spcBef>
                <a:spcPts val="0"/>
              </a:spcBef>
              <a:spcAft>
                <a:spcPts val="0"/>
              </a:spcAft>
              <a:buNone/>
              <a:defRPr sz="1467">
                <a:solidFill>
                  <a:srgbClr val="767676"/>
                </a:solidFill>
                <a:latin typeface="Roboto"/>
                <a:ea typeface="Roboto"/>
                <a:cs typeface="Roboto"/>
                <a:sym typeface="Roboto"/>
              </a:defRPr>
            </a:lvl1pPr>
            <a:lvl2pPr lvl="1" rtl="0">
              <a:spcBef>
                <a:spcPts val="2133"/>
              </a:spcBef>
              <a:spcAft>
                <a:spcPts val="0"/>
              </a:spcAft>
              <a:buNone/>
              <a:defRPr>
                <a:latin typeface="Roboto"/>
                <a:ea typeface="Roboto"/>
                <a:cs typeface="Roboto"/>
                <a:sym typeface="Roboto"/>
              </a:defRPr>
            </a:lvl2pPr>
            <a:lvl3pPr lvl="2" rtl="0">
              <a:spcBef>
                <a:spcPts val="2133"/>
              </a:spcBef>
              <a:spcAft>
                <a:spcPts val="0"/>
              </a:spcAft>
              <a:buNone/>
              <a:defRPr>
                <a:latin typeface="Roboto"/>
                <a:ea typeface="Roboto"/>
                <a:cs typeface="Roboto"/>
                <a:sym typeface="Roboto"/>
              </a:defRPr>
            </a:lvl3pPr>
            <a:lvl4pPr lvl="3" rtl="0">
              <a:spcBef>
                <a:spcPts val="2133"/>
              </a:spcBef>
              <a:spcAft>
                <a:spcPts val="0"/>
              </a:spcAft>
              <a:buNone/>
              <a:defRPr>
                <a:latin typeface="Roboto"/>
                <a:ea typeface="Roboto"/>
                <a:cs typeface="Roboto"/>
                <a:sym typeface="Roboto"/>
              </a:defRPr>
            </a:lvl4pPr>
            <a:lvl5pPr lvl="4" rtl="0">
              <a:spcBef>
                <a:spcPts val="2133"/>
              </a:spcBef>
              <a:spcAft>
                <a:spcPts val="0"/>
              </a:spcAft>
              <a:buNone/>
              <a:defRPr>
                <a:latin typeface="Roboto"/>
                <a:ea typeface="Roboto"/>
                <a:cs typeface="Roboto"/>
                <a:sym typeface="Roboto"/>
              </a:defRPr>
            </a:lvl5pPr>
            <a:lvl6pPr lvl="5" rtl="0">
              <a:spcBef>
                <a:spcPts val="2133"/>
              </a:spcBef>
              <a:spcAft>
                <a:spcPts val="0"/>
              </a:spcAft>
              <a:buNone/>
              <a:defRPr>
                <a:latin typeface="Roboto"/>
                <a:ea typeface="Roboto"/>
                <a:cs typeface="Roboto"/>
                <a:sym typeface="Roboto"/>
              </a:defRPr>
            </a:lvl6pPr>
            <a:lvl7pPr lvl="6" rtl="0">
              <a:spcBef>
                <a:spcPts val="2133"/>
              </a:spcBef>
              <a:spcAft>
                <a:spcPts val="0"/>
              </a:spcAft>
              <a:buNone/>
              <a:defRPr>
                <a:latin typeface="Roboto"/>
                <a:ea typeface="Roboto"/>
                <a:cs typeface="Roboto"/>
                <a:sym typeface="Roboto"/>
              </a:defRPr>
            </a:lvl7pPr>
            <a:lvl8pPr lvl="7" rtl="0">
              <a:spcBef>
                <a:spcPts val="2133"/>
              </a:spcBef>
              <a:spcAft>
                <a:spcPts val="0"/>
              </a:spcAft>
              <a:buNone/>
              <a:defRPr>
                <a:latin typeface="Roboto"/>
                <a:ea typeface="Roboto"/>
                <a:cs typeface="Roboto"/>
                <a:sym typeface="Roboto"/>
              </a:defRPr>
            </a:lvl8pPr>
            <a:lvl9pPr lvl="8" rtl="0">
              <a:spcBef>
                <a:spcPts val="2133"/>
              </a:spcBef>
              <a:spcAft>
                <a:spcPts val="2133"/>
              </a:spcAft>
              <a:buNone/>
              <a:defRPr>
                <a:latin typeface="Roboto"/>
                <a:ea typeface="Roboto"/>
                <a:cs typeface="Roboto"/>
                <a:sym typeface="Roboto"/>
              </a:defRPr>
            </a:lvl9pPr>
          </a:lstStyle>
          <a:p>
            <a:endParaRPr/>
          </a:p>
        </p:txBody>
      </p:sp>
      <p:sp>
        <p:nvSpPr>
          <p:cNvPr id="100" name="Google Shape;100;p13"/>
          <p:cNvSpPr/>
          <p:nvPr/>
        </p:nvSpPr>
        <p:spPr>
          <a:xfrm>
            <a:off x="329184" y="792480"/>
            <a:ext cx="4596400" cy="5681600"/>
          </a:xfrm>
          <a:prstGeom prst="rect">
            <a:avLst/>
          </a:prstGeom>
          <a:no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 name="Google Shape;101;p13"/>
          <p:cNvSpPr txBox="1">
            <a:spLocks noGrp="1"/>
          </p:cNvSpPr>
          <p:nvPr>
            <p:ph type="subTitle" idx="2"/>
          </p:nvPr>
        </p:nvSpPr>
        <p:spPr>
          <a:xfrm>
            <a:off x="9461500" y="219467"/>
            <a:ext cx="2418400" cy="402400"/>
          </a:xfrm>
          <a:prstGeom prst="rect">
            <a:avLst/>
          </a:prstGeom>
        </p:spPr>
        <p:txBody>
          <a:bodyPr spcFirstLastPara="1" wrap="square" lIns="91425" tIns="91425" rIns="0" bIns="91425" anchor="ctr" anchorCtr="0">
            <a:noAutofit/>
          </a:bodyPr>
          <a:lstStyle>
            <a:lvl1pPr lvl="0" algn="r" rtl="0">
              <a:lnSpc>
                <a:spcPct val="114000"/>
              </a:lnSpc>
              <a:spcBef>
                <a:spcPts val="0"/>
              </a:spcBef>
              <a:spcAft>
                <a:spcPts val="0"/>
              </a:spcAft>
              <a:buNone/>
              <a:defRPr sz="1200" b="1">
                <a:solidFill>
                  <a:srgbClr val="767676"/>
                </a:solidFill>
                <a:latin typeface="Roboto"/>
                <a:ea typeface="Roboto"/>
                <a:cs typeface="Roboto"/>
                <a:sym typeface="Roboto"/>
              </a:defRPr>
            </a:lvl1pPr>
            <a:lvl2pPr lvl="1" rtl="0">
              <a:spcBef>
                <a:spcPts val="0"/>
              </a:spcBef>
              <a:spcAft>
                <a:spcPts val="0"/>
              </a:spcAft>
              <a:buNone/>
              <a:defRPr b="1">
                <a:latin typeface="Roboto"/>
                <a:ea typeface="Roboto"/>
                <a:cs typeface="Roboto"/>
                <a:sym typeface="Roboto"/>
              </a:defRPr>
            </a:lvl2pPr>
            <a:lvl3pPr lvl="2" rtl="0">
              <a:spcBef>
                <a:spcPts val="2133"/>
              </a:spcBef>
              <a:spcAft>
                <a:spcPts val="0"/>
              </a:spcAft>
              <a:buNone/>
              <a:defRPr b="1">
                <a:latin typeface="Roboto"/>
                <a:ea typeface="Roboto"/>
                <a:cs typeface="Roboto"/>
                <a:sym typeface="Roboto"/>
              </a:defRPr>
            </a:lvl3pPr>
            <a:lvl4pPr lvl="3" rtl="0">
              <a:spcBef>
                <a:spcPts val="2133"/>
              </a:spcBef>
              <a:spcAft>
                <a:spcPts val="0"/>
              </a:spcAft>
              <a:buNone/>
              <a:defRPr b="1">
                <a:latin typeface="Roboto"/>
                <a:ea typeface="Roboto"/>
                <a:cs typeface="Roboto"/>
                <a:sym typeface="Roboto"/>
              </a:defRPr>
            </a:lvl4pPr>
            <a:lvl5pPr lvl="4" rtl="0">
              <a:spcBef>
                <a:spcPts val="2133"/>
              </a:spcBef>
              <a:spcAft>
                <a:spcPts val="0"/>
              </a:spcAft>
              <a:buNone/>
              <a:defRPr b="1">
                <a:latin typeface="Roboto"/>
                <a:ea typeface="Roboto"/>
                <a:cs typeface="Roboto"/>
                <a:sym typeface="Roboto"/>
              </a:defRPr>
            </a:lvl5pPr>
            <a:lvl6pPr lvl="5" rtl="0">
              <a:spcBef>
                <a:spcPts val="2133"/>
              </a:spcBef>
              <a:spcAft>
                <a:spcPts val="0"/>
              </a:spcAft>
              <a:buNone/>
              <a:defRPr b="1">
                <a:latin typeface="Roboto"/>
                <a:ea typeface="Roboto"/>
                <a:cs typeface="Roboto"/>
                <a:sym typeface="Roboto"/>
              </a:defRPr>
            </a:lvl6pPr>
            <a:lvl7pPr lvl="6" rtl="0">
              <a:spcBef>
                <a:spcPts val="2133"/>
              </a:spcBef>
              <a:spcAft>
                <a:spcPts val="0"/>
              </a:spcAft>
              <a:buNone/>
              <a:defRPr b="1">
                <a:latin typeface="Roboto"/>
                <a:ea typeface="Roboto"/>
                <a:cs typeface="Roboto"/>
                <a:sym typeface="Roboto"/>
              </a:defRPr>
            </a:lvl7pPr>
            <a:lvl8pPr lvl="7" rtl="0">
              <a:spcBef>
                <a:spcPts val="2133"/>
              </a:spcBef>
              <a:spcAft>
                <a:spcPts val="0"/>
              </a:spcAft>
              <a:buNone/>
              <a:defRPr b="1">
                <a:latin typeface="Roboto"/>
                <a:ea typeface="Roboto"/>
                <a:cs typeface="Roboto"/>
                <a:sym typeface="Roboto"/>
              </a:defRPr>
            </a:lvl8pPr>
            <a:lvl9pPr lvl="8" rtl="0">
              <a:spcBef>
                <a:spcPts val="2133"/>
              </a:spcBef>
              <a:spcAft>
                <a:spcPts val="2133"/>
              </a:spcAft>
              <a:buNone/>
              <a:defRPr b="1">
                <a:latin typeface="Roboto"/>
                <a:ea typeface="Roboto"/>
                <a:cs typeface="Roboto"/>
                <a:sym typeface="Roboto"/>
              </a:defRPr>
            </a:lvl9pPr>
          </a:lstStyle>
          <a:p>
            <a:endParaRPr/>
          </a:p>
        </p:txBody>
      </p:sp>
      <p:sp>
        <p:nvSpPr>
          <p:cNvPr id="102" name="Google Shape;102;p13"/>
          <p:cNvSpPr txBox="1">
            <a:spLocks noGrp="1"/>
          </p:cNvSpPr>
          <p:nvPr>
            <p:ph type="subTitle" idx="3"/>
          </p:nvPr>
        </p:nvSpPr>
        <p:spPr>
          <a:xfrm>
            <a:off x="315833" y="219467"/>
            <a:ext cx="5810400" cy="402400"/>
          </a:xfrm>
          <a:prstGeom prst="rect">
            <a:avLst/>
          </a:prstGeom>
        </p:spPr>
        <p:txBody>
          <a:bodyPr spcFirstLastPara="1" wrap="square" lIns="0" tIns="91425" rIns="0" bIns="91425" anchor="ctr" anchorCtr="0">
            <a:noAutofit/>
          </a:bodyPr>
          <a:lstStyle>
            <a:lvl1pPr lvl="0" rtl="0">
              <a:lnSpc>
                <a:spcPct val="114000"/>
              </a:lnSpc>
              <a:spcBef>
                <a:spcPts val="0"/>
              </a:spcBef>
              <a:spcAft>
                <a:spcPts val="0"/>
              </a:spcAft>
              <a:buNone/>
              <a:defRPr sz="1200">
                <a:solidFill>
                  <a:srgbClr val="767676"/>
                </a:solidFill>
                <a:latin typeface="Roboto"/>
                <a:ea typeface="Roboto"/>
                <a:cs typeface="Roboto"/>
                <a:sym typeface="Roboto"/>
              </a:defRPr>
            </a:lvl1pPr>
            <a:lvl2pPr lvl="1" rtl="0">
              <a:spcBef>
                <a:spcPts val="0"/>
              </a:spcBef>
              <a:spcAft>
                <a:spcPts val="0"/>
              </a:spcAft>
              <a:buNone/>
              <a:defRPr/>
            </a:lvl2pPr>
            <a:lvl3pPr lvl="2" rtl="0">
              <a:spcBef>
                <a:spcPts val="2133"/>
              </a:spcBef>
              <a:spcAft>
                <a:spcPts val="0"/>
              </a:spcAft>
              <a:buNone/>
              <a:defRPr/>
            </a:lvl3pPr>
            <a:lvl4pPr lvl="3" rtl="0">
              <a:spcBef>
                <a:spcPts val="2133"/>
              </a:spcBef>
              <a:spcAft>
                <a:spcPts val="0"/>
              </a:spcAft>
              <a:buNone/>
              <a:defRPr/>
            </a:lvl4pPr>
            <a:lvl5pPr lvl="4" rtl="0">
              <a:spcBef>
                <a:spcPts val="2133"/>
              </a:spcBef>
              <a:spcAft>
                <a:spcPts val="0"/>
              </a:spcAft>
              <a:buNone/>
              <a:defRPr/>
            </a:lvl5pPr>
            <a:lvl6pPr lvl="5" rtl="0">
              <a:spcBef>
                <a:spcPts val="2133"/>
              </a:spcBef>
              <a:spcAft>
                <a:spcPts val="0"/>
              </a:spcAft>
              <a:buNone/>
              <a:defRPr/>
            </a:lvl6pPr>
            <a:lvl7pPr lvl="6" rtl="0">
              <a:spcBef>
                <a:spcPts val="2133"/>
              </a:spcBef>
              <a:spcAft>
                <a:spcPts val="0"/>
              </a:spcAft>
              <a:buNone/>
              <a:defRPr/>
            </a:lvl7pPr>
            <a:lvl8pPr lvl="7" rtl="0">
              <a:spcBef>
                <a:spcPts val="2133"/>
              </a:spcBef>
              <a:spcAft>
                <a:spcPts val="0"/>
              </a:spcAft>
              <a:buNone/>
              <a:defRPr/>
            </a:lvl8pPr>
            <a:lvl9pPr lvl="8" rtl="0">
              <a:spcBef>
                <a:spcPts val="2133"/>
              </a:spcBef>
              <a:spcAft>
                <a:spcPts val="2133"/>
              </a:spcAft>
              <a:buNone/>
              <a:defRPr/>
            </a:lvl9pPr>
          </a:lstStyle>
          <a:p>
            <a:endParaRPr/>
          </a:p>
        </p:txBody>
      </p:sp>
      <p:sp>
        <p:nvSpPr>
          <p:cNvPr id="103" name="Google Shape;103;p13"/>
          <p:cNvSpPr txBox="1">
            <a:spLocks noGrp="1"/>
          </p:cNvSpPr>
          <p:nvPr>
            <p:ph type="body" idx="4"/>
          </p:nvPr>
        </p:nvSpPr>
        <p:spPr>
          <a:xfrm>
            <a:off x="5791200" y="1255776"/>
            <a:ext cx="5631600" cy="4598000"/>
          </a:xfrm>
          <a:prstGeom prst="rect">
            <a:avLst/>
          </a:prstGeom>
        </p:spPr>
        <p:txBody>
          <a:bodyPr spcFirstLastPara="1" wrap="square" lIns="91425" tIns="91425" rIns="91425" bIns="91425" anchor="t" anchorCtr="0">
            <a:noAutofit/>
          </a:bodyPr>
          <a:lstStyle>
            <a:lvl1pPr marL="609585" lvl="0" indent="-541853" rtl="0">
              <a:lnSpc>
                <a:spcPct val="100000"/>
              </a:lnSpc>
              <a:spcBef>
                <a:spcPts val="0"/>
              </a:spcBef>
              <a:spcAft>
                <a:spcPts val="0"/>
              </a:spcAft>
              <a:buSzPts val="2800"/>
              <a:buFont typeface="Roboto"/>
              <a:buChar char="●"/>
              <a:defRPr sz="3733">
                <a:latin typeface="Roboto"/>
                <a:ea typeface="Roboto"/>
                <a:cs typeface="Roboto"/>
                <a:sym typeface="Roboto"/>
              </a:defRPr>
            </a:lvl1pPr>
            <a:lvl2pPr marL="1219170" lvl="1" indent="-541853" rtl="0">
              <a:lnSpc>
                <a:spcPct val="100000"/>
              </a:lnSpc>
              <a:spcBef>
                <a:spcPts val="2133"/>
              </a:spcBef>
              <a:spcAft>
                <a:spcPts val="0"/>
              </a:spcAft>
              <a:buSzPts val="2800"/>
              <a:buChar char="○"/>
              <a:defRPr sz="3733"/>
            </a:lvl2pPr>
            <a:lvl3pPr marL="1828754" lvl="2" indent="-541853" rtl="0">
              <a:lnSpc>
                <a:spcPct val="100000"/>
              </a:lnSpc>
              <a:spcBef>
                <a:spcPts val="2133"/>
              </a:spcBef>
              <a:spcAft>
                <a:spcPts val="0"/>
              </a:spcAft>
              <a:buSzPts val="2800"/>
              <a:buChar char="■"/>
              <a:defRPr sz="3733"/>
            </a:lvl3pPr>
            <a:lvl4pPr marL="2438339" lvl="3" indent="-541853" rtl="0">
              <a:lnSpc>
                <a:spcPct val="100000"/>
              </a:lnSpc>
              <a:spcBef>
                <a:spcPts val="2133"/>
              </a:spcBef>
              <a:spcAft>
                <a:spcPts val="0"/>
              </a:spcAft>
              <a:buSzPts val="2800"/>
              <a:buChar char="●"/>
              <a:defRPr sz="3733"/>
            </a:lvl4pPr>
            <a:lvl5pPr marL="3047924" lvl="4" indent="-541853" rtl="0">
              <a:lnSpc>
                <a:spcPct val="100000"/>
              </a:lnSpc>
              <a:spcBef>
                <a:spcPts val="2133"/>
              </a:spcBef>
              <a:spcAft>
                <a:spcPts val="0"/>
              </a:spcAft>
              <a:buSzPts val="2800"/>
              <a:buChar char="○"/>
              <a:defRPr sz="3733"/>
            </a:lvl5pPr>
            <a:lvl6pPr marL="3657509" lvl="5" indent="-541853" rtl="0">
              <a:lnSpc>
                <a:spcPct val="100000"/>
              </a:lnSpc>
              <a:spcBef>
                <a:spcPts val="2133"/>
              </a:spcBef>
              <a:spcAft>
                <a:spcPts val="0"/>
              </a:spcAft>
              <a:buSzPts val="2800"/>
              <a:buChar char="■"/>
              <a:defRPr sz="3733"/>
            </a:lvl6pPr>
            <a:lvl7pPr marL="4267093" lvl="6" indent="-541853" rtl="0">
              <a:lnSpc>
                <a:spcPct val="100000"/>
              </a:lnSpc>
              <a:spcBef>
                <a:spcPts val="2133"/>
              </a:spcBef>
              <a:spcAft>
                <a:spcPts val="0"/>
              </a:spcAft>
              <a:buSzPts val="2800"/>
              <a:buChar char="●"/>
              <a:defRPr sz="3733"/>
            </a:lvl7pPr>
            <a:lvl8pPr marL="4876678" lvl="7" indent="-541853" rtl="0">
              <a:lnSpc>
                <a:spcPct val="100000"/>
              </a:lnSpc>
              <a:spcBef>
                <a:spcPts val="2133"/>
              </a:spcBef>
              <a:spcAft>
                <a:spcPts val="0"/>
              </a:spcAft>
              <a:buSzPts val="2800"/>
              <a:buChar char="○"/>
              <a:defRPr sz="3733"/>
            </a:lvl8pPr>
            <a:lvl9pPr marL="5486263" lvl="8" indent="-541853" rtl="0">
              <a:lnSpc>
                <a:spcPct val="100000"/>
              </a:lnSpc>
              <a:spcBef>
                <a:spcPts val="2133"/>
              </a:spcBef>
              <a:spcAft>
                <a:spcPts val="2133"/>
              </a:spcAft>
              <a:buSzPts val="2800"/>
              <a:buChar char="■"/>
              <a:defRPr sz="3733"/>
            </a:lvl9pPr>
          </a:lstStyle>
          <a:p>
            <a:endParaRPr/>
          </a:p>
        </p:txBody>
      </p:sp>
    </p:spTree>
    <p:extLst>
      <p:ext uri="{BB962C8B-B14F-4D97-AF65-F5344CB8AC3E}">
        <p14:creationId xmlns:p14="http://schemas.microsoft.com/office/powerpoint/2010/main" val="1141549706"/>
      </p:ext>
    </p:extLst>
  </p:cSld>
  <p:clrMapOvr>
    <a:masterClrMapping/>
  </p:clrMapOvr>
  <p:extLst>
    <p:ext uri="{DCECCB84-F9BA-43D5-87BE-67443E8EF086}">
      <p15:sldGuideLst xmlns:p15="http://schemas.microsoft.com/office/powerpoint/2012/main">
        <p15:guide id="1" pos="510">
          <p15:clr>
            <a:srgbClr val="F9AD4C"/>
          </p15:clr>
        </p15:guide>
        <p15:guide id="2" pos="2736">
          <p15:clr>
            <a:srgbClr val="F9AD4C"/>
          </p15:clr>
        </p15:guide>
        <p15:guide id="3" pos="201">
          <p15:clr>
            <a:srgbClr val="F9AD4C"/>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5D81AD-BF68-4290-BDDD-6CEE6792D94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09B7DC7-B92A-4C89-BD45-419554041E5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BCBD0AD-C760-4879-A9C9-CE4A340E5D54}"/>
              </a:ext>
            </a:extLst>
          </p:cNvPr>
          <p:cNvSpPr>
            <a:spLocks noGrp="1"/>
          </p:cNvSpPr>
          <p:nvPr>
            <p:ph type="dt" sz="half" idx="10"/>
          </p:nvPr>
        </p:nvSpPr>
        <p:spPr/>
        <p:txBody>
          <a:bodyPr/>
          <a:lstStyle/>
          <a:p>
            <a:fld id="{058BDDF0-242E-447A-86DF-2E2055B07694}" type="datetimeFigureOut">
              <a:rPr lang="en-US" smtClean="0"/>
              <a:t>10/18/2020</a:t>
            </a:fld>
            <a:endParaRPr lang="en-US"/>
          </a:p>
        </p:txBody>
      </p:sp>
      <p:sp>
        <p:nvSpPr>
          <p:cNvPr id="5" name="Footer Placeholder 4">
            <a:extLst>
              <a:ext uri="{FF2B5EF4-FFF2-40B4-BE49-F238E27FC236}">
                <a16:creationId xmlns:a16="http://schemas.microsoft.com/office/drawing/2014/main" id="{CE56008D-BB05-48C0-A98B-ECEC3288B2C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B50E518-D8F0-47D7-B690-E0A22ED9452D}"/>
              </a:ext>
            </a:extLst>
          </p:cNvPr>
          <p:cNvSpPr>
            <a:spLocks noGrp="1"/>
          </p:cNvSpPr>
          <p:nvPr>
            <p:ph type="sldNum" sz="quarter" idx="12"/>
          </p:nvPr>
        </p:nvSpPr>
        <p:spPr/>
        <p:txBody>
          <a:bodyPr/>
          <a:lstStyle/>
          <a:p>
            <a:fld id="{0EE6DD2B-CBFB-4D7A-93DD-93B9ECF9D74D}" type="slidenum">
              <a:rPr lang="en-US" smtClean="0"/>
              <a:t>‹#›</a:t>
            </a:fld>
            <a:endParaRPr lang="en-US"/>
          </a:p>
        </p:txBody>
      </p:sp>
    </p:spTree>
    <p:extLst>
      <p:ext uri="{BB962C8B-B14F-4D97-AF65-F5344CB8AC3E}">
        <p14:creationId xmlns:p14="http://schemas.microsoft.com/office/powerpoint/2010/main" val="401329496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Email">
  <p:cSld name="Email">
    <p:bg>
      <p:bgPr>
        <a:solidFill>
          <a:srgbClr val="000000"/>
        </a:solidFill>
        <a:effectLst/>
      </p:bgPr>
    </p:bg>
    <p:spTree>
      <p:nvGrpSpPr>
        <p:cNvPr id="1" name="Shape 269"/>
        <p:cNvGrpSpPr/>
        <p:nvPr/>
      </p:nvGrpSpPr>
      <p:grpSpPr>
        <a:xfrm>
          <a:off x="0" y="0"/>
          <a:ext cx="0" cy="0"/>
          <a:chOff x="0" y="0"/>
          <a:chExt cx="0" cy="0"/>
        </a:xfrm>
      </p:grpSpPr>
      <p:sp>
        <p:nvSpPr>
          <p:cNvPr id="270" name="Google Shape;270;p32"/>
          <p:cNvSpPr/>
          <p:nvPr/>
        </p:nvSpPr>
        <p:spPr>
          <a:xfrm>
            <a:off x="-133" y="167"/>
            <a:ext cx="12192000" cy="6858000"/>
          </a:xfrm>
          <a:prstGeom prst="rect">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271" name="Google Shape;271;p32"/>
          <p:cNvPicPr preferRelativeResize="0"/>
          <p:nvPr/>
        </p:nvPicPr>
        <p:blipFill rotWithShape="1">
          <a:blip r:embed="rId2">
            <a:alphaModFix/>
          </a:blip>
          <a:srcRect t="9" b="9"/>
          <a:stretch/>
        </p:blipFill>
        <p:spPr>
          <a:xfrm>
            <a:off x="868200" y="388434"/>
            <a:ext cx="10455725" cy="6469565"/>
          </a:xfrm>
          <a:prstGeom prst="rect">
            <a:avLst/>
          </a:prstGeom>
          <a:noFill/>
          <a:ln>
            <a:noFill/>
          </a:ln>
          <a:effectLst>
            <a:outerShdw blurRad="57150" dist="19050" dir="5400000" algn="bl" rotWithShape="0">
              <a:srgbClr val="000000">
                <a:alpha val="19000"/>
              </a:srgbClr>
            </a:outerShdw>
          </a:effectLst>
        </p:spPr>
      </p:pic>
      <p:sp>
        <p:nvSpPr>
          <p:cNvPr id="272" name="Google Shape;272;p32"/>
          <p:cNvSpPr/>
          <p:nvPr/>
        </p:nvSpPr>
        <p:spPr>
          <a:xfrm>
            <a:off x="868067" y="1320100"/>
            <a:ext cx="10455600" cy="5538000"/>
          </a:xfrm>
          <a:prstGeom prst="rect">
            <a:avLst/>
          </a:prstGeom>
          <a:noFill/>
          <a:ln w="9525" cap="flat" cmpd="sng">
            <a:solidFill>
              <a:srgbClr val="D9D9D9"/>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154092339"/>
      </p:ext>
    </p:extLst>
  </p:cSld>
  <p:clrMapOvr>
    <a:masterClrMapping/>
  </p:clrMapOvr>
  <p:extLst>
    <p:ext uri="{DCECCB84-F9BA-43D5-87BE-67443E8EF086}">
      <p15:sldGuideLst xmlns:p15="http://schemas.microsoft.com/office/powerpoint/2012/main">
        <p15:guide id="1" pos="510">
          <p15:clr>
            <a:srgbClr val="F9AD4C"/>
          </p15:clr>
        </p15:guide>
        <p15:guide id="2" pos="572">
          <p15:clr>
            <a:srgbClr val="F9AD4C"/>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C54C24-B1D6-4680-BFC6-D33C03C35CC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E012DDA-E8CB-4775-9442-845BE024B61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1A4154A-2B16-493C-9D11-3BBE2A80D374}"/>
              </a:ext>
            </a:extLst>
          </p:cNvPr>
          <p:cNvSpPr>
            <a:spLocks noGrp="1"/>
          </p:cNvSpPr>
          <p:nvPr>
            <p:ph type="dt" sz="half" idx="10"/>
          </p:nvPr>
        </p:nvSpPr>
        <p:spPr/>
        <p:txBody>
          <a:bodyPr/>
          <a:lstStyle/>
          <a:p>
            <a:fld id="{058BDDF0-242E-447A-86DF-2E2055B07694}" type="datetimeFigureOut">
              <a:rPr lang="en-US" smtClean="0"/>
              <a:t>10/18/2020</a:t>
            </a:fld>
            <a:endParaRPr lang="en-US"/>
          </a:p>
        </p:txBody>
      </p:sp>
      <p:sp>
        <p:nvSpPr>
          <p:cNvPr id="5" name="Footer Placeholder 4">
            <a:extLst>
              <a:ext uri="{FF2B5EF4-FFF2-40B4-BE49-F238E27FC236}">
                <a16:creationId xmlns:a16="http://schemas.microsoft.com/office/drawing/2014/main" id="{D4988CCA-C016-4E1D-872F-2742AD16674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E788FA-54BC-4B44-A802-E4875B55D2D9}"/>
              </a:ext>
            </a:extLst>
          </p:cNvPr>
          <p:cNvSpPr>
            <a:spLocks noGrp="1"/>
          </p:cNvSpPr>
          <p:nvPr>
            <p:ph type="sldNum" sz="quarter" idx="12"/>
          </p:nvPr>
        </p:nvSpPr>
        <p:spPr/>
        <p:txBody>
          <a:bodyPr/>
          <a:lstStyle/>
          <a:p>
            <a:fld id="{0EE6DD2B-CBFB-4D7A-93DD-93B9ECF9D74D}" type="slidenum">
              <a:rPr lang="en-US" smtClean="0"/>
              <a:t>‹#›</a:t>
            </a:fld>
            <a:endParaRPr lang="en-US"/>
          </a:p>
        </p:txBody>
      </p:sp>
    </p:spTree>
    <p:extLst>
      <p:ext uri="{BB962C8B-B14F-4D97-AF65-F5344CB8AC3E}">
        <p14:creationId xmlns:p14="http://schemas.microsoft.com/office/powerpoint/2010/main" val="7896332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D41A78-DFA9-4BEE-95DB-587E06D5F64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6FBE166-FF56-4918-82EF-C36CD4F286C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791DC8C-46DB-4CE7-BEB6-3FDFD06DB4C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C973FD5-7676-4C2B-91F2-9ECE1680883C}"/>
              </a:ext>
            </a:extLst>
          </p:cNvPr>
          <p:cNvSpPr>
            <a:spLocks noGrp="1"/>
          </p:cNvSpPr>
          <p:nvPr>
            <p:ph type="dt" sz="half" idx="10"/>
          </p:nvPr>
        </p:nvSpPr>
        <p:spPr/>
        <p:txBody>
          <a:bodyPr/>
          <a:lstStyle/>
          <a:p>
            <a:fld id="{058BDDF0-242E-447A-86DF-2E2055B07694}" type="datetimeFigureOut">
              <a:rPr lang="en-US" smtClean="0"/>
              <a:t>10/18/2020</a:t>
            </a:fld>
            <a:endParaRPr lang="en-US"/>
          </a:p>
        </p:txBody>
      </p:sp>
      <p:sp>
        <p:nvSpPr>
          <p:cNvPr id="6" name="Footer Placeholder 5">
            <a:extLst>
              <a:ext uri="{FF2B5EF4-FFF2-40B4-BE49-F238E27FC236}">
                <a16:creationId xmlns:a16="http://schemas.microsoft.com/office/drawing/2014/main" id="{C8C6196B-8696-4266-BDF5-FA507B72121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E960631-0B5E-496A-A496-BB53FF2BD515}"/>
              </a:ext>
            </a:extLst>
          </p:cNvPr>
          <p:cNvSpPr>
            <a:spLocks noGrp="1"/>
          </p:cNvSpPr>
          <p:nvPr>
            <p:ph type="sldNum" sz="quarter" idx="12"/>
          </p:nvPr>
        </p:nvSpPr>
        <p:spPr/>
        <p:txBody>
          <a:bodyPr/>
          <a:lstStyle/>
          <a:p>
            <a:fld id="{0EE6DD2B-CBFB-4D7A-93DD-93B9ECF9D74D}" type="slidenum">
              <a:rPr lang="en-US" smtClean="0"/>
              <a:t>‹#›</a:t>
            </a:fld>
            <a:endParaRPr lang="en-US"/>
          </a:p>
        </p:txBody>
      </p:sp>
    </p:spTree>
    <p:extLst>
      <p:ext uri="{BB962C8B-B14F-4D97-AF65-F5344CB8AC3E}">
        <p14:creationId xmlns:p14="http://schemas.microsoft.com/office/powerpoint/2010/main" val="10605578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F899EA-E080-49D5-BFA3-93F2463D885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B23DE45-11B3-4C30-AC28-C39BAE5C9F4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C439C87-3FC3-4E2B-B8C6-97CDF679BEE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E7D6701-5631-4D2E-BEE7-8AF509138E9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E1C72A7-3629-4D0B-813D-996C0EC31B2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99468B0-A46D-49FF-8AB5-CB3C79643FC4}"/>
              </a:ext>
            </a:extLst>
          </p:cNvPr>
          <p:cNvSpPr>
            <a:spLocks noGrp="1"/>
          </p:cNvSpPr>
          <p:nvPr>
            <p:ph type="dt" sz="half" idx="10"/>
          </p:nvPr>
        </p:nvSpPr>
        <p:spPr/>
        <p:txBody>
          <a:bodyPr/>
          <a:lstStyle/>
          <a:p>
            <a:fld id="{058BDDF0-242E-447A-86DF-2E2055B07694}" type="datetimeFigureOut">
              <a:rPr lang="en-US" smtClean="0"/>
              <a:t>10/18/2020</a:t>
            </a:fld>
            <a:endParaRPr lang="en-US"/>
          </a:p>
        </p:txBody>
      </p:sp>
      <p:sp>
        <p:nvSpPr>
          <p:cNvPr id="8" name="Footer Placeholder 7">
            <a:extLst>
              <a:ext uri="{FF2B5EF4-FFF2-40B4-BE49-F238E27FC236}">
                <a16:creationId xmlns:a16="http://schemas.microsoft.com/office/drawing/2014/main" id="{2623A4EE-3FEE-42BC-937A-5CCECCB7580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4DFE1B1-B683-4025-803C-7F96D5A29FA5}"/>
              </a:ext>
            </a:extLst>
          </p:cNvPr>
          <p:cNvSpPr>
            <a:spLocks noGrp="1"/>
          </p:cNvSpPr>
          <p:nvPr>
            <p:ph type="sldNum" sz="quarter" idx="12"/>
          </p:nvPr>
        </p:nvSpPr>
        <p:spPr/>
        <p:txBody>
          <a:bodyPr/>
          <a:lstStyle/>
          <a:p>
            <a:fld id="{0EE6DD2B-CBFB-4D7A-93DD-93B9ECF9D74D}" type="slidenum">
              <a:rPr lang="en-US" smtClean="0"/>
              <a:t>‹#›</a:t>
            </a:fld>
            <a:endParaRPr lang="en-US"/>
          </a:p>
        </p:txBody>
      </p:sp>
    </p:spTree>
    <p:extLst>
      <p:ext uri="{BB962C8B-B14F-4D97-AF65-F5344CB8AC3E}">
        <p14:creationId xmlns:p14="http://schemas.microsoft.com/office/powerpoint/2010/main" val="1391573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507679-C92C-4492-9711-FF43A7FC0B8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53B4F9D-1596-4082-AD74-9EEC27E3B4E5}"/>
              </a:ext>
            </a:extLst>
          </p:cNvPr>
          <p:cNvSpPr>
            <a:spLocks noGrp="1"/>
          </p:cNvSpPr>
          <p:nvPr>
            <p:ph type="dt" sz="half" idx="10"/>
          </p:nvPr>
        </p:nvSpPr>
        <p:spPr/>
        <p:txBody>
          <a:bodyPr/>
          <a:lstStyle/>
          <a:p>
            <a:fld id="{058BDDF0-242E-447A-86DF-2E2055B07694}" type="datetimeFigureOut">
              <a:rPr lang="en-US" smtClean="0"/>
              <a:t>10/18/2020</a:t>
            </a:fld>
            <a:endParaRPr lang="en-US"/>
          </a:p>
        </p:txBody>
      </p:sp>
      <p:sp>
        <p:nvSpPr>
          <p:cNvPr id="4" name="Footer Placeholder 3">
            <a:extLst>
              <a:ext uri="{FF2B5EF4-FFF2-40B4-BE49-F238E27FC236}">
                <a16:creationId xmlns:a16="http://schemas.microsoft.com/office/drawing/2014/main" id="{4E968181-E1B8-46F0-95F4-404C6FF68F1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4259586-1C49-4B9F-A109-0D999B860B4A}"/>
              </a:ext>
            </a:extLst>
          </p:cNvPr>
          <p:cNvSpPr>
            <a:spLocks noGrp="1"/>
          </p:cNvSpPr>
          <p:nvPr>
            <p:ph type="sldNum" sz="quarter" idx="12"/>
          </p:nvPr>
        </p:nvSpPr>
        <p:spPr/>
        <p:txBody>
          <a:bodyPr/>
          <a:lstStyle/>
          <a:p>
            <a:fld id="{0EE6DD2B-CBFB-4D7A-93DD-93B9ECF9D74D}" type="slidenum">
              <a:rPr lang="en-US" smtClean="0"/>
              <a:t>‹#›</a:t>
            </a:fld>
            <a:endParaRPr lang="en-US"/>
          </a:p>
        </p:txBody>
      </p:sp>
    </p:spTree>
    <p:extLst>
      <p:ext uri="{BB962C8B-B14F-4D97-AF65-F5344CB8AC3E}">
        <p14:creationId xmlns:p14="http://schemas.microsoft.com/office/powerpoint/2010/main" val="42731603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36F2DFB-A7E3-42A1-84E8-4EE5F103FAE2}"/>
              </a:ext>
            </a:extLst>
          </p:cNvPr>
          <p:cNvSpPr>
            <a:spLocks noGrp="1"/>
          </p:cNvSpPr>
          <p:nvPr>
            <p:ph type="dt" sz="half" idx="10"/>
          </p:nvPr>
        </p:nvSpPr>
        <p:spPr/>
        <p:txBody>
          <a:bodyPr/>
          <a:lstStyle/>
          <a:p>
            <a:fld id="{058BDDF0-242E-447A-86DF-2E2055B07694}" type="datetimeFigureOut">
              <a:rPr lang="en-US" smtClean="0"/>
              <a:t>10/18/2020</a:t>
            </a:fld>
            <a:endParaRPr lang="en-US"/>
          </a:p>
        </p:txBody>
      </p:sp>
      <p:sp>
        <p:nvSpPr>
          <p:cNvPr id="3" name="Footer Placeholder 2">
            <a:extLst>
              <a:ext uri="{FF2B5EF4-FFF2-40B4-BE49-F238E27FC236}">
                <a16:creationId xmlns:a16="http://schemas.microsoft.com/office/drawing/2014/main" id="{241D41F2-11FA-4A7D-99A6-2CB79D5F7A5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779780B-BCD0-4780-BF38-1682EFD24308}"/>
              </a:ext>
            </a:extLst>
          </p:cNvPr>
          <p:cNvSpPr>
            <a:spLocks noGrp="1"/>
          </p:cNvSpPr>
          <p:nvPr>
            <p:ph type="sldNum" sz="quarter" idx="12"/>
          </p:nvPr>
        </p:nvSpPr>
        <p:spPr/>
        <p:txBody>
          <a:bodyPr/>
          <a:lstStyle/>
          <a:p>
            <a:fld id="{0EE6DD2B-CBFB-4D7A-93DD-93B9ECF9D74D}" type="slidenum">
              <a:rPr lang="en-US" smtClean="0"/>
              <a:t>‹#›</a:t>
            </a:fld>
            <a:endParaRPr lang="en-US"/>
          </a:p>
        </p:txBody>
      </p:sp>
    </p:spTree>
    <p:extLst>
      <p:ext uri="{BB962C8B-B14F-4D97-AF65-F5344CB8AC3E}">
        <p14:creationId xmlns:p14="http://schemas.microsoft.com/office/powerpoint/2010/main" val="18651639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D94A38-6AAB-46E6-BDD8-588298F8980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D0843BD-54AE-40F4-97A1-447C46F16AC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B5DDD42-79D2-4A76-8E31-A6AC7EE77C9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B6A7178-B08E-4509-9B6E-5848A91C9D6E}"/>
              </a:ext>
            </a:extLst>
          </p:cNvPr>
          <p:cNvSpPr>
            <a:spLocks noGrp="1"/>
          </p:cNvSpPr>
          <p:nvPr>
            <p:ph type="dt" sz="half" idx="10"/>
          </p:nvPr>
        </p:nvSpPr>
        <p:spPr/>
        <p:txBody>
          <a:bodyPr/>
          <a:lstStyle/>
          <a:p>
            <a:fld id="{058BDDF0-242E-447A-86DF-2E2055B07694}" type="datetimeFigureOut">
              <a:rPr lang="en-US" smtClean="0"/>
              <a:t>10/18/2020</a:t>
            </a:fld>
            <a:endParaRPr lang="en-US"/>
          </a:p>
        </p:txBody>
      </p:sp>
      <p:sp>
        <p:nvSpPr>
          <p:cNvPr id="6" name="Footer Placeholder 5">
            <a:extLst>
              <a:ext uri="{FF2B5EF4-FFF2-40B4-BE49-F238E27FC236}">
                <a16:creationId xmlns:a16="http://schemas.microsoft.com/office/drawing/2014/main" id="{E5C8F387-BC6A-4CB9-A56C-57B0584C2C4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ADADD25-B9D1-489D-BF72-8D57A9458E30}"/>
              </a:ext>
            </a:extLst>
          </p:cNvPr>
          <p:cNvSpPr>
            <a:spLocks noGrp="1"/>
          </p:cNvSpPr>
          <p:nvPr>
            <p:ph type="sldNum" sz="quarter" idx="12"/>
          </p:nvPr>
        </p:nvSpPr>
        <p:spPr/>
        <p:txBody>
          <a:bodyPr/>
          <a:lstStyle/>
          <a:p>
            <a:fld id="{0EE6DD2B-CBFB-4D7A-93DD-93B9ECF9D74D}" type="slidenum">
              <a:rPr lang="en-US" smtClean="0"/>
              <a:t>‹#›</a:t>
            </a:fld>
            <a:endParaRPr lang="en-US"/>
          </a:p>
        </p:txBody>
      </p:sp>
    </p:spTree>
    <p:extLst>
      <p:ext uri="{BB962C8B-B14F-4D97-AF65-F5344CB8AC3E}">
        <p14:creationId xmlns:p14="http://schemas.microsoft.com/office/powerpoint/2010/main" val="21570346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88C641-53A5-4476-8F37-48EC184DE3D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9DD8500-411A-4184-A1AF-222C999377B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3C36E41-D06D-4ADF-A573-BAB9CC89768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2D824BB-E5F9-45B9-BAB5-3E34A9E5B4BB}"/>
              </a:ext>
            </a:extLst>
          </p:cNvPr>
          <p:cNvSpPr>
            <a:spLocks noGrp="1"/>
          </p:cNvSpPr>
          <p:nvPr>
            <p:ph type="dt" sz="half" idx="10"/>
          </p:nvPr>
        </p:nvSpPr>
        <p:spPr/>
        <p:txBody>
          <a:bodyPr/>
          <a:lstStyle/>
          <a:p>
            <a:fld id="{058BDDF0-242E-447A-86DF-2E2055B07694}" type="datetimeFigureOut">
              <a:rPr lang="en-US" smtClean="0"/>
              <a:t>10/18/2020</a:t>
            </a:fld>
            <a:endParaRPr lang="en-US"/>
          </a:p>
        </p:txBody>
      </p:sp>
      <p:sp>
        <p:nvSpPr>
          <p:cNvPr id="6" name="Footer Placeholder 5">
            <a:extLst>
              <a:ext uri="{FF2B5EF4-FFF2-40B4-BE49-F238E27FC236}">
                <a16:creationId xmlns:a16="http://schemas.microsoft.com/office/drawing/2014/main" id="{CDA98991-5389-41EA-90A7-98D700EE0AF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9CE348C-D62E-4F5E-9FA5-DDA2F9B6233A}"/>
              </a:ext>
            </a:extLst>
          </p:cNvPr>
          <p:cNvSpPr>
            <a:spLocks noGrp="1"/>
          </p:cNvSpPr>
          <p:nvPr>
            <p:ph type="sldNum" sz="quarter" idx="12"/>
          </p:nvPr>
        </p:nvSpPr>
        <p:spPr/>
        <p:txBody>
          <a:bodyPr/>
          <a:lstStyle/>
          <a:p>
            <a:fld id="{0EE6DD2B-CBFB-4D7A-93DD-93B9ECF9D74D}" type="slidenum">
              <a:rPr lang="en-US" smtClean="0"/>
              <a:t>‹#›</a:t>
            </a:fld>
            <a:endParaRPr lang="en-US"/>
          </a:p>
        </p:txBody>
      </p:sp>
    </p:spTree>
    <p:extLst>
      <p:ext uri="{BB962C8B-B14F-4D97-AF65-F5344CB8AC3E}">
        <p14:creationId xmlns:p14="http://schemas.microsoft.com/office/powerpoint/2010/main" val="34627427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0D24956-0257-4B4E-95EE-9980CF6F7D1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F0C4B06-9B57-4793-836D-C6B7CCC263C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2588B17-CCFD-49DA-AD28-3170BA3CB19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58BDDF0-242E-447A-86DF-2E2055B07694}" type="datetimeFigureOut">
              <a:rPr lang="en-US" smtClean="0"/>
              <a:t>10/18/2020</a:t>
            </a:fld>
            <a:endParaRPr lang="en-US"/>
          </a:p>
        </p:txBody>
      </p:sp>
      <p:sp>
        <p:nvSpPr>
          <p:cNvPr id="5" name="Footer Placeholder 4">
            <a:extLst>
              <a:ext uri="{FF2B5EF4-FFF2-40B4-BE49-F238E27FC236}">
                <a16:creationId xmlns:a16="http://schemas.microsoft.com/office/drawing/2014/main" id="{DB01F821-DC4A-43D8-8A53-6AD26382E01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3EF3F86-0B87-49E6-AB87-FB4735D14F9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EE6DD2B-CBFB-4D7A-93DD-93B9ECF9D74D}" type="slidenum">
              <a:rPr lang="en-US" smtClean="0"/>
              <a:t>‹#›</a:t>
            </a:fld>
            <a:endParaRPr lang="en-US"/>
          </a:p>
        </p:txBody>
      </p:sp>
    </p:spTree>
    <p:extLst>
      <p:ext uri="{BB962C8B-B14F-4D97-AF65-F5344CB8AC3E}">
        <p14:creationId xmlns:p14="http://schemas.microsoft.com/office/powerpoint/2010/main" val="405550296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17.xml"/><Relationship Id="rId4" Type="http://schemas.openxmlformats.org/officeDocument/2006/relationships/image" Target="../media/image16.svg"/></Relationships>
</file>

<file path=ppt/slides/_rels/slide11.xml.rels><?xml version="1.0" encoding="UTF-8" standalone="yes"?>
<Relationships xmlns="http://schemas.openxmlformats.org/package/2006/relationships"><Relationship Id="rId3" Type="http://schemas.openxmlformats.org/officeDocument/2006/relationships/hyperlink" Target="https://screencast-o-matic.com/watch/cY6l2o7cVB" TargetMode="External"/><Relationship Id="rId2" Type="http://schemas.openxmlformats.org/officeDocument/2006/relationships/notesSlide" Target="../notesSlides/notesSlide8.xml"/><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13.xml"/><Relationship Id="rId4" Type="http://schemas.openxmlformats.org/officeDocument/2006/relationships/image" Target="../media/image11.svg"/></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19.xml"/><Relationship Id="rId5" Type="http://schemas.openxmlformats.org/officeDocument/2006/relationships/image" Target="../media/image11.svg"/><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20.xml"/><Relationship Id="rId5" Type="http://schemas.openxmlformats.org/officeDocument/2006/relationships/image" Target="../media/image11.svg"/><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13.xml"/><Relationship Id="rId4" Type="http://schemas.openxmlformats.org/officeDocument/2006/relationships/image" Target="../media/image11.svg"/></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19.xml"/><Relationship Id="rId5" Type="http://schemas.openxmlformats.org/officeDocument/2006/relationships/image" Target="../media/image11.svg"/><Relationship Id="rId4" Type="http://schemas.openxmlformats.org/officeDocument/2006/relationships/image" Target="../media/image10.png"/></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19.xml"/><Relationship Id="rId5" Type="http://schemas.openxmlformats.org/officeDocument/2006/relationships/image" Target="../media/image11.svg"/><Relationship Id="rId4" Type="http://schemas.openxmlformats.org/officeDocument/2006/relationships/image" Target="../media/image10.png"/></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16.xml"/><Relationship Id="rId5" Type="http://schemas.openxmlformats.org/officeDocument/2006/relationships/image" Target="../media/image11.svg"/><Relationship Id="rId4" Type="http://schemas.openxmlformats.org/officeDocument/2006/relationships/image" Target="../media/image10.png"/></Relationships>
</file>

<file path=ppt/slides/_rels/slide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6.xml"/><Relationship Id="rId1" Type="http://schemas.openxmlformats.org/officeDocument/2006/relationships/slideLayout" Target="../slideLayouts/slideLayout13.xml"/><Relationship Id="rId4" Type="http://schemas.openxmlformats.org/officeDocument/2006/relationships/image" Target="../media/image11.sv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7.xml"/><Relationship Id="rId1" Type="http://schemas.openxmlformats.org/officeDocument/2006/relationships/slideLayout" Target="../slideLayouts/slideLayout14.xml"/><Relationship Id="rId5" Type="http://schemas.openxmlformats.org/officeDocument/2006/relationships/image" Target="../media/image16.svg"/><Relationship Id="rId4" Type="http://schemas.openxmlformats.org/officeDocument/2006/relationships/image" Target="../media/image15.png"/></Relationships>
</file>

<file path=ppt/slides/_rels/slide21.xml.rels><?xml version="1.0" encoding="UTF-8" standalone="yes"?>
<Relationships xmlns="http://schemas.openxmlformats.org/package/2006/relationships"><Relationship Id="rId3" Type="http://schemas.openxmlformats.org/officeDocument/2006/relationships/hyperlink" Target="https://screencast-o-matic.com/watch/cY6l2Z7chI" TargetMode="External"/><Relationship Id="rId2" Type="http://schemas.openxmlformats.org/officeDocument/2006/relationships/notesSlide" Target="../notesSlides/notesSlide18.xml"/><Relationship Id="rId1" Type="http://schemas.openxmlformats.org/officeDocument/2006/relationships/slideLayout" Target="../slideLayouts/slideLayout18.xml"/><Relationship Id="rId5" Type="http://schemas.openxmlformats.org/officeDocument/2006/relationships/image" Target="../media/image16.svg"/><Relationship Id="rId4" Type="http://schemas.openxmlformats.org/officeDocument/2006/relationships/image" Target="../media/image15.png"/></Relationships>
</file>

<file path=ppt/slides/_rels/slide2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9.xml"/><Relationship Id="rId1" Type="http://schemas.openxmlformats.org/officeDocument/2006/relationships/slideLayout" Target="../slideLayouts/slideLayout13.xml"/><Relationship Id="rId4" Type="http://schemas.openxmlformats.org/officeDocument/2006/relationships/image" Target="../media/image11.svg"/></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0.xml"/><Relationship Id="rId1" Type="http://schemas.openxmlformats.org/officeDocument/2006/relationships/slideLayout" Target="../slideLayouts/slideLayout19.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24.png"/></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1.xml"/><Relationship Id="rId1" Type="http://schemas.openxmlformats.org/officeDocument/2006/relationships/slideLayout" Target="../slideLayouts/slideLayout19.xml"/><Relationship Id="rId5" Type="http://schemas.openxmlformats.org/officeDocument/2006/relationships/image" Target="../media/image11.svg"/><Relationship Id="rId4" Type="http://schemas.openxmlformats.org/officeDocument/2006/relationships/image" Target="../media/image10.png"/></Relationships>
</file>

<file path=ppt/slides/_rels/slide2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image" Target="../media/image16.svg"/></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5.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13.xml"/><Relationship Id="rId5" Type="http://schemas.openxmlformats.org/officeDocument/2006/relationships/image" Target="../media/image11.sv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13.xml"/><Relationship Id="rId4" Type="http://schemas.openxmlformats.org/officeDocument/2006/relationships/image" Target="../media/image11.sv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15.xml"/><Relationship Id="rId5" Type="http://schemas.openxmlformats.org/officeDocument/2006/relationships/image" Target="../media/image11.svg"/><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hyperlink" Target="http://www.youtube.com/watch?v=fjZOWE1_MIU" TargetMode="External"/><Relationship Id="rId2" Type="http://schemas.openxmlformats.org/officeDocument/2006/relationships/notesSlide" Target="../notesSlides/notesSlide6.xml"/><Relationship Id="rId1" Type="http://schemas.openxmlformats.org/officeDocument/2006/relationships/slideLayout" Target="../slideLayouts/slideLayout16.xml"/><Relationship Id="rId5" Type="http://schemas.openxmlformats.org/officeDocument/2006/relationships/hyperlink" Target="http://tinyurl.com/AMPPM-01" TargetMode="External"/><Relationship Id="rId4" Type="http://schemas.openxmlformats.org/officeDocument/2006/relationships/image" Target="../media/image14.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421"/>
        <p:cNvGrpSpPr/>
        <p:nvPr/>
      </p:nvGrpSpPr>
      <p:grpSpPr>
        <a:xfrm>
          <a:off x="0" y="0"/>
          <a:ext cx="0" cy="0"/>
          <a:chOff x="0" y="0"/>
          <a:chExt cx="0" cy="0"/>
        </a:xfrm>
      </p:grpSpPr>
      <p:pic>
        <p:nvPicPr>
          <p:cNvPr id="1422" name="Google Shape;1422;p177"/>
          <p:cNvPicPr preferRelativeResize="0"/>
          <p:nvPr/>
        </p:nvPicPr>
        <p:blipFill>
          <a:blip r:embed="rId3">
            <a:alphaModFix/>
          </a:blip>
          <a:stretch>
            <a:fillRect/>
          </a:stretch>
        </p:blipFill>
        <p:spPr>
          <a:xfrm>
            <a:off x="1" y="1"/>
            <a:ext cx="12188351" cy="6858001"/>
          </a:xfrm>
          <a:prstGeom prst="rect">
            <a:avLst/>
          </a:prstGeom>
          <a:noFill/>
          <a:ln>
            <a:noFill/>
          </a:ln>
        </p:spPr>
      </p:pic>
      <p:sp>
        <p:nvSpPr>
          <p:cNvPr id="1423" name="Google Shape;1423;p177"/>
          <p:cNvSpPr txBox="1">
            <a:spLocks noGrp="1"/>
          </p:cNvSpPr>
          <p:nvPr>
            <p:ph type="title"/>
          </p:nvPr>
        </p:nvSpPr>
        <p:spPr>
          <a:xfrm>
            <a:off x="1078467" y="3462528"/>
            <a:ext cx="9919600" cy="738000"/>
          </a:xfrm>
          <a:prstGeom prst="rect">
            <a:avLst/>
          </a:prstGeom>
        </p:spPr>
        <p:txBody>
          <a:bodyPr spcFirstLastPara="1" vert="horz" wrap="square" lIns="121900" tIns="121900" rIns="121900" bIns="121900" rtlCol="0" anchor="t" anchorCtr="0">
            <a:noAutofit/>
          </a:bodyPr>
          <a:lstStyle/>
          <a:p>
            <a:pPr>
              <a:spcAft>
                <a:spcPts val="1333"/>
              </a:spcAft>
            </a:pPr>
            <a:r>
              <a:rPr lang="en"/>
              <a:t>Plate Motion</a:t>
            </a:r>
            <a:endParaRPr/>
          </a:p>
        </p:txBody>
      </p:sp>
      <p:sp>
        <p:nvSpPr>
          <p:cNvPr id="1424" name="Google Shape;1424;p177"/>
          <p:cNvSpPr txBox="1">
            <a:spLocks noGrp="1"/>
          </p:cNvSpPr>
          <p:nvPr>
            <p:ph type="title" idx="2"/>
          </p:nvPr>
        </p:nvSpPr>
        <p:spPr>
          <a:xfrm>
            <a:off x="1078467" y="4146428"/>
            <a:ext cx="9919600" cy="1153600"/>
          </a:xfrm>
          <a:prstGeom prst="rect">
            <a:avLst/>
          </a:prstGeom>
        </p:spPr>
        <p:txBody>
          <a:bodyPr spcFirstLastPara="1" vert="horz" wrap="square" lIns="121900" tIns="121900" rIns="121900" bIns="121900" rtlCol="0" anchor="t" anchorCtr="0">
            <a:noAutofit/>
          </a:bodyPr>
          <a:lstStyle/>
          <a:p>
            <a:pPr>
              <a:buClr>
                <a:schemeClr val="dk1"/>
              </a:buClr>
              <a:buSzPts val="1100"/>
            </a:pPr>
            <a:r>
              <a:rPr lang="en" sz="5050" b="1" dirty="0"/>
              <a:t>Lesson 1.2a - Introduction to Plate Motion </a:t>
            </a:r>
            <a:endParaRPr dirty="0"/>
          </a:p>
          <a:p>
            <a:pPr>
              <a:spcBef>
                <a:spcPts val="1333"/>
              </a:spcBef>
              <a:spcAft>
                <a:spcPts val="1333"/>
              </a:spcAft>
            </a:pPr>
            <a:endParaRPr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465"/>
        <p:cNvGrpSpPr/>
        <p:nvPr/>
      </p:nvGrpSpPr>
      <p:grpSpPr>
        <a:xfrm>
          <a:off x="0" y="0"/>
          <a:ext cx="0" cy="0"/>
          <a:chOff x="0" y="0"/>
          <a:chExt cx="0" cy="0"/>
        </a:xfrm>
      </p:grpSpPr>
      <p:sp>
        <p:nvSpPr>
          <p:cNvPr id="1467" name="Google Shape;1467;p183"/>
          <p:cNvSpPr txBox="1">
            <a:spLocks noGrp="1"/>
          </p:cNvSpPr>
          <p:nvPr>
            <p:ph type="body" idx="2"/>
          </p:nvPr>
        </p:nvSpPr>
        <p:spPr>
          <a:xfrm>
            <a:off x="1349987" y="332140"/>
            <a:ext cx="10009600" cy="662000"/>
          </a:xfrm>
          <a:prstGeom prst="rect">
            <a:avLst/>
          </a:prstGeom>
        </p:spPr>
        <p:txBody>
          <a:bodyPr spcFirstLastPara="1" vert="horz" wrap="square" lIns="121900" tIns="121900" rIns="121900" bIns="121900" rtlCol="0" anchor="t" anchorCtr="0">
            <a:noAutofit/>
          </a:bodyPr>
          <a:lstStyle/>
          <a:p>
            <a:pPr marL="0" indent="0">
              <a:spcAft>
                <a:spcPts val="2133"/>
              </a:spcAft>
              <a:buNone/>
            </a:pPr>
            <a:r>
              <a:rPr lang="en" dirty="0"/>
              <a:t>Look at </a:t>
            </a:r>
            <a:r>
              <a:rPr lang="en" b="1" dirty="0"/>
              <a:t>the notes</a:t>
            </a:r>
            <a:r>
              <a:rPr lang="en" dirty="0"/>
              <a:t> you took during the video and answer </a:t>
            </a:r>
            <a:r>
              <a:rPr lang="en" b="1" dirty="0"/>
              <a:t>these questions</a:t>
            </a:r>
            <a:r>
              <a:rPr lang="en" dirty="0"/>
              <a:t>:</a:t>
            </a:r>
            <a:endParaRPr dirty="0"/>
          </a:p>
        </p:txBody>
      </p:sp>
      <p:sp>
        <p:nvSpPr>
          <p:cNvPr id="1468" name="Google Shape;1468;p183"/>
          <p:cNvSpPr txBox="1">
            <a:spLocks noGrp="1"/>
          </p:cNvSpPr>
          <p:nvPr>
            <p:ph type="body" idx="4"/>
          </p:nvPr>
        </p:nvSpPr>
        <p:spPr>
          <a:xfrm>
            <a:off x="368624" y="950423"/>
            <a:ext cx="11279599" cy="5519562"/>
          </a:xfrm>
          <a:prstGeom prst="rect">
            <a:avLst/>
          </a:prstGeom>
        </p:spPr>
        <p:txBody>
          <a:bodyPr spcFirstLastPara="1" vert="horz" wrap="square" lIns="121900" tIns="121900" rIns="121900" bIns="121900" rtlCol="0" anchor="t" anchorCtr="0">
            <a:noAutofit/>
          </a:bodyPr>
          <a:lstStyle/>
          <a:p>
            <a:pPr marL="0" indent="0">
              <a:buClr>
                <a:schemeClr val="dk1"/>
              </a:buClr>
              <a:buSzPts val="1100"/>
              <a:buNone/>
            </a:pPr>
            <a:r>
              <a:rPr lang="en" sz="2800" dirty="0"/>
              <a:t>What kind of </a:t>
            </a:r>
            <a:r>
              <a:rPr lang="en" sz="2800" b="1" dirty="0"/>
              <a:t>evidence</a:t>
            </a:r>
            <a:r>
              <a:rPr lang="en" sz="2800" dirty="0"/>
              <a:t> does Dr. Wilson use in his research?</a:t>
            </a:r>
            <a:endParaRPr lang="en-US" sz="2800" dirty="0"/>
          </a:p>
          <a:p>
            <a:pPr marL="0" indent="0">
              <a:buClr>
                <a:schemeClr val="dk1"/>
              </a:buClr>
              <a:buSzPts val="1100"/>
              <a:buNone/>
            </a:pPr>
            <a:r>
              <a:rPr lang="en" sz="2800" dirty="0">
                <a:solidFill>
                  <a:schemeClr val="tx1"/>
                </a:solidFill>
                <a:highlight>
                  <a:srgbClr val="FFFF00"/>
                </a:highlight>
              </a:rPr>
              <a:t>Answer:</a:t>
            </a:r>
          </a:p>
          <a:p>
            <a:pPr marL="0" indent="0">
              <a:buClr>
                <a:schemeClr val="dk1"/>
              </a:buClr>
              <a:buSzPts val="1100"/>
              <a:buNone/>
            </a:pPr>
            <a:endParaRPr lang="en" sz="2800" dirty="0">
              <a:solidFill>
                <a:schemeClr val="tx1"/>
              </a:solidFill>
              <a:highlight>
                <a:srgbClr val="FFFF00"/>
              </a:highlight>
            </a:endParaRPr>
          </a:p>
          <a:p>
            <a:pPr marL="0" indent="0">
              <a:buClr>
                <a:schemeClr val="dk1"/>
              </a:buClr>
              <a:buSzPts val="1100"/>
              <a:buNone/>
            </a:pPr>
            <a:endParaRPr lang="en" sz="2800" dirty="0">
              <a:solidFill>
                <a:schemeClr val="tx1"/>
              </a:solidFill>
              <a:highlight>
                <a:srgbClr val="FFFF00"/>
              </a:highlight>
            </a:endParaRPr>
          </a:p>
          <a:p>
            <a:pPr marL="0" indent="0">
              <a:buClr>
                <a:schemeClr val="dk1"/>
              </a:buClr>
              <a:buSzPts val="1100"/>
              <a:buNone/>
            </a:pPr>
            <a:endParaRPr lang="en" sz="2800" dirty="0">
              <a:solidFill>
                <a:schemeClr val="tx1"/>
              </a:solidFill>
              <a:highlight>
                <a:srgbClr val="FFFF00"/>
              </a:highlight>
            </a:endParaRPr>
          </a:p>
          <a:p>
            <a:pPr marL="0" indent="0">
              <a:spcBef>
                <a:spcPts val="2133"/>
              </a:spcBef>
              <a:buClr>
                <a:schemeClr val="dk1"/>
              </a:buClr>
              <a:buSzPts val="1100"/>
              <a:buNone/>
            </a:pPr>
            <a:r>
              <a:rPr lang="en" sz="2800" dirty="0"/>
              <a:t>How does his research help us learn about the </a:t>
            </a:r>
            <a:r>
              <a:rPr lang="en" sz="2800" b="1" dirty="0"/>
              <a:t>geologic history of Earth</a:t>
            </a:r>
            <a:r>
              <a:rPr lang="en" sz="2800" dirty="0"/>
              <a:t>?</a:t>
            </a:r>
            <a:endParaRPr sz="2800" dirty="0"/>
          </a:p>
          <a:p>
            <a:pPr marL="0" indent="0">
              <a:spcBef>
                <a:spcPts val="2133"/>
              </a:spcBef>
              <a:buClr>
                <a:schemeClr val="dk1"/>
              </a:buClr>
              <a:buSzPts val="1100"/>
              <a:buNone/>
            </a:pPr>
            <a:r>
              <a:rPr lang="en" sz="2800" dirty="0">
                <a:solidFill>
                  <a:schemeClr val="tx1"/>
                </a:solidFill>
                <a:highlight>
                  <a:srgbClr val="FFFF00"/>
                </a:highlight>
              </a:rPr>
              <a:t>Answer: </a:t>
            </a:r>
          </a:p>
          <a:p>
            <a:pPr marL="0" indent="0">
              <a:spcBef>
                <a:spcPts val="2133"/>
              </a:spcBef>
              <a:buClr>
                <a:schemeClr val="dk1"/>
              </a:buClr>
              <a:buSzPts val="1100"/>
              <a:buNone/>
            </a:pPr>
            <a:endParaRPr sz="2800" dirty="0"/>
          </a:p>
          <a:p>
            <a:pPr marL="0" indent="0">
              <a:spcBef>
                <a:spcPts val="2133"/>
              </a:spcBef>
              <a:spcAft>
                <a:spcPts val="2133"/>
              </a:spcAft>
              <a:buNone/>
            </a:pPr>
            <a:endParaRPr sz="2800" dirty="0"/>
          </a:p>
        </p:txBody>
      </p:sp>
      <p:pic>
        <p:nvPicPr>
          <p:cNvPr id="2" name="Graphic 1" descr="Keyboard">
            <a:extLst>
              <a:ext uri="{FF2B5EF4-FFF2-40B4-BE49-F238E27FC236}">
                <a16:creationId xmlns:a16="http://schemas.microsoft.com/office/drawing/2014/main" id="{D3DA0511-644F-4806-8255-1EC99D7D478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10985061" y="102051"/>
            <a:ext cx="889946" cy="889946"/>
          </a:xfrm>
          <a:prstGeom prst="rect">
            <a:avLst/>
          </a:prstGeom>
        </p:spPr>
      </p:pic>
      <p:sp>
        <p:nvSpPr>
          <p:cNvPr id="3" name="TextBox 2">
            <a:extLst>
              <a:ext uri="{FF2B5EF4-FFF2-40B4-BE49-F238E27FC236}">
                <a16:creationId xmlns:a16="http://schemas.microsoft.com/office/drawing/2014/main" id="{673C9C1D-FADC-48A8-B910-3B70F7BFC3DA}"/>
              </a:ext>
            </a:extLst>
          </p:cNvPr>
          <p:cNvSpPr txBox="1"/>
          <p:nvPr/>
        </p:nvSpPr>
        <p:spPr>
          <a:xfrm>
            <a:off x="10051307" y="111811"/>
            <a:ext cx="933754" cy="369332"/>
          </a:xfrm>
          <a:prstGeom prst="rect">
            <a:avLst/>
          </a:prstGeom>
          <a:solidFill>
            <a:schemeClr val="accent6">
              <a:lumMod val="40000"/>
              <a:lumOff val="60000"/>
            </a:schemeClr>
          </a:solidFill>
        </p:spPr>
        <p:txBody>
          <a:bodyPr wrap="square" rtlCol="0" anchor="ctr">
            <a:spAutoFit/>
          </a:bodyPr>
          <a:lstStyle/>
          <a:p>
            <a:pPr>
              <a:spcAft>
                <a:spcPts val="600"/>
              </a:spcAft>
            </a:pPr>
            <a:r>
              <a:rPr lang="en-US" dirty="0"/>
              <a:t>Do this!</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473"/>
        <p:cNvGrpSpPr/>
        <p:nvPr/>
      </p:nvGrpSpPr>
      <p:grpSpPr>
        <a:xfrm>
          <a:off x="0" y="0"/>
          <a:ext cx="0" cy="0"/>
          <a:chOff x="0" y="0"/>
          <a:chExt cx="0" cy="0"/>
        </a:xfrm>
      </p:grpSpPr>
      <p:sp>
        <p:nvSpPr>
          <p:cNvPr id="1475" name="Google Shape;1475;p184"/>
          <p:cNvSpPr txBox="1">
            <a:spLocks noGrp="1"/>
          </p:cNvSpPr>
          <p:nvPr>
            <p:ph type="title"/>
          </p:nvPr>
        </p:nvSpPr>
        <p:spPr>
          <a:xfrm>
            <a:off x="1639933" y="2318859"/>
            <a:ext cx="9349200" cy="763600"/>
          </a:xfrm>
          <a:prstGeom prst="rect">
            <a:avLst/>
          </a:prstGeom>
        </p:spPr>
        <p:txBody>
          <a:bodyPr spcFirstLastPara="1" vert="horz" wrap="square" lIns="121900" tIns="121900" rIns="121900" bIns="121900" rtlCol="0" anchor="t" anchorCtr="0">
            <a:noAutofit/>
          </a:bodyPr>
          <a:lstStyle/>
          <a:p>
            <a:pPr>
              <a:buClr>
                <a:schemeClr val="dk1"/>
              </a:buClr>
              <a:buSzPts val="1100"/>
            </a:pPr>
            <a:r>
              <a:rPr lang="en"/>
              <a:t>Unit Question</a:t>
            </a:r>
            <a:endParaRPr/>
          </a:p>
          <a:p>
            <a:endParaRPr/>
          </a:p>
        </p:txBody>
      </p:sp>
      <p:sp>
        <p:nvSpPr>
          <p:cNvPr id="1476" name="Google Shape;1476;p184"/>
          <p:cNvSpPr txBox="1">
            <a:spLocks noGrp="1"/>
          </p:cNvSpPr>
          <p:nvPr>
            <p:ph type="body" idx="3"/>
          </p:nvPr>
        </p:nvSpPr>
        <p:spPr>
          <a:xfrm>
            <a:off x="1645920" y="3084576"/>
            <a:ext cx="9132000" cy="1658000"/>
          </a:xfrm>
          <a:prstGeom prst="rect">
            <a:avLst/>
          </a:prstGeom>
        </p:spPr>
        <p:txBody>
          <a:bodyPr spcFirstLastPara="1" vert="horz" wrap="square" lIns="121900" tIns="121900" rIns="121900" bIns="121900" rtlCol="0" anchor="t" anchorCtr="0">
            <a:noAutofit/>
          </a:bodyPr>
          <a:lstStyle/>
          <a:p>
            <a:pPr marL="0" indent="0">
              <a:buClr>
                <a:schemeClr val="dk1"/>
              </a:buClr>
              <a:buSzPts val="1100"/>
              <a:buNone/>
            </a:pPr>
            <a:r>
              <a:rPr lang="en">
                <a:solidFill>
                  <a:srgbClr val="2F2F2F"/>
                </a:solidFill>
              </a:rPr>
              <a:t>Why are fossils of species that once lived together found in different locations on Earth now? </a:t>
            </a:r>
            <a:endParaRPr>
              <a:solidFill>
                <a:srgbClr val="2F2F2F"/>
              </a:solidFill>
            </a:endParaRPr>
          </a:p>
          <a:p>
            <a:pPr marL="0" indent="0">
              <a:spcAft>
                <a:spcPts val="2133"/>
              </a:spcAft>
              <a:buNone/>
            </a:pPr>
            <a:endParaRPr/>
          </a:p>
        </p:txBody>
      </p:sp>
      <p:sp>
        <p:nvSpPr>
          <p:cNvPr id="1477" name="Google Shape;1477;p184"/>
          <p:cNvSpPr txBox="1"/>
          <p:nvPr/>
        </p:nvSpPr>
        <p:spPr>
          <a:xfrm>
            <a:off x="966233" y="918667"/>
            <a:ext cx="10335200" cy="595600"/>
          </a:xfrm>
          <a:prstGeom prst="rect">
            <a:avLst/>
          </a:prstGeom>
          <a:noFill/>
          <a:ln>
            <a:noFill/>
          </a:ln>
        </p:spPr>
        <p:txBody>
          <a:bodyPr spcFirstLastPara="1" wrap="square" lIns="121900" tIns="121900" rIns="121900" bIns="121900" anchor="t" anchorCtr="0">
            <a:noAutofit/>
          </a:bodyPr>
          <a:lstStyle/>
          <a:p>
            <a:r>
              <a:rPr lang="en" sz="2400">
                <a:latin typeface="Roboto"/>
                <a:ea typeface="Roboto"/>
                <a:cs typeface="Roboto"/>
                <a:sym typeface="Roboto"/>
              </a:rPr>
              <a:t>In the </a:t>
            </a:r>
            <a:r>
              <a:rPr lang="en" sz="2400" i="1">
                <a:latin typeface="Roboto"/>
                <a:ea typeface="Roboto"/>
                <a:cs typeface="Roboto"/>
                <a:sym typeface="Roboto"/>
              </a:rPr>
              <a:t>Plate Motion</a:t>
            </a:r>
            <a:r>
              <a:rPr lang="en" sz="2400">
                <a:latin typeface="Roboto"/>
                <a:ea typeface="Roboto"/>
                <a:cs typeface="Roboto"/>
                <a:sym typeface="Roboto"/>
              </a:rPr>
              <a:t> unit we will be thinking about this question: </a:t>
            </a:r>
            <a:endParaRPr sz="2400">
              <a:latin typeface="Roboto"/>
              <a:ea typeface="Roboto"/>
              <a:cs typeface="Roboto"/>
              <a:sym typeface="Roboto"/>
            </a:endParaRPr>
          </a:p>
        </p:txBody>
      </p:sp>
      <p:sp>
        <p:nvSpPr>
          <p:cNvPr id="3" name="Subtitle 2">
            <a:extLst>
              <a:ext uri="{FF2B5EF4-FFF2-40B4-BE49-F238E27FC236}">
                <a16:creationId xmlns:a16="http://schemas.microsoft.com/office/drawing/2014/main" id="{5BFB37C0-836B-47EF-899D-DA7B239EBC53}"/>
              </a:ext>
            </a:extLst>
          </p:cNvPr>
          <p:cNvSpPr>
            <a:spLocks noGrp="1"/>
          </p:cNvSpPr>
          <p:nvPr>
            <p:ph type="subTitle" idx="2"/>
          </p:nvPr>
        </p:nvSpPr>
        <p:spPr>
          <a:xfrm>
            <a:off x="2699970" y="1414421"/>
            <a:ext cx="6702781" cy="402400"/>
          </a:xfrm>
        </p:spPr>
        <p:txBody>
          <a:bodyPr/>
          <a:lstStyle/>
          <a:p>
            <a:r>
              <a:rPr lang="en-US" sz="1600" b="1" dirty="0">
                <a:solidFill>
                  <a:srgbClr val="000000"/>
                </a:solidFill>
                <a:highlight>
                  <a:srgbClr val="00FFFF"/>
                </a:highlight>
              </a:rPr>
              <a:t>IMPORTANT- THIS MUST BE ADDED TO YOUR SCIENCE NOTEOOK!</a:t>
            </a:r>
          </a:p>
        </p:txBody>
      </p:sp>
      <p:sp>
        <p:nvSpPr>
          <p:cNvPr id="4" name="TextBox 3">
            <a:extLst>
              <a:ext uri="{FF2B5EF4-FFF2-40B4-BE49-F238E27FC236}">
                <a16:creationId xmlns:a16="http://schemas.microsoft.com/office/drawing/2014/main" id="{EF8AB06A-FAB3-4E03-B31B-56C1BD367A2E}"/>
              </a:ext>
            </a:extLst>
          </p:cNvPr>
          <p:cNvSpPr txBox="1"/>
          <p:nvPr/>
        </p:nvSpPr>
        <p:spPr>
          <a:xfrm>
            <a:off x="1232229" y="5253095"/>
            <a:ext cx="9992872"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dirty="0">
                <a:highlight>
                  <a:srgbClr val="00FFFF"/>
                </a:highlight>
                <a:cs typeface="Calibri"/>
              </a:rPr>
              <a:t>Watch this video---&gt; </a:t>
            </a:r>
            <a:r>
              <a:rPr lang="en-US" sz="2400" dirty="0">
                <a:cs typeface="Calibri"/>
                <a:hlinkClick r:id="rId3"/>
              </a:rPr>
              <a:t>PM Unit Question</a:t>
            </a:r>
            <a:r>
              <a:rPr lang="en-US" sz="2400" dirty="0">
                <a:cs typeface="Calibri"/>
              </a:rPr>
              <a:t>  to see how to record the unit question in your notebook.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481"/>
        <p:cNvGrpSpPr/>
        <p:nvPr/>
      </p:nvGrpSpPr>
      <p:grpSpPr>
        <a:xfrm>
          <a:off x="0" y="0"/>
          <a:ext cx="0" cy="0"/>
          <a:chOff x="0" y="0"/>
          <a:chExt cx="0" cy="0"/>
        </a:xfrm>
      </p:grpSpPr>
      <p:sp>
        <p:nvSpPr>
          <p:cNvPr id="1483" name="Google Shape;1483;p185"/>
          <p:cNvSpPr txBox="1">
            <a:spLocks noGrp="1"/>
          </p:cNvSpPr>
          <p:nvPr>
            <p:ph type="body" idx="3"/>
          </p:nvPr>
        </p:nvSpPr>
        <p:spPr>
          <a:xfrm>
            <a:off x="1072896" y="1255776"/>
            <a:ext cx="10004800" cy="4584400"/>
          </a:xfrm>
          <a:prstGeom prst="rect">
            <a:avLst/>
          </a:prstGeom>
        </p:spPr>
        <p:txBody>
          <a:bodyPr spcFirstLastPara="1" vert="horz" wrap="square" lIns="121900" tIns="121900" rIns="121900" bIns="121900" rtlCol="0" anchor="t" anchorCtr="0">
            <a:noAutofit/>
          </a:bodyPr>
          <a:lstStyle/>
          <a:p>
            <a:pPr marL="0" indent="0">
              <a:buNone/>
            </a:pPr>
            <a:r>
              <a:rPr lang="en"/>
              <a:t>In this unit you will take on the role of </a:t>
            </a:r>
            <a:r>
              <a:rPr lang="en" b="1"/>
              <a:t>student geologists. </a:t>
            </a:r>
            <a:r>
              <a:rPr lang="en"/>
              <a:t>A geologist is someone who studies the Earth. </a:t>
            </a:r>
            <a:endParaRPr/>
          </a:p>
          <a:p>
            <a:pPr marL="0" indent="0">
              <a:spcBef>
                <a:spcPts val="2133"/>
              </a:spcBef>
              <a:spcAft>
                <a:spcPts val="2133"/>
              </a:spcAft>
              <a:buNone/>
            </a:pPr>
            <a:r>
              <a:rPr lang="en"/>
              <a:t>Dr. Wilson </a:t>
            </a:r>
            <a:r>
              <a:rPr lang="en" b="1"/>
              <a:t>studies fossils to learn about the history of life on Earth</a:t>
            </a:r>
            <a:r>
              <a:rPr lang="en"/>
              <a:t>. Like Dr. Wilson, you will be </a:t>
            </a:r>
            <a:r>
              <a:rPr lang="en" b="1"/>
              <a:t>using fossils</a:t>
            </a:r>
            <a:r>
              <a:rPr lang="en"/>
              <a:t> to guide your investigation of what </a:t>
            </a:r>
            <a:r>
              <a:rPr lang="en" b="1"/>
              <a:t>Earth was like</a:t>
            </a:r>
            <a:r>
              <a:rPr lang="en"/>
              <a:t> in the past.</a:t>
            </a:r>
            <a:endParaRPr/>
          </a:p>
        </p:txBody>
      </p:sp>
      <p:pic>
        <p:nvPicPr>
          <p:cNvPr id="2" name="Graphic 1" descr="Open book">
            <a:extLst>
              <a:ext uri="{FF2B5EF4-FFF2-40B4-BE49-F238E27FC236}">
                <a16:creationId xmlns:a16="http://schemas.microsoft.com/office/drawing/2014/main" id="{DD6BDF40-4475-4595-B274-55F54EA89C5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985061" y="89824"/>
            <a:ext cx="889946" cy="914400"/>
          </a:xfrm>
          <a:prstGeom prst="rect">
            <a:avLst/>
          </a:prstGeom>
        </p:spPr>
      </p:pic>
      <p:sp>
        <p:nvSpPr>
          <p:cNvPr id="5" name="TextBox 4">
            <a:extLst>
              <a:ext uri="{FF2B5EF4-FFF2-40B4-BE49-F238E27FC236}">
                <a16:creationId xmlns:a16="http://schemas.microsoft.com/office/drawing/2014/main" id="{2549F079-99DE-4079-83BC-19F01A85AE6E}"/>
              </a:ext>
            </a:extLst>
          </p:cNvPr>
          <p:cNvSpPr txBox="1"/>
          <p:nvPr/>
        </p:nvSpPr>
        <p:spPr>
          <a:xfrm>
            <a:off x="9535887" y="347040"/>
            <a:ext cx="1304944" cy="369332"/>
          </a:xfrm>
          <a:prstGeom prst="rect">
            <a:avLst/>
          </a:prstGeom>
          <a:solidFill>
            <a:srgbClr val="FFC000"/>
          </a:solidFill>
        </p:spPr>
        <p:txBody>
          <a:bodyPr wrap="square" rtlCol="0" anchor="ctr">
            <a:spAutoFit/>
          </a:bodyPr>
          <a:lstStyle/>
          <a:p>
            <a:pPr>
              <a:spcAft>
                <a:spcPts val="600"/>
              </a:spcAft>
            </a:pPr>
            <a:r>
              <a:rPr lang="en-US" dirty="0"/>
              <a:t>Read this!</a:t>
            </a:r>
            <a:endParaRPr lang="en-US"/>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487"/>
        <p:cNvGrpSpPr/>
        <p:nvPr/>
      </p:nvGrpSpPr>
      <p:grpSpPr>
        <a:xfrm>
          <a:off x="0" y="0"/>
          <a:ext cx="0" cy="0"/>
          <a:chOff x="0" y="0"/>
          <a:chExt cx="0" cy="0"/>
        </a:xfrm>
      </p:grpSpPr>
      <p:sp>
        <p:nvSpPr>
          <p:cNvPr id="1489" name="Google Shape;1489;p186"/>
          <p:cNvSpPr txBox="1">
            <a:spLocks noGrp="1"/>
          </p:cNvSpPr>
          <p:nvPr>
            <p:ph type="body" idx="4"/>
          </p:nvPr>
        </p:nvSpPr>
        <p:spPr>
          <a:xfrm>
            <a:off x="5791200" y="1255776"/>
            <a:ext cx="5631600" cy="4598000"/>
          </a:xfrm>
          <a:prstGeom prst="rect">
            <a:avLst/>
          </a:prstGeom>
        </p:spPr>
        <p:txBody>
          <a:bodyPr spcFirstLastPara="1" vert="horz" wrap="square" lIns="121900" tIns="121900" rIns="121900" bIns="121900" rtlCol="0" anchor="t" anchorCtr="0">
            <a:noAutofit/>
          </a:bodyPr>
          <a:lstStyle/>
          <a:p>
            <a:pPr marL="0" indent="0">
              <a:buNone/>
            </a:pPr>
            <a:r>
              <a:rPr lang="en" sz="3467"/>
              <a:t>On the next slide you will see a message from Dr. Bayard Moraga. </a:t>
            </a:r>
            <a:endParaRPr sz="3467"/>
          </a:p>
          <a:p>
            <a:pPr marL="0" indent="0">
              <a:spcBef>
                <a:spcPts val="2133"/>
              </a:spcBef>
              <a:spcAft>
                <a:spcPts val="2133"/>
              </a:spcAft>
              <a:buNone/>
            </a:pPr>
            <a:r>
              <a:rPr lang="en" sz="3467"/>
              <a:t>Read this message to learn more about the </a:t>
            </a:r>
            <a:r>
              <a:rPr lang="en" sz="3467" b="1"/>
              <a:t>mystery of </a:t>
            </a:r>
            <a:r>
              <a:rPr lang="en" sz="3467" b="1" i="1"/>
              <a:t>Mesosaurus</a:t>
            </a:r>
            <a:r>
              <a:rPr lang="en" sz="3467" b="1"/>
              <a:t> fossils,</a:t>
            </a:r>
            <a:r>
              <a:rPr lang="en" sz="3467"/>
              <a:t> and the work you will be asked to do as student geologists.</a:t>
            </a:r>
            <a:r>
              <a:rPr lang="en"/>
              <a:t> </a:t>
            </a:r>
            <a:endParaRPr/>
          </a:p>
        </p:txBody>
      </p:sp>
      <p:pic>
        <p:nvPicPr>
          <p:cNvPr id="1490" name="Google Shape;1490;p186"/>
          <p:cNvPicPr preferRelativeResize="0"/>
          <p:nvPr/>
        </p:nvPicPr>
        <p:blipFill>
          <a:blip r:embed="rId3">
            <a:alphaModFix/>
          </a:blip>
          <a:stretch>
            <a:fillRect/>
          </a:stretch>
        </p:blipFill>
        <p:spPr>
          <a:xfrm>
            <a:off x="812800" y="825068"/>
            <a:ext cx="3459035" cy="5604833"/>
          </a:xfrm>
          <a:prstGeom prst="rect">
            <a:avLst/>
          </a:prstGeom>
          <a:noFill/>
          <a:ln>
            <a:noFill/>
          </a:ln>
        </p:spPr>
      </p:pic>
      <p:pic>
        <p:nvPicPr>
          <p:cNvPr id="2" name="Graphic 1" descr="Open book">
            <a:extLst>
              <a:ext uri="{FF2B5EF4-FFF2-40B4-BE49-F238E27FC236}">
                <a16:creationId xmlns:a16="http://schemas.microsoft.com/office/drawing/2014/main" id="{F3E276C6-E2F8-47AB-869C-58314E1744B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985061" y="89824"/>
            <a:ext cx="889946" cy="914400"/>
          </a:xfrm>
          <a:prstGeom prst="rect">
            <a:avLst/>
          </a:prstGeom>
        </p:spPr>
      </p:pic>
      <p:sp>
        <p:nvSpPr>
          <p:cNvPr id="4" name="TextBox 3">
            <a:extLst>
              <a:ext uri="{FF2B5EF4-FFF2-40B4-BE49-F238E27FC236}">
                <a16:creationId xmlns:a16="http://schemas.microsoft.com/office/drawing/2014/main" id="{34E22C19-AF8E-4B85-89DA-C17DE4EC5114}"/>
              </a:ext>
            </a:extLst>
          </p:cNvPr>
          <p:cNvSpPr txBox="1"/>
          <p:nvPr/>
        </p:nvSpPr>
        <p:spPr>
          <a:xfrm>
            <a:off x="9535887" y="347040"/>
            <a:ext cx="1304944" cy="369332"/>
          </a:xfrm>
          <a:prstGeom prst="rect">
            <a:avLst/>
          </a:prstGeom>
          <a:solidFill>
            <a:srgbClr val="FFC000"/>
          </a:solidFill>
        </p:spPr>
        <p:txBody>
          <a:bodyPr wrap="square" rtlCol="0" anchor="ctr">
            <a:spAutoFit/>
          </a:bodyPr>
          <a:lstStyle/>
          <a:p>
            <a:pPr>
              <a:spcAft>
                <a:spcPts val="600"/>
              </a:spcAft>
            </a:pPr>
            <a:r>
              <a:rPr lang="en-US" dirty="0"/>
              <a:t>Read this!</a:t>
            </a:r>
            <a:endParaRPr lang="en-US"/>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494"/>
        <p:cNvGrpSpPr/>
        <p:nvPr/>
      </p:nvGrpSpPr>
      <p:grpSpPr>
        <a:xfrm>
          <a:off x="0" y="0"/>
          <a:ext cx="0" cy="0"/>
          <a:chOff x="0" y="0"/>
          <a:chExt cx="0" cy="0"/>
        </a:xfrm>
      </p:grpSpPr>
      <p:pic>
        <p:nvPicPr>
          <p:cNvPr id="1495" name="Google Shape;1495;p187"/>
          <p:cNvPicPr preferRelativeResize="0"/>
          <p:nvPr/>
        </p:nvPicPr>
        <p:blipFill>
          <a:blip r:embed="rId3">
            <a:alphaModFix/>
          </a:blip>
          <a:stretch>
            <a:fillRect/>
          </a:stretch>
        </p:blipFill>
        <p:spPr>
          <a:xfrm>
            <a:off x="926592" y="1414272"/>
            <a:ext cx="10326624" cy="5279136"/>
          </a:xfrm>
          <a:prstGeom prst="rect">
            <a:avLst/>
          </a:prstGeom>
          <a:noFill/>
          <a:ln>
            <a:noFill/>
          </a:ln>
        </p:spPr>
      </p:pic>
      <p:pic>
        <p:nvPicPr>
          <p:cNvPr id="2" name="Graphic 1" descr="Open book">
            <a:extLst>
              <a:ext uri="{FF2B5EF4-FFF2-40B4-BE49-F238E27FC236}">
                <a16:creationId xmlns:a16="http://schemas.microsoft.com/office/drawing/2014/main" id="{79F8C6D7-1D06-4FBE-B19E-52A5612FE42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302054" y="-80562"/>
            <a:ext cx="889946" cy="914400"/>
          </a:xfrm>
          <a:prstGeom prst="rect">
            <a:avLst/>
          </a:prstGeom>
        </p:spPr>
      </p:pic>
      <p:sp>
        <p:nvSpPr>
          <p:cNvPr id="4" name="TextBox 3">
            <a:extLst>
              <a:ext uri="{FF2B5EF4-FFF2-40B4-BE49-F238E27FC236}">
                <a16:creationId xmlns:a16="http://schemas.microsoft.com/office/drawing/2014/main" id="{C8195D8F-27F7-43AE-B219-FA5D22B7285E}"/>
              </a:ext>
            </a:extLst>
          </p:cNvPr>
          <p:cNvSpPr txBox="1"/>
          <p:nvPr/>
        </p:nvSpPr>
        <p:spPr>
          <a:xfrm>
            <a:off x="9852880" y="176654"/>
            <a:ext cx="1304944" cy="369332"/>
          </a:xfrm>
          <a:prstGeom prst="rect">
            <a:avLst/>
          </a:prstGeom>
          <a:solidFill>
            <a:srgbClr val="FFC000"/>
          </a:solidFill>
        </p:spPr>
        <p:txBody>
          <a:bodyPr wrap="square" rtlCol="0" anchor="ctr">
            <a:spAutoFit/>
          </a:bodyPr>
          <a:lstStyle/>
          <a:p>
            <a:pPr>
              <a:spcAft>
                <a:spcPts val="600"/>
              </a:spcAft>
            </a:pPr>
            <a:r>
              <a:rPr lang="en-US" dirty="0"/>
              <a:t>Read this!</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499"/>
        <p:cNvGrpSpPr/>
        <p:nvPr/>
      </p:nvGrpSpPr>
      <p:grpSpPr>
        <a:xfrm>
          <a:off x="0" y="0"/>
          <a:ext cx="0" cy="0"/>
          <a:chOff x="0" y="0"/>
          <a:chExt cx="0" cy="0"/>
        </a:xfrm>
      </p:grpSpPr>
      <p:sp>
        <p:nvSpPr>
          <p:cNvPr id="1501" name="Google Shape;1501;p188"/>
          <p:cNvSpPr txBox="1">
            <a:spLocks noGrp="1"/>
          </p:cNvSpPr>
          <p:nvPr>
            <p:ph type="body" idx="3"/>
          </p:nvPr>
        </p:nvSpPr>
        <p:spPr>
          <a:xfrm>
            <a:off x="1072900" y="967867"/>
            <a:ext cx="10004800" cy="4872400"/>
          </a:xfrm>
          <a:prstGeom prst="rect">
            <a:avLst/>
          </a:prstGeom>
        </p:spPr>
        <p:txBody>
          <a:bodyPr spcFirstLastPara="1" vert="horz" wrap="square" lIns="121900" tIns="121900" rIns="121900" bIns="121900" rtlCol="0" anchor="t" anchorCtr="0">
            <a:noAutofit/>
          </a:bodyPr>
          <a:lstStyle/>
          <a:p>
            <a:pPr marL="0" indent="0">
              <a:buClr>
                <a:schemeClr val="dk1"/>
              </a:buClr>
              <a:buSzPts val="1100"/>
              <a:buNone/>
            </a:pPr>
            <a:r>
              <a:rPr lang="en" sz="3333">
                <a:solidFill>
                  <a:srgbClr val="2F2F2F"/>
                </a:solidFill>
              </a:rPr>
              <a:t>In this unit, you’ll use your </a:t>
            </a:r>
            <a:r>
              <a:rPr lang="en" sz="3333" b="1">
                <a:solidFill>
                  <a:srgbClr val="2F2F2F"/>
                </a:solidFill>
              </a:rPr>
              <a:t>understanding of geology</a:t>
            </a:r>
            <a:r>
              <a:rPr lang="en" sz="3333">
                <a:solidFill>
                  <a:srgbClr val="2F2F2F"/>
                </a:solidFill>
              </a:rPr>
              <a:t> to explain </a:t>
            </a:r>
            <a:r>
              <a:rPr lang="en" sz="3333" b="1">
                <a:solidFill>
                  <a:srgbClr val="2F2F2F"/>
                </a:solidFill>
              </a:rPr>
              <a:t>what happened to the rock</a:t>
            </a:r>
            <a:r>
              <a:rPr lang="en" sz="3333">
                <a:solidFill>
                  <a:srgbClr val="2F2F2F"/>
                </a:solidFill>
              </a:rPr>
              <a:t> that the </a:t>
            </a:r>
            <a:r>
              <a:rPr lang="en" sz="3333" i="1">
                <a:solidFill>
                  <a:srgbClr val="2F2F2F"/>
                </a:solidFill>
              </a:rPr>
              <a:t>Mesosaurus</a:t>
            </a:r>
            <a:r>
              <a:rPr lang="en" sz="3333">
                <a:solidFill>
                  <a:srgbClr val="2F2F2F"/>
                </a:solidFill>
              </a:rPr>
              <a:t> fossils were found in and </a:t>
            </a:r>
            <a:r>
              <a:rPr lang="en" sz="3333" b="1">
                <a:solidFill>
                  <a:srgbClr val="2F2F2F"/>
                </a:solidFill>
              </a:rPr>
              <a:t>why the fossilized remains </a:t>
            </a:r>
            <a:r>
              <a:rPr lang="en" sz="3333">
                <a:solidFill>
                  <a:srgbClr val="2F2F2F"/>
                </a:solidFill>
              </a:rPr>
              <a:t>of these reptiles that once lived together are </a:t>
            </a:r>
            <a:r>
              <a:rPr lang="en" sz="3333" b="1">
                <a:solidFill>
                  <a:srgbClr val="2F2F2F"/>
                </a:solidFill>
              </a:rPr>
              <a:t>now found so far away from each other</a:t>
            </a:r>
            <a:r>
              <a:rPr lang="en" sz="3333">
                <a:solidFill>
                  <a:srgbClr val="2F2F2F"/>
                </a:solidFill>
              </a:rPr>
              <a:t>. </a:t>
            </a:r>
            <a:endParaRPr sz="3333">
              <a:solidFill>
                <a:srgbClr val="2F2F2F"/>
              </a:solidFill>
            </a:endParaRPr>
          </a:p>
          <a:p>
            <a:pPr marL="0" indent="0">
              <a:spcBef>
                <a:spcPts val="2667"/>
              </a:spcBef>
              <a:buClr>
                <a:schemeClr val="dk1"/>
              </a:buClr>
              <a:buSzPts val="1100"/>
              <a:buNone/>
            </a:pPr>
            <a:r>
              <a:rPr lang="en" sz="3333">
                <a:solidFill>
                  <a:srgbClr val="2F2F2F"/>
                </a:solidFill>
              </a:rPr>
              <a:t>Your task is to </a:t>
            </a:r>
            <a:r>
              <a:rPr lang="en" sz="3333" b="1">
                <a:solidFill>
                  <a:srgbClr val="2F2F2F"/>
                </a:solidFill>
              </a:rPr>
              <a:t>understand more about the land </a:t>
            </a:r>
            <a:r>
              <a:rPr lang="en" sz="3333">
                <a:solidFill>
                  <a:srgbClr val="2F2F2F"/>
                </a:solidFill>
              </a:rPr>
              <a:t>where </a:t>
            </a:r>
            <a:r>
              <a:rPr lang="en" sz="3333" i="1">
                <a:solidFill>
                  <a:srgbClr val="2F2F2F"/>
                </a:solidFill>
              </a:rPr>
              <a:t>Mesosaurus</a:t>
            </a:r>
            <a:r>
              <a:rPr lang="en" sz="3333">
                <a:solidFill>
                  <a:srgbClr val="2F2F2F"/>
                </a:solidFill>
              </a:rPr>
              <a:t> fossils are found</a:t>
            </a:r>
            <a:r>
              <a:rPr lang="en" sz="3333" b="1">
                <a:solidFill>
                  <a:srgbClr val="2F2F2F"/>
                </a:solidFill>
              </a:rPr>
              <a:t> </a:t>
            </a:r>
            <a:r>
              <a:rPr lang="en" sz="3333">
                <a:solidFill>
                  <a:srgbClr val="2F2F2F"/>
                </a:solidFill>
              </a:rPr>
              <a:t>and look for clues that will help us learn about </a:t>
            </a:r>
            <a:r>
              <a:rPr lang="en" sz="3333" b="1">
                <a:solidFill>
                  <a:srgbClr val="2F2F2F"/>
                </a:solidFill>
              </a:rPr>
              <a:t>Earth’s past.</a:t>
            </a:r>
            <a:endParaRPr sz="3333" b="1">
              <a:solidFill>
                <a:srgbClr val="2F2F2F"/>
              </a:solidFill>
            </a:endParaRPr>
          </a:p>
          <a:p>
            <a:pPr marL="0" indent="0">
              <a:spcBef>
                <a:spcPts val="2667"/>
              </a:spcBef>
              <a:spcAft>
                <a:spcPts val="2133"/>
              </a:spcAft>
              <a:buNone/>
            </a:pPr>
            <a:endParaRPr/>
          </a:p>
        </p:txBody>
      </p:sp>
      <p:pic>
        <p:nvPicPr>
          <p:cNvPr id="2" name="Graphic 1" descr="Open book">
            <a:extLst>
              <a:ext uri="{FF2B5EF4-FFF2-40B4-BE49-F238E27FC236}">
                <a16:creationId xmlns:a16="http://schemas.microsoft.com/office/drawing/2014/main" id="{4257412D-8D86-4F06-9690-4618325B12B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302054" y="-80562"/>
            <a:ext cx="889946" cy="914400"/>
          </a:xfrm>
          <a:prstGeom prst="rect">
            <a:avLst/>
          </a:prstGeom>
        </p:spPr>
      </p:pic>
      <p:sp>
        <p:nvSpPr>
          <p:cNvPr id="5" name="TextBox 4">
            <a:extLst>
              <a:ext uri="{FF2B5EF4-FFF2-40B4-BE49-F238E27FC236}">
                <a16:creationId xmlns:a16="http://schemas.microsoft.com/office/drawing/2014/main" id="{5DE0ECD7-9A9D-4731-9CC0-EB9E50FAF65A}"/>
              </a:ext>
            </a:extLst>
          </p:cNvPr>
          <p:cNvSpPr txBox="1"/>
          <p:nvPr/>
        </p:nvSpPr>
        <p:spPr>
          <a:xfrm>
            <a:off x="9852880" y="176654"/>
            <a:ext cx="1304944" cy="369332"/>
          </a:xfrm>
          <a:prstGeom prst="rect">
            <a:avLst/>
          </a:prstGeom>
          <a:solidFill>
            <a:srgbClr val="FFC000"/>
          </a:solidFill>
        </p:spPr>
        <p:txBody>
          <a:bodyPr wrap="square" rtlCol="0" anchor="ctr">
            <a:spAutoFit/>
          </a:bodyPr>
          <a:lstStyle/>
          <a:p>
            <a:pPr>
              <a:spcAft>
                <a:spcPts val="600"/>
              </a:spcAft>
            </a:pPr>
            <a:r>
              <a:rPr lang="en-US" dirty="0"/>
              <a:t>Read this!</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505"/>
        <p:cNvGrpSpPr/>
        <p:nvPr/>
      </p:nvGrpSpPr>
      <p:grpSpPr>
        <a:xfrm>
          <a:off x="0" y="0"/>
          <a:ext cx="0" cy="0"/>
          <a:chOff x="0" y="0"/>
          <a:chExt cx="0" cy="0"/>
        </a:xfrm>
      </p:grpSpPr>
      <p:sp>
        <p:nvSpPr>
          <p:cNvPr id="1507" name="Google Shape;1507;p189"/>
          <p:cNvSpPr txBox="1">
            <a:spLocks noGrp="1"/>
          </p:cNvSpPr>
          <p:nvPr>
            <p:ph type="body" idx="4"/>
          </p:nvPr>
        </p:nvSpPr>
        <p:spPr>
          <a:xfrm>
            <a:off x="5791200" y="1255776"/>
            <a:ext cx="5631600" cy="4598000"/>
          </a:xfrm>
          <a:prstGeom prst="rect">
            <a:avLst/>
          </a:prstGeom>
        </p:spPr>
        <p:txBody>
          <a:bodyPr spcFirstLastPara="1" vert="horz" wrap="square" lIns="121900" tIns="121900" rIns="121900" bIns="121900" rtlCol="0" anchor="t" anchorCtr="0">
            <a:noAutofit/>
          </a:bodyPr>
          <a:lstStyle/>
          <a:p>
            <a:pPr marL="0" indent="0">
              <a:spcAft>
                <a:spcPts val="2133"/>
              </a:spcAft>
              <a:buNone/>
            </a:pPr>
            <a:r>
              <a:rPr lang="en" i="1"/>
              <a:t>Mesosaurus</a:t>
            </a:r>
            <a:r>
              <a:rPr lang="en"/>
              <a:t> fossils have been found in </a:t>
            </a:r>
            <a:r>
              <a:rPr lang="en" b="1"/>
              <a:t>South America and Africa. </a:t>
            </a:r>
            <a:r>
              <a:rPr lang="en" i="1"/>
              <a:t>Mesosaurus</a:t>
            </a:r>
            <a:r>
              <a:rPr lang="en"/>
              <a:t> were ancient lizards that looked a bit like </a:t>
            </a:r>
            <a:r>
              <a:rPr lang="en" b="1"/>
              <a:t>small crocodiles,</a:t>
            </a:r>
            <a:r>
              <a:rPr lang="en"/>
              <a:t> with narrow heads and long tails.</a:t>
            </a:r>
            <a:endParaRPr/>
          </a:p>
        </p:txBody>
      </p:sp>
      <p:pic>
        <p:nvPicPr>
          <p:cNvPr id="1508" name="Google Shape;1508;p189"/>
          <p:cNvPicPr preferRelativeResize="0"/>
          <p:nvPr/>
        </p:nvPicPr>
        <p:blipFill rotWithShape="1">
          <a:blip r:embed="rId3">
            <a:alphaModFix/>
          </a:blip>
          <a:srcRect b="31412"/>
          <a:stretch/>
        </p:blipFill>
        <p:spPr>
          <a:xfrm>
            <a:off x="214234" y="1749267"/>
            <a:ext cx="4721300" cy="2011800"/>
          </a:xfrm>
          <a:prstGeom prst="rect">
            <a:avLst/>
          </a:prstGeom>
          <a:noFill/>
          <a:ln>
            <a:noFill/>
          </a:ln>
        </p:spPr>
      </p:pic>
      <p:sp>
        <p:nvSpPr>
          <p:cNvPr id="1509" name="Google Shape;1509;p189"/>
          <p:cNvSpPr txBox="1"/>
          <p:nvPr/>
        </p:nvSpPr>
        <p:spPr>
          <a:xfrm>
            <a:off x="265084" y="3774067"/>
            <a:ext cx="4619600" cy="1454000"/>
          </a:xfrm>
          <a:prstGeom prst="rect">
            <a:avLst/>
          </a:prstGeom>
          <a:noFill/>
          <a:ln>
            <a:noFill/>
          </a:ln>
        </p:spPr>
        <p:txBody>
          <a:bodyPr spcFirstLastPara="1" wrap="square" lIns="121900" tIns="121900" rIns="121900" bIns="121900" anchor="t" anchorCtr="0">
            <a:noAutofit/>
          </a:bodyPr>
          <a:lstStyle/>
          <a:p>
            <a:r>
              <a:rPr lang="en" sz="2400">
                <a:latin typeface="Roboto"/>
                <a:ea typeface="Roboto"/>
                <a:cs typeface="Roboto"/>
                <a:sym typeface="Roboto"/>
              </a:rPr>
              <a:t>The </a:t>
            </a:r>
            <a:r>
              <a:rPr lang="en" sz="2400" i="1">
                <a:latin typeface="Roboto"/>
                <a:ea typeface="Roboto"/>
                <a:cs typeface="Roboto"/>
                <a:sym typeface="Roboto"/>
              </a:rPr>
              <a:t>Mesosaurus</a:t>
            </a:r>
            <a:r>
              <a:rPr lang="en" sz="2400">
                <a:latin typeface="Roboto"/>
                <a:ea typeface="Roboto"/>
                <a:cs typeface="Roboto"/>
                <a:sym typeface="Roboto"/>
              </a:rPr>
              <a:t> died out hundreds of millions of years ago, but their fossils can teach us about Earth’s history.</a:t>
            </a:r>
            <a:endParaRPr sz="2400">
              <a:latin typeface="Roboto"/>
              <a:ea typeface="Roboto"/>
              <a:cs typeface="Roboto"/>
              <a:sym typeface="Roboto"/>
            </a:endParaRPr>
          </a:p>
        </p:txBody>
      </p:sp>
      <p:pic>
        <p:nvPicPr>
          <p:cNvPr id="2" name="Graphic 1" descr="Open book">
            <a:extLst>
              <a:ext uri="{FF2B5EF4-FFF2-40B4-BE49-F238E27FC236}">
                <a16:creationId xmlns:a16="http://schemas.microsoft.com/office/drawing/2014/main" id="{EF1F350D-1101-4523-9DB8-5C39D9D51FB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302054" y="-80562"/>
            <a:ext cx="889946" cy="914400"/>
          </a:xfrm>
          <a:prstGeom prst="rect">
            <a:avLst/>
          </a:prstGeom>
        </p:spPr>
      </p:pic>
      <p:sp>
        <p:nvSpPr>
          <p:cNvPr id="4" name="TextBox 3">
            <a:extLst>
              <a:ext uri="{FF2B5EF4-FFF2-40B4-BE49-F238E27FC236}">
                <a16:creationId xmlns:a16="http://schemas.microsoft.com/office/drawing/2014/main" id="{0CD59164-626B-4D7A-B805-B273FE25D44A}"/>
              </a:ext>
            </a:extLst>
          </p:cNvPr>
          <p:cNvSpPr txBox="1"/>
          <p:nvPr/>
        </p:nvSpPr>
        <p:spPr>
          <a:xfrm>
            <a:off x="9852880" y="176654"/>
            <a:ext cx="1304944" cy="369332"/>
          </a:xfrm>
          <a:prstGeom prst="rect">
            <a:avLst/>
          </a:prstGeom>
          <a:solidFill>
            <a:srgbClr val="FFC000"/>
          </a:solidFill>
        </p:spPr>
        <p:txBody>
          <a:bodyPr wrap="square" rtlCol="0" anchor="ctr">
            <a:spAutoFit/>
          </a:bodyPr>
          <a:lstStyle/>
          <a:p>
            <a:pPr>
              <a:spcAft>
                <a:spcPts val="600"/>
              </a:spcAft>
            </a:pPr>
            <a:r>
              <a:rPr lang="en-US" dirty="0"/>
              <a:t>Read this!</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513"/>
        <p:cNvGrpSpPr/>
        <p:nvPr/>
      </p:nvGrpSpPr>
      <p:grpSpPr>
        <a:xfrm>
          <a:off x="0" y="0"/>
          <a:ext cx="0" cy="0"/>
          <a:chOff x="0" y="0"/>
          <a:chExt cx="0" cy="0"/>
        </a:xfrm>
      </p:grpSpPr>
      <p:sp>
        <p:nvSpPr>
          <p:cNvPr id="1515" name="Google Shape;1515;p190"/>
          <p:cNvSpPr txBox="1">
            <a:spLocks noGrp="1"/>
          </p:cNvSpPr>
          <p:nvPr>
            <p:ph type="body" idx="4"/>
          </p:nvPr>
        </p:nvSpPr>
        <p:spPr>
          <a:xfrm>
            <a:off x="5791200" y="1255776"/>
            <a:ext cx="5631600" cy="4598000"/>
          </a:xfrm>
          <a:prstGeom prst="rect">
            <a:avLst/>
          </a:prstGeom>
        </p:spPr>
        <p:txBody>
          <a:bodyPr spcFirstLastPara="1" vert="horz" wrap="square" lIns="121900" tIns="121900" rIns="121900" bIns="121900" rtlCol="0" anchor="t" anchorCtr="0">
            <a:noAutofit/>
          </a:bodyPr>
          <a:lstStyle/>
          <a:p>
            <a:pPr marL="0" indent="0">
              <a:spcAft>
                <a:spcPts val="2133"/>
              </a:spcAft>
              <a:buNone/>
            </a:pPr>
            <a:r>
              <a:rPr lang="en" sz="3333" i="1"/>
              <a:t>Mesosaurus</a:t>
            </a:r>
            <a:r>
              <a:rPr lang="en" sz="3333"/>
              <a:t> were among the first reptiles to </a:t>
            </a:r>
            <a:r>
              <a:rPr lang="en" sz="3333" b="1"/>
              <a:t>live in and around water</a:t>
            </a:r>
            <a:r>
              <a:rPr lang="en" sz="3333"/>
              <a:t>, and they spent most of their lives in the water. However, their bodies </a:t>
            </a:r>
            <a:r>
              <a:rPr lang="en" sz="3333" b="1"/>
              <a:t>weren’t built for swimming long distances, </a:t>
            </a:r>
            <a:r>
              <a:rPr lang="en" sz="3333"/>
              <a:t>so they </a:t>
            </a:r>
            <a:r>
              <a:rPr lang="en" sz="3333" b="1"/>
              <a:t>stayed close to land.</a:t>
            </a:r>
            <a:endParaRPr sz="3333" b="1"/>
          </a:p>
        </p:txBody>
      </p:sp>
      <p:pic>
        <p:nvPicPr>
          <p:cNvPr id="1516" name="Google Shape;1516;p190"/>
          <p:cNvPicPr preferRelativeResize="0"/>
          <p:nvPr/>
        </p:nvPicPr>
        <p:blipFill rotWithShape="1">
          <a:blip r:embed="rId3">
            <a:alphaModFix/>
          </a:blip>
          <a:srcRect l="2212" t="5935" r="8205" b="32556"/>
          <a:stretch/>
        </p:blipFill>
        <p:spPr>
          <a:xfrm>
            <a:off x="315833" y="1367401"/>
            <a:ext cx="4568867" cy="2460767"/>
          </a:xfrm>
          <a:prstGeom prst="rect">
            <a:avLst/>
          </a:prstGeom>
          <a:noFill/>
          <a:ln>
            <a:noFill/>
          </a:ln>
        </p:spPr>
      </p:pic>
      <p:sp>
        <p:nvSpPr>
          <p:cNvPr id="1517" name="Google Shape;1517;p190"/>
          <p:cNvSpPr txBox="1"/>
          <p:nvPr/>
        </p:nvSpPr>
        <p:spPr>
          <a:xfrm>
            <a:off x="265084" y="3779520"/>
            <a:ext cx="4619600" cy="1454000"/>
          </a:xfrm>
          <a:prstGeom prst="rect">
            <a:avLst/>
          </a:prstGeom>
          <a:noFill/>
          <a:ln>
            <a:noFill/>
          </a:ln>
        </p:spPr>
        <p:txBody>
          <a:bodyPr spcFirstLastPara="1" wrap="square" lIns="121900" tIns="121900" rIns="121900" bIns="121900" anchor="t" anchorCtr="0">
            <a:noAutofit/>
          </a:bodyPr>
          <a:lstStyle/>
          <a:p>
            <a:r>
              <a:rPr lang="en" sz="2400" i="1">
                <a:latin typeface="Roboto"/>
                <a:ea typeface="Roboto"/>
                <a:cs typeface="Roboto"/>
                <a:sym typeface="Roboto"/>
              </a:rPr>
              <a:t>Mesosaurus</a:t>
            </a:r>
            <a:r>
              <a:rPr lang="en" sz="2400">
                <a:latin typeface="Roboto"/>
                <a:ea typeface="Roboto"/>
                <a:cs typeface="Roboto"/>
                <a:sym typeface="Roboto"/>
              </a:rPr>
              <a:t> was an ancient lizard that lived about 300 million years ago. This illustration was made by an artist to show what </a:t>
            </a:r>
            <a:r>
              <a:rPr lang="en" sz="2400" i="1">
                <a:solidFill>
                  <a:schemeClr val="dk1"/>
                </a:solidFill>
                <a:latin typeface="Roboto"/>
                <a:ea typeface="Roboto"/>
                <a:cs typeface="Roboto"/>
                <a:sym typeface="Roboto"/>
              </a:rPr>
              <a:t>Mesosaurus</a:t>
            </a:r>
            <a:r>
              <a:rPr lang="en" sz="2400">
                <a:solidFill>
                  <a:schemeClr val="dk1"/>
                </a:solidFill>
                <a:latin typeface="Roboto"/>
                <a:ea typeface="Roboto"/>
                <a:cs typeface="Roboto"/>
                <a:sym typeface="Roboto"/>
              </a:rPr>
              <a:t> might have looked like.</a:t>
            </a:r>
            <a:endParaRPr sz="2400">
              <a:latin typeface="Roboto"/>
              <a:ea typeface="Roboto"/>
              <a:cs typeface="Roboto"/>
              <a:sym typeface="Roboto"/>
            </a:endParaRPr>
          </a:p>
        </p:txBody>
      </p:sp>
      <p:pic>
        <p:nvPicPr>
          <p:cNvPr id="2" name="Graphic 1" descr="Open book">
            <a:extLst>
              <a:ext uri="{FF2B5EF4-FFF2-40B4-BE49-F238E27FC236}">
                <a16:creationId xmlns:a16="http://schemas.microsoft.com/office/drawing/2014/main" id="{0F5536FB-A2BC-4493-971D-55F2D925403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302054" y="-80562"/>
            <a:ext cx="889946" cy="914400"/>
          </a:xfrm>
          <a:prstGeom prst="rect">
            <a:avLst/>
          </a:prstGeom>
        </p:spPr>
      </p:pic>
      <p:sp>
        <p:nvSpPr>
          <p:cNvPr id="4" name="TextBox 3">
            <a:extLst>
              <a:ext uri="{FF2B5EF4-FFF2-40B4-BE49-F238E27FC236}">
                <a16:creationId xmlns:a16="http://schemas.microsoft.com/office/drawing/2014/main" id="{777053AB-D10E-4C8E-89C0-8E4F26DA77C9}"/>
              </a:ext>
            </a:extLst>
          </p:cNvPr>
          <p:cNvSpPr txBox="1"/>
          <p:nvPr/>
        </p:nvSpPr>
        <p:spPr>
          <a:xfrm>
            <a:off x="9852880" y="176654"/>
            <a:ext cx="1304944" cy="369332"/>
          </a:xfrm>
          <a:prstGeom prst="rect">
            <a:avLst/>
          </a:prstGeom>
          <a:solidFill>
            <a:srgbClr val="FFC000"/>
          </a:solidFill>
        </p:spPr>
        <p:txBody>
          <a:bodyPr wrap="square" rtlCol="0" anchor="ctr">
            <a:spAutoFit/>
          </a:bodyPr>
          <a:lstStyle/>
          <a:p>
            <a:pPr>
              <a:spcAft>
                <a:spcPts val="600"/>
              </a:spcAft>
            </a:pPr>
            <a:r>
              <a:rPr lang="en-US" dirty="0"/>
              <a:t>Read this!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521"/>
        <p:cNvGrpSpPr/>
        <p:nvPr/>
      </p:nvGrpSpPr>
      <p:grpSpPr>
        <a:xfrm>
          <a:off x="0" y="0"/>
          <a:ext cx="0" cy="0"/>
          <a:chOff x="0" y="0"/>
          <a:chExt cx="0" cy="0"/>
        </a:xfrm>
      </p:grpSpPr>
      <p:pic>
        <p:nvPicPr>
          <p:cNvPr id="1522" name="Google Shape;1522;p191"/>
          <p:cNvPicPr preferRelativeResize="0"/>
          <p:nvPr/>
        </p:nvPicPr>
        <p:blipFill rotWithShape="1">
          <a:blip r:embed="rId3">
            <a:alphaModFix/>
          </a:blip>
          <a:srcRect l="876" t="2165" r="659" b="2849"/>
          <a:stretch/>
        </p:blipFill>
        <p:spPr>
          <a:xfrm>
            <a:off x="817285" y="282867"/>
            <a:ext cx="10557433" cy="5075867"/>
          </a:xfrm>
          <a:prstGeom prst="rect">
            <a:avLst/>
          </a:prstGeom>
          <a:noFill/>
          <a:ln>
            <a:noFill/>
          </a:ln>
        </p:spPr>
      </p:pic>
      <p:sp>
        <p:nvSpPr>
          <p:cNvPr id="1523" name="Google Shape;1523;p191"/>
          <p:cNvSpPr txBox="1"/>
          <p:nvPr/>
        </p:nvSpPr>
        <p:spPr>
          <a:xfrm>
            <a:off x="715700" y="5446300"/>
            <a:ext cx="10941200" cy="1294800"/>
          </a:xfrm>
          <a:prstGeom prst="rect">
            <a:avLst/>
          </a:prstGeom>
          <a:noFill/>
          <a:ln>
            <a:noFill/>
          </a:ln>
        </p:spPr>
        <p:txBody>
          <a:bodyPr spcFirstLastPara="1" wrap="square" lIns="121900" tIns="121900" rIns="121900" bIns="121900" anchor="t" anchorCtr="0">
            <a:noAutofit/>
          </a:bodyPr>
          <a:lstStyle/>
          <a:p>
            <a:r>
              <a:rPr lang="en" sz="2400" i="1">
                <a:latin typeface="Roboto"/>
                <a:ea typeface="Roboto"/>
                <a:cs typeface="Roboto"/>
                <a:sym typeface="Roboto"/>
              </a:rPr>
              <a:t>Mesosaurus</a:t>
            </a:r>
            <a:r>
              <a:rPr lang="en" sz="2400">
                <a:latin typeface="Roboto"/>
                <a:ea typeface="Roboto"/>
                <a:cs typeface="Roboto"/>
                <a:sym typeface="Roboto"/>
              </a:rPr>
              <a:t> fossils have been found in both South America and Africa. Although the </a:t>
            </a:r>
            <a:r>
              <a:rPr lang="en" sz="2400" i="1">
                <a:latin typeface="Roboto"/>
                <a:ea typeface="Roboto"/>
                <a:cs typeface="Roboto"/>
                <a:sym typeface="Roboto"/>
              </a:rPr>
              <a:t>Mesosaurus</a:t>
            </a:r>
            <a:r>
              <a:rPr lang="en" sz="2400">
                <a:latin typeface="Roboto"/>
                <a:ea typeface="Roboto"/>
                <a:cs typeface="Roboto"/>
                <a:sym typeface="Roboto"/>
              </a:rPr>
              <a:t> lived in and around the water, it was not able to swim long distances; it could not have made the journey across the Atlantic Ocean. </a:t>
            </a:r>
            <a:endParaRPr sz="2400">
              <a:latin typeface="Roboto"/>
              <a:ea typeface="Roboto"/>
              <a:cs typeface="Roboto"/>
              <a:sym typeface="Roboto"/>
            </a:endParaRPr>
          </a:p>
        </p:txBody>
      </p:sp>
      <p:pic>
        <p:nvPicPr>
          <p:cNvPr id="2" name="Graphic 1" descr="Open book">
            <a:extLst>
              <a:ext uri="{FF2B5EF4-FFF2-40B4-BE49-F238E27FC236}">
                <a16:creationId xmlns:a16="http://schemas.microsoft.com/office/drawing/2014/main" id="{B63C94C2-698A-4516-BE1F-EEEE1BEA08A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302054" y="-80562"/>
            <a:ext cx="889946" cy="914400"/>
          </a:xfrm>
          <a:prstGeom prst="rect">
            <a:avLst/>
          </a:prstGeom>
        </p:spPr>
      </p:pic>
      <p:sp>
        <p:nvSpPr>
          <p:cNvPr id="3" name="TextBox 2">
            <a:extLst>
              <a:ext uri="{FF2B5EF4-FFF2-40B4-BE49-F238E27FC236}">
                <a16:creationId xmlns:a16="http://schemas.microsoft.com/office/drawing/2014/main" id="{0515B114-287C-447E-BA13-4411A522CC91}"/>
              </a:ext>
            </a:extLst>
          </p:cNvPr>
          <p:cNvSpPr txBox="1"/>
          <p:nvPr/>
        </p:nvSpPr>
        <p:spPr>
          <a:xfrm>
            <a:off x="9852880" y="176654"/>
            <a:ext cx="1304944" cy="369332"/>
          </a:xfrm>
          <a:prstGeom prst="rect">
            <a:avLst/>
          </a:prstGeom>
          <a:solidFill>
            <a:srgbClr val="FFC000"/>
          </a:solidFill>
        </p:spPr>
        <p:txBody>
          <a:bodyPr wrap="square" rtlCol="0" anchor="ctr">
            <a:spAutoFit/>
          </a:bodyPr>
          <a:lstStyle/>
          <a:p>
            <a:pPr>
              <a:spcAft>
                <a:spcPts val="600"/>
              </a:spcAft>
            </a:pPr>
            <a:r>
              <a:rPr lang="en-US" dirty="0"/>
              <a:t>Read this!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527"/>
        <p:cNvGrpSpPr/>
        <p:nvPr/>
      </p:nvGrpSpPr>
      <p:grpSpPr>
        <a:xfrm>
          <a:off x="0" y="0"/>
          <a:ext cx="0" cy="0"/>
          <a:chOff x="0" y="0"/>
          <a:chExt cx="0" cy="0"/>
        </a:xfrm>
      </p:grpSpPr>
      <p:sp>
        <p:nvSpPr>
          <p:cNvPr id="1529" name="Google Shape;1529;p192"/>
          <p:cNvSpPr txBox="1">
            <a:spLocks noGrp="1"/>
          </p:cNvSpPr>
          <p:nvPr>
            <p:ph type="body" idx="3"/>
          </p:nvPr>
        </p:nvSpPr>
        <p:spPr>
          <a:xfrm>
            <a:off x="1093600" y="608313"/>
            <a:ext cx="10004800" cy="4584400"/>
          </a:xfrm>
          <a:prstGeom prst="rect">
            <a:avLst/>
          </a:prstGeom>
        </p:spPr>
        <p:txBody>
          <a:bodyPr spcFirstLastPara="1" vert="horz" wrap="square" lIns="121900" tIns="121900" rIns="121900" bIns="121900" rtlCol="0" anchor="t" anchorCtr="0">
            <a:noAutofit/>
          </a:bodyPr>
          <a:lstStyle/>
          <a:p>
            <a:pPr marL="0" indent="0">
              <a:buNone/>
            </a:pPr>
            <a:r>
              <a:rPr lang="en" sz="3200" dirty="0"/>
              <a:t>Scientists find </a:t>
            </a:r>
            <a:r>
              <a:rPr lang="en" sz="3200" i="1" dirty="0"/>
              <a:t>Mesosaurus</a:t>
            </a:r>
            <a:r>
              <a:rPr lang="en" sz="3200" dirty="0"/>
              <a:t> fossils </a:t>
            </a:r>
            <a:r>
              <a:rPr lang="en" sz="3200" b="1" dirty="0"/>
              <a:t>embedded in hard, solid rock</a:t>
            </a:r>
            <a:r>
              <a:rPr lang="en" sz="3200" dirty="0"/>
              <a:t> on the coasts of South America and Africa. </a:t>
            </a:r>
            <a:endParaRPr sz="3200" dirty="0"/>
          </a:p>
          <a:p>
            <a:pPr marL="0" indent="0">
              <a:spcBef>
                <a:spcPts val="2133"/>
              </a:spcBef>
              <a:buNone/>
            </a:pPr>
            <a:r>
              <a:rPr lang="en" sz="3200" dirty="0"/>
              <a:t>The earliest fossil evidence for these animals indicates that they were alive about </a:t>
            </a:r>
            <a:r>
              <a:rPr lang="en" sz="3200" b="1" dirty="0"/>
              <a:t>300 million years </a:t>
            </a:r>
            <a:r>
              <a:rPr lang="en" sz="3200" dirty="0"/>
              <a:t>ago, and their species went extinct about 260 million years ago. </a:t>
            </a:r>
            <a:endParaRPr sz="3200" dirty="0"/>
          </a:p>
          <a:p>
            <a:pPr marL="0" indent="0">
              <a:spcBef>
                <a:spcPts val="2133"/>
              </a:spcBef>
              <a:spcAft>
                <a:spcPts val="2133"/>
              </a:spcAft>
              <a:buNone/>
            </a:pPr>
            <a:r>
              <a:rPr lang="en" sz="3200" dirty="0"/>
              <a:t>Studying these fossils can help scientists understand what the land in South America and Africa was like </a:t>
            </a:r>
            <a:r>
              <a:rPr lang="en" sz="3200" b="1" dirty="0"/>
              <a:t>300 million years ago</a:t>
            </a:r>
            <a:r>
              <a:rPr lang="en" sz="3200" dirty="0"/>
              <a:t>. </a:t>
            </a:r>
            <a:endParaRPr sz="3200" dirty="0"/>
          </a:p>
        </p:txBody>
      </p:sp>
      <p:pic>
        <p:nvPicPr>
          <p:cNvPr id="2" name="Graphic 1" descr="Open book">
            <a:extLst>
              <a:ext uri="{FF2B5EF4-FFF2-40B4-BE49-F238E27FC236}">
                <a16:creationId xmlns:a16="http://schemas.microsoft.com/office/drawing/2014/main" id="{FEB5F71C-70EA-4A7D-A965-99DA1F08011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302054" y="-80562"/>
            <a:ext cx="889946" cy="914400"/>
          </a:xfrm>
          <a:prstGeom prst="rect">
            <a:avLst/>
          </a:prstGeom>
        </p:spPr>
      </p:pic>
      <p:sp>
        <p:nvSpPr>
          <p:cNvPr id="5" name="TextBox 4">
            <a:extLst>
              <a:ext uri="{FF2B5EF4-FFF2-40B4-BE49-F238E27FC236}">
                <a16:creationId xmlns:a16="http://schemas.microsoft.com/office/drawing/2014/main" id="{108F5C56-75F2-4F5E-B57C-F1DBE47AAF89}"/>
              </a:ext>
            </a:extLst>
          </p:cNvPr>
          <p:cNvSpPr txBox="1"/>
          <p:nvPr/>
        </p:nvSpPr>
        <p:spPr>
          <a:xfrm>
            <a:off x="9852880" y="176654"/>
            <a:ext cx="1304944" cy="369332"/>
          </a:xfrm>
          <a:prstGeom prst="rect">
            <a:avLst/>
          </a:prstGeom>
          <a:solidFill>
            <a:srgbClr val="FFC000"/>
          </a:solidFill>
        </p:spPr>
        <p:txBody>
          <a:bodyPr wrap="square" rtlCol="0" anchor="ctr">
            <a:spAutoFit/>
          </a:bodyPr>
          <a:lstStyle/>
          <a:p>
            <a:pPr>
              <a:spcAft>
                <a:spcPts val="600"/>
              </a:spcAft>
            </a:pPr>
            <a:r>
              <a:rPr lang="en-US" dirty="0"/>
              <a:t>Read this!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434"/>
        <p:cNvGrpSpPr/>
        <p:nvPr/>
      </p:nvGrpSpPr>
      <p:grpSpPr>
        <a:xfrm>
          <a:off x="0" y="0"/>
          <a:ext cx="0" cy="0"/>
          <a:chOff x="0" y="0"/>
          <a:chExt cx="0" cy="0"/>
        </a:xfrm>
      </p:grpSpPr>
      <p:sp>
        <p:nvSpPr>
          <p:cNvPr id="1436" name="Google Shape;1436;p179"/>
          <p:cNvSpPr txBox="1">
            <a:spLocks noGrp="1"/>
          </p:cNvSpPr>
          <p:nvPr>
            <p:ph type="body" idx="2"/>
          </p:nvPr>
        </p:nvSpPr>
        <p:spPr>
          <a:xfrm>
            <a:off x="463199" y="369072"/>
            <a:ext cx="11211729" cy="836461"/>
          </a:xfrm>
          <a:prstGeom prst="rect">
            <a:avLst/>
          </a:prstGeom>
          <a:solidFill>
            <a:schemeClr val="accent5">
              <a:lumMod val="40000"/>
              <a:lumOff val="60000"/>
            </a:schemeClr>
          </a:solidFill>
        </p:spPr>
        <p:txBody>
          <a:bodyPr spcFirstLastPara="1" vert="horz" wrap="square" lIns="121900" tIns="121900" rIns="121900" bIns="121900" rtlCol="0" anchor="t" anchorCtr="0">
            <a:noAutofit/>
          </a:bodyPr>
          <a:lstStyle/>
          <a:p>
            <a:pPr marL="0" indent="0">
              <a:buClr>
                <a:schemeClr val="dk1"/>
              </a:buClr>
              <a:buSzPts val="1100"/>
              <a:buNone/>
            </a:pPr>
            <a:r>
              <a:rPr lang="en-US" sz="4000" dirty="0">
                <a:solidFill>
                  <a:srgbClr val="2F2F2F"/>
                </a:solidFill>
              </a:rPr>
              <a:t>Bell Ringer – Monday 10/19 – Lesson 1.2a </a:t>
            </a:r>
            <a:endParaRPr sz="4000" dirty="0">
              <a:solidFill>
                <a:srgbClr val="2F2F2F"/>
              </a:solidFill>
            </a:endParaRPr>
          </a:p>
          <a:p>
            <a:pPr marL="0" indent="0">
              <a:spcBef>
                <a:spcPts val="2667"/>
              </a:spcBef>
              <a:buClr>
                <a:schemeClr val="dk1"/>
              </a:buClr>
              <a:buSzPts val="1100"/>
              <a:buNone/>
            </a:pPr>
            <a:endParaRPr sz="4000" dirty="0">
              <a:solidFill>
                <a:srgbClr val="2F2F2F"/>
              </a:solidFill>
            </a:endParaRPr>
          </a:p>
          <a:p>
            <a:pPr marL="0" indent="0">
              <a:spcBef>
                <a:spcPts val="2667"/>
              </a:spcBef>
              <a:buClr>
                <a:schemeClr val="dk1"/>
              </a:buClr>
              <a:buSzPts val="1100"/>
              <a:buNone/>
            </a:pPr>
            <a:endParaRPr sz="4000" dirty="0">
              <a:solidFill>
                <a:srgbClr val="2F2F2F"/>
              </a:solidFill>
            </a:endParaRPr>
          </a:p>
          <a:p>
            <a:pPr marL="0" indent="0">
              <a:spcBef>
                <a:spcPts val="2667"/>
              </a:spcBef>
              <a:spcAft>
                <a:spcPts val="2133"/>
              </a:spcAft>
              <a:buNone/>
            </a:pPr>
            <a:endParaRPr sz="4000" dirty="0"/>
          </a:p>
        </p:txBody>
      </p:sp>
      <p:sp>
        <p:nvSpPr>
          <p:cNvPr id="1437" name="Google Shape;1437;p179"/>
          <p:cNvSpPr txBox="1">
            <a:spLocks noGrp="1"/>
          </p:cNvSpPr>
          <p:nvPr>
            <p:ph type="body" idx="5"/>
          </p:nvPr>
        </p:nvSpPr>
        <p:spPr>
          <a:xfrm>
            <a:off x="5154386" y="1577992"/>
            <a:ext cx="6520542" cy="5116721"/>
          </a:xfrm>
          <a:prstGeom prst="rect">
            <a:avLst/>
          </a:prstGeom>
          <a:ln>
            <a:solidFill>
              <a:srgbClr val="002060"/>
            </a:solidFill>
          </a:ln>
        </p:spPr>
        <p:txBody>
          <a:bodyPr spcFirstLastPara="1" vert="horz" wrap="square" lIns="121900" tIns="121900" rIns="121900" bIns="121900" rtlCol="0" anchor="t" anchorCtr="0">
            <a:noAutofit/>
          </a:bodyPr>
          <a:lstStyle/>
          <a:p>
            <a:pPr marL="0" indent="0">
              <a:buClr>
                <a:schemeClr val="dk1"/>
              </a:buClr>
              <a:buSzPts val="1100"/>
              <a:buNone/>
            </a:pPr>
            <a:r>
              <a:rPr lang="en" sz="2800" dirty="0">
                <a:solidFill>
                  <a:schemeClr val="tx1"/>
                </a:solidFill>
              </a:rPr>
              <a:t>1. Go to the weekly agenda in TEAMS and fill out your assignment notebook for the week. </a:t>
            </a:r>
            <a:endParaRPr lang="en-US">
              <a:solidFill>
                <a:schemeClr val="tx1"/>
              </a:solidFill>
            </a:endParaRPr>
          </a:p>
          <a:p>
            <a:pPr marL="0" indent="0">
              <a:buClr>
                <a:schemeClr val="dk1"/>
              </a:buClr>
              <a:buSzPts val="1100"/>
              <a:buNone/>
            </a:pPr>
            <a:r>
              <a:rPr lang="en" sz="2800" dirty="0">
                <a:solidFill>
                  <a:schemeClr val="tx1"/>
                </a:solidFill>
              </a:rPr>
              <a:t>2. What do you already know about fossils?</a:t>
            </a:r>
            <a:endParaRPr lang="en">
              <a:solidFill>
                <a:schemeClr val="tx1"/>
              </a:solidFill>
            </a:endParaRPr>
          </a:p>
          <a:p>
            <a:pPr marL="0" indent="0">
              <a:buClr>
                <a:schemeClr val="dk1"/>
              </a:buClr>
              <a:buSzPts val="1100"/>
              <a:buNone/>
            </a:pPr>
            <a:r>
              <a:rPr lang="en" sz="2800" dirty="0">
                <a:solidFill>
                  <a:schemeClr val="tx1"/>
                </a:solidFill>
                <a:highlight>
                  <a:srgbClr val="FFFF00"/>
                </a:highlight>
              </a:rPr>
              <a:t>Answer</a:t>
            </a:r>
            <a:r>
              <a:rPr lang="en" sz="2800" b="1" dirty="0">
                <a:solidFill>
                  <a:schemeClr val="tx1"/>
                </a:solidFill>
                <a:highlight>
                  <a:srgbClr val="FFFF00"/>
                </a:highlight>
              </a:rPr>
              <a:t>: </a:t>
            </a:r>
            <a:endParaRPr sz="2800" b="1" dirty="0">
              <a:solidFill>
                <a:schemeClr val="tx1"/>
              </a:solidFill>
              <a:highlight>
                <a:srgbClr val="FFFF00"/>
              </a:highlight>
            </a:endParaRPr>
          </a:p>
          <a:p>
            <a:pPr marL="0" indent="0">
              <a:spcBef>
                <a:spcPts val="2667"/>
              </a:spcBef>
              <a:spcAft>
                <a:spcPts val="2133"/>
              </a:spcAft>
              <a:buNone/>
            </a:pPr>
            <a:endParaRPr dirty="0">
              <a:solidFill>
                <a:srgbClr val="333FBF"/>
              </a:solidFill>
            </a:endParaRPr>
          </a:p>
        </p:txBody>
      </p:sp>
      <p:sp>
        <p:nvSpPr>
          <p:cNvPr id="1439" name="Google Shape;1439;p179"/>
          <p:cNvSpPr txBox="1"/>
          <p:nvPr/>
        </p:nvSpPr>
        <p:spPr>
          <a:xfrm>
            <a:off x="1203200" y="1097933"/>
            <a:ext cx="7600" cy="107600"/>
          </a:xfrm>
          <a:prstGeom prst="rect">
            <a:avLst/>
          </a:prstGeom>
          <a:noFill/>
          <a:ln>
            <a:noFill/>
          </a:ln>
        </p:spPr>
        <p:txBody>
          <a:bodyPr spcFirstLastPara="1" wrap="square" lIns="121900" tIns="121900" rIns="121900" bIns="121900" anchor="t" anchorCtr="0">
            <a:noAutofit/>
          </a:bodyPr>
          <a:lstStyle/>
          <a:p>
            <a:endParaRPr sz="2400">
              <a:latin typeface="Roboto"/>
              <a:ea typeface="Roboto"/>
              <a:cs typeface="Roboto"/>
              <a:sym typeface="Roboto"/>
            </a:endParaRPr>
          </a:p>
        </p:txBody>
      </p:sp>
      <p:pic>
        <p:nvPicPr>
          <p:cNvPr id="1440" name="Google Shape;1440;p179"/>
          <p:cNvPicPr preferRelativeResize="0"/>
          <p:nvPr/>
        </p:nvPicPr>
        <p:blipFill>
          <a:blip r:embed="rId3">
            <a:alphaModFix/>
          </a:blip>
          <a:stretch>
            <a:fillRect/>
          </a:stretch>
        </p:blipFill>
        <p:spPr>
          <a:xfrm>
            <a:off x="157843" y="1151733"/>
            <a:ext cx="4996543" cy="5832783"/>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533"/>
        <p:cNvGrpSpPr/>
        <p:nvPr/>
      </p:nvGrpSpPr>
      <p:grpSpPr>
        <a:xfrm>
          <a:off x="0" y="0"/>
          <a:ext cx="0" cy="0"/>
          <a:chOff x="0" y="0"/>
          <a:chExt cx="0" cy="0"/>
        </a:xfrm>
      </p:grpSpPr>
      <p:sp>
        <p:nvSpPr>
          <p:cNvPr id="1535" name="Google Shape;1535;p193"/>
          <p:cNvSpPr txBox="1">
            <a:spLocks noGrp="1"/>
          </p:cNvSpPr>
          <p:nvPr>
            <p:ph type="body" idx="2"/>
          </p:nvPr>
        </p:nvSpPr>
        <p:spPr>
          <a:xfrm>
            <a:off x="1669472" y="840139"/>
            <a:ext cx="9685254" cy="1101200"/>
          </a:xfrm>
          <a:prstGeom prst="rect">
            <a:avLst/>
          </a:prstGeom>
        </p:spPr>
        <p:txBody>
          <a:bodyPr spcFirstLastPara="1" vert="horz" wrap="square" lIns="121900" tIns="121900" rIns="121900" bIns="121900" rtlCol="0" anchor="t" anchorCtr="0">
            <a:noAutofit/>
          </a:bodyPr>
          <a:lstStyle/>
          <a:p>
            <a:pPr marL="0" indent="0">
              <a:buClr>
                <a:schemeClr val="dk1"/>
              </a:buClr>
              <a:buSzPts val="1100"/>
              <a:buNone/>
            </a:pPr>
            <a:r>
              <a:rPr lang="en">
                <a:solidFill>
                  <a:srgbClr val="2F2F2F"/>
                </a:solidFill>
              </a:rPr>
              <a:t>Let’s think like geologists and consider Dr. Moraga’s question.</a:t>
            </a:r>
            <a:endParaRPr>
              <a:solidFill>
                <a:srgbClr val="2F2F2F"/>
              </a:solidFill>
            </a:endParaRPr>
          </a:p>
          <a:p>
            <a:pPr marL="0" indent="0">
              <a:spcBef>
                <a:spcPts val="2667"/>
              </a:spcBef>
              <a:spcAft>
                <a:spcPts val="2133"/>
              </a:spcAft>
              <a:buNone/>
            </a:pPr>
            <a:endParaRPr/>
          </a:p>
        </p:txBody>
      </p:sp>
      <p:sp>
        <p:nvSpPr>
          <p:cNvPr id="1536" name="Google Shape;1536;p193"/>
          <p:cNvSpPr txBox="1">
            <a:spLocks noGrp="1"/>
          </p:cNvSpPr>
          <p:nvPr>
            <p:ph type="body" idx="5"/>
          </p:nvPr>
        </p:nvSpPr>
        <p:spPr>
          <a:xfrm>
            <a:off x="4937768" y="1540718"/>
            <a:ext cx="6855686" cy="5115545"/>
          </a:xfrm>
          <a:prstGeom prst="rect">
            <a:avLst/>
          </a:prstGeom>
          <a:ln>
            <a:solidFill>
              <a:schemeClr val="accent6"/>
            </a:solidFill>
          </a:ln>
        </p:spPr>
        <p:txBody>
          <a:bodyPr spcFirstLastPara="1" vert="horz" wrap="square" lIns="121900" tIns="121900" rIns="121900" bIns="121900" rtlCol="0" anchor="t" anchorCtr="0">
            <a:noAutofit/>
          </a:bodyPr>
          <a:lstStyle/>
          <a:p>
            <a:pPr marL="0" indent="0">
              <a:buClr>
                <a:schemeClr val="dk1"/>
              </a:buClr>
              <a:buSzPts val="1100"/>
              <a:buNone/>
            </a:pPr>
            <a:r>
              <a:rPr lang="en" sz="2400" dirty="0">
                <a:solidFill>
                  <a:srgbClr val="333FBF"/>
                </a:solidFill>
              </a:rPr>
              <a:t>Why are </a:t>
            </a:r>
            <a:r>
              <a:rPr lang="en" sz="2400" i="1" dirty="0">
                <a:solidFill>
                  <a:srgbClr val="333FBF"/>
                </a:solidFill>
              </a:rPr>
              <a:t>Mesosaurus</a:t>
            </a:r>
            <a:r>
              <a:rPr lang="en" sz="2400" dirty="0">
                <a:solidFill>
                  <a:srgbClr val="333FBF"/>
                </a:solidFill>
              </a:rPr>
              <a:t> fossils found on continents that are now </a:t>
            </a:r>
            <a:r>
              <a:rPr lang="en" sz="2400" b="1" dirty="0">
                <a:solidFill>
                  <a:srgbClr val="333FBF"/>
                </a:solidFill>
              </a:rPr>
              <a:t>thousands of kilometers and an ocean apart?</a:t>
            </a:r>
            <a:r>
              <a:rPr lang="en" sz="2400" b="1" dirty="0"/>
              <a:t> </a:t>
            </a:r>
            <a:r>
              <a:rPr lang="en" sz="2400" dirty="0"/>
              <a:t>Record a possible explanation below. </a:t>
            </a:r>
            <a:endParaRPr lang="en" sz="2400" dirty="0">
              <a:solidFill>
                <a:srgbClr val="333FBF"/>
              </a:solidFill>
            </a:endParaRPr>
          </a:p>
          <a:p>
            <a:pPr marL="0" indent="0">
              <a:spcBef>
                <a:spcPts val="2667"/>
              </a:spcBef>
              <a:spcAft>
                <a:spcPts val="2133"/>
              </a:spcAft>
              <a:buNone/>
            </a:pPr>
            <a:r>
              <a:rPr lang="en-US" sz="2400" dirty="0">
                <a:solidFill>
                  <a:schemeClr val="tx1"/>
                </a:solidFill>
                <a:highlight>
                  <a:srgbClr val="FFFF00"/>
                </a:highlight>
              </a:rPr>
              <a:t>Answer: </a:t>
            </a:r>
            <a:endParaRPr sz="2400" dirty="0">
              <a:solidFill>
                <a:schemeClr val="tx1"/>
              </a:solidFill>
              <a:highlight>
                <a:srgbClr val="FFFF00"/>
              </a:highlight>
            </a:endParaRPr>
          </a:p>
        </p:txBody>
      </p:sp>
      <p:pic>
        <p:nvPicPr>
          <p:cNvPr id="1537" name="Google Shape;1537;p193"/>
          <p:cNvPicPr preferRelativeResize="0"/>
          <p:nvPr/>
        </p:nvPicPr>
        <p:blipFill rotWithShape="1">
          <a:blip r:embed="rId3">
            <a:alphaModFix/>
          </a:blip>
          <a:srcRect t="15797" b="44258"/>
          <a:stretch/>
        </p:blipFill>
        <p:spPr>
          <a:xfrm>
            <a:off x="317000" y="2289418"/>
            <a:ext cx="4620768" cy="2279165"/>
          </a:xfrm>
          <a:prstGeom prst="rect">
            <a:avLst/>
          </a:prstGeom>
          <a:noFill/>
          <a:ln>
            <a:noFill/>
          </a:ln>
        </p:spPr>
      </p:pic>
      <p:sp>
        <p:nvSpPr>
          <p:cNvPr id="1539" name="Google Shape;1539;p193"/>
          <p:cNvSpPr txBox="1"/>
          <p:nvPr/>
        </p:nvSpPr>
        <p:spPr>
          <a:xfrm>
            <a:off x="1203200" y="1097933"/>
            <a:ext cx="7600" cy="107600"/>
          </a:xfrm>
          <a:prstGeom prst="rect">
            <a:avLst/>
          </a:prstGeom>
          <a:noFill/>
          <a:ln>
            <a:noFill/>
          </a:ln>
        </p:spPr>
        <p:txBody>
          <a:bodyPr spcFirstLastPara="1" wrap="square" lIns="121900" tIns="121900" rIns="121900" bIns="121900" anchor="t" anchorCtr="0">
            <a:noAutofit/>
          </a:bodyPr>
          <a:lstStyle/>
          <a:p>
            <a:endParaRPr sz="2400">
              <a:latin typeface="Roboto"/>
              <a:ea typeface="Roboto"/>
              <a:cs typeface="Roboto"/>
              <a:sym typeface="Roboto"/>
            </a:endParaRPr>
          </a:p>
        </p:txBody>
      </p:sp>
      <p:sp>
        <p:nvSpPr>
          <p:cNvPr id="3" name="Subtitle 2">
            <a:extLst>
              <a:ext uri="{FF2B5EF4-FFF2-40B4-BE49-F238E27FC236}">
                <a16:creationId xmlns:a16="http://schemas.microsoft.com/office/drawing/2014/main" id="{D8536109-89FF-4209-9422-19D29DBEB333}"/>
              </a:ext>
            </a:extLst>
          </p:cNvPr>
          <p:cNvSpPr>
            <a:spLocks noGrp="1"/>
          </p:cNvSpPr>
          <p:nvPr>
            <p:ph type="subTitle" idx="4"/>
          </p:nvPr>
        </p:nvSpPr>
        <p:spPr/>
        <p:txBody>
          <a:bodyPr/>
          <a:lstStyle/>
          <a:p>
            <a:endParaRPr lang="en-US"/>
          </a:p>
        </p:txBody>
      </p:sp>
      <p:pic>
        <p:nvPicPr>
          <p:cNvPr id="5" name="Graphic 4" descr="Keyboard">
            <a:extLst>
              <a:ext uri="{FF2B5EF4-FFF2-40B4-BE49-F238E27FC236}">
                <a16:creationId xmlns:a16="http://schemas.microsoft.com/office/drawing/2014/main" id="{FB5A8E87-67FD-4283-A9CC-2DD0A7D3883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0985061" y="102051"/>
            <a:ext cx="889946" cy="889946"/>
          </a:xfrm>
          <a:prstGeom prst="rect">
            <a:avLst/>
          </a:prstGeom>
        </p:spPr>
      </p:pic>
      <p:sp>
        <p:nvSpPr>
          <p:cNvPr id="6" name="TextBox 5">
            <a:extLst>
              <a:ext uri="{FF2B5EF4-FFF2-40B4-BE49-F238E27FC236}">
                <a16:creationId xmlns:a16="http://schemas.microsoft.com/office/drawing/2014/main" id="{705D71C0-030A-44D4-B0F7-D3F50DF66E23}"/>
              </a:ext>
            </a:extLst>
          </p:cNvPr>
          <p:cNvSpPr txBox="1"/>
          <p:nvPr/>
        </p:nvSpPr>
        <p:spPr>
          <a:xfrm>
            <a:off x="10051307" y="111811"/>
            <a:ext cx="933754" cy="369332"/>
          </a:xfrm>
          <a:prstGeom prst="rect">
            <a:avLst/>
          </a:prstGeom>
          <a:solidFill>
            <a:schemeClr val="accent6">
              <a:lumMod val="40000"/>
              <a:lumOff val="60000"/>
            </a:schemeClr>
          </a:solidFill>
        </p:spPr>
        <p:txBody>
          <a:bodyPr wrap="square" rtlCol="0" anchor="ctr">
            <a:spAutoFit/>
          </a:bodyPr>
          <a:lstStyle/>
          <a:p>
            <a:pPr>
              <a:spcAft>
                <a:spcPts val="600"/>
              </a:spcAft>
            </a:pPr>
            <a:r>
              <a:rPr lang="en-US" dirty="0"/>
              <a:t>Do this!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543"/>
        <p:cNvGrpSpPr/>
        <p:nvPr/>
      </p:nvGrpSpPr>
      <p:grpSpPr>
        <a:xfrm>
          <a:off x="0" y="0"/>
          <a:ext cx="0" cy="0"/>
          <a:chOff x="0" y="0"/>
          <a:chExt cx="0" cy="0"/>
        </a:xfrm>
      </p:grpSpPr>
      <p:sp>
        <p:nvSpPr>
          <p:cNvPr id="1545" name="Google Shape;1545;p194"/>
          <p:cNvSpPr txBox="1">
            <a:spLocks noGrp="1"/>
          </p:cNvSpPr>
          <p:nvPr>
            <p:ph type="title"/>
          </p:nvPr>
        </p:nvSpPr>
        <p:spPr>
          <a:xfrm>
            <a:off x="1639933" y="2318859"/>
            <a:ext cx="9349200" cy="763600"/>
          </a:xfrm>
          <a:prstGeom prst="rect">
            <a:avLst/>
          </a:prstGeom>
        </p:spPr>
        <p:txBody>
          <a:bodyPr spcFirstLastPara="1" vert="horz" wrap="square" lIns="121900" tIns="121900" rIns="121900" bIns="121900" rtlCol="0" anchor="t" anchorCtr="0">
            <a:noAutofit/>
          </a:bodyPr>
          <a:lstStyle/>
          <a:p>
            <a:pPr>
              <a:buClr>
                <a:schemeClr val="dk1"/>
              </a:buClr>
              <a:buSzPts val="1100"/>
            </a:pPr>
            <a:r>
              <a:rPr lang="en"/>
              <a:t>Chapter 1 Question</a:t>
            </a:r>
            <a:endParaRPr/>
          </a:p>
          <a:p>
            <a:endParaRPr/>
          </a:p>
        </p:txBody>
      </p:sp>
      <p:sp>
        <p:nvSpPr>
          <p:cNvPr id="1546" name="Google Shape;1546;p194"/>
          <p:cNvSpPr txBox="1">
            <a:spLocks noGrp="1"/>
          </p:cNvSpPr>
          <p:nvPr>
            <p:ph type="body" idx="3"/>
          </p:nvPr>
        </p:nvSpPr>
        <p:spPr>
          <a:xfrm>
            <a:off x="1645920" y="3084576"/>
            <a:ext cx="9132000" cy="1658000"/>
          </a:xfrm>
          <a:prstGeom prst="rect">
            <a:avLst/>
          </a:prstGeom>
        </p:spPr>
        <p:txBody>
          <a:bodyPr spcFirstLastPara="1" vert="horz" wrap="square" lIns="121900" tIns="121900" rIns="121900" bIns="121900" rtlCol="0" anchor="t" anchorCtr="0">
            <a:noAutofit/>
          </a:bodyPr>
          <a:lstStyle/>
          <a:p>
            <a:pPr marL="0" indent="0">
              <a:buClr>
                <a:schemeClr val="dk1"/>
              </a:buClr>
              <a:buSzPts val="1100"/>
              <a:buNone/>
            </a:pPr>
            <a:r>
              <a:rPr lang="en">
                <a:solidFill>
                  <a:srgbClr val="2F2F2F"/>
                </a:solidFill>
              </a:rPr>
              <a:t>What is the land like where </a:t>
            </a:r>
            <a:r>
              <a:rPr lang="en" i="1">
                <a:solidFill>
                  <a:srgbClr val="2F2F2F"/>
                </a:solidFill>
              </a:rPr>
              <a:t>Mesosaurus</a:t>
            </a:r>
            <a:r>
              <a:rPr lang="en">
                <a:solidFill>
                  <a:srgbClr val="2F2F2F"/>
                </a:solidFill>
              </a:rPr>
              <a:t> fossils</a:t>
            </a:r>
            <a:endParaRPr>
              <a:solidFill>
                <a:srgbClr val="2F2F2F"/>
              </a:solidFill>
            </a:endParaRPr>
          </a:p>
          <a:p>
            <a:pPr marL="0" indent="0">
              <a:buClr>
                <a:schemeClr val="dk1"/>
              </a:buClr>
              <a:buSzPts val="1100"/>
              <a:buNone/>
            </a:pPr>
            <a:r>
              <a:rPr lang="en">
                <a:solidFill>
                  <a:srgbClr val="2F2F2F"/>
                </a:solidFill>
              </a:rPr>
              <a:t>are found?</a:t>
            </a:r>
            <a:endParaRPr>
              <a:solidFill>
                <a:srgbClr val="2F2F2F"/>
              </a:solidFill>
            </a:endParaRPr>
          </a:p>
          <a:p>
            <a:pPr marL="0" indent="0">
              <a:spcAft>
                <a:spcPts val="2133"/>
              </a:spcAft>
              <a:buNone/>
            </a:pPr>
            <a:endParaRPr/>
          </a:p>
        </p:txBody>
      </p:sp>
      <p:sp>
        <p:nvSpPr>
          <p:cNvPr id="1547" name="Google Shape;1547;p194"/>
          <p:cNvSpPr txBox="1"/>
          <p:nvPr/>
        </p:nvSpPr>
        <p:spPr>
          <a:xfrm>
            <a:off x="1085218" y="438315"/>
            <a:ext cx="10107600" cy="763600"/>
          </a:xfrm>
          <a:prstGeom prst="rect">
            <a:avLst/>
          </a:prstGeom>
          <a:noFill/>
          <a:ln>
            <a:noFill/>
          </a:ln>
        </p:spPr>
        <p:txBody>
          <a:bodyPr spcFirstLastPara="1" wrap="square" lIns="121900" tIns="121900" rIns="121900" bIns="121900" anchor="t" anchorCtr="0">
            <a:noAutofit/>
          </a:bodyPr>
          <a:lstStyle/>
          <a:p>
            <a:r>
              <a:rPr lang="en" sz="2267">
                <a:latin typeface="Roboto"/>
                <a:ea typeface="Roboto"/>
                <a:cs typeface="Roboto"/>
                <a:sym typeface="Roboto"/>
              </a:rPr>
              <a:t>This question will help guide us as we think about the problem of why these fossils were found so far apart. </a:t>
            </a:r>
            <a:endParaRPr sz="2267">
              <a:latin typeface="Roboto"/>
              <a:ea typeface="Roboto"/>
              <a:cs typeface="Roboto"/>
              <a:sym typeface="Roboto"/>
            </a:endParaRPr>
          </a:p>
        </p:txBody>
      </p:sp>
      <p:sp>
        <p:nvSpPr>
          <p:cNvPr id="4" name="Subtitle 2">
            <a:extLst>
              <a:ext uri="{FF2B5EF4-FFF2-40B4-BE49-F238E27FC236}">
                <a16:creationId xmlns:a16="http://schemas.microsoft.com/office/drawing/2014/main" id="{25F7447C-BC63-4A7A-9617-0A1A71919CA2}"/>
              </a:ext>
            </a:extLst>
          </p:cNvPr>
          <p:cNvSpPr txBox="1">
            <a:spLocks/>
          </p:cNvSpPr>
          <p:nvPr/>
        </p:nvSpPr>
        <p:spPr>
          <a:xfrm>
            <a:off x="2699970" y="1414421"/>
            <a:ext cx="6702781" cy="402400"/>
          </a:xfrm>
          <a:prstGeom prst="rect">
            <a:avLst/>
          </a:prstGeom>
        </p:spPr>
        <p:txBody>
          <a:bodyPr spcFirstLastPara="1" vert="horz" wrap="square" lIns="0" tIns="91425" rIns="0" bIns="91425" rtlCol="0" anchor="ctr" anchorCtr="0">
            <a:noAutofit/>
          </a:bodyPr>
          <a:lstStyle>
            <a:lvl1pPr marL="228600" lvl="0" indent="-228600" algn="l" defTabSz="914400" rtl="0" eaLnBrk="1" latinLnBrk="0" hangingPunct="1">
              <a:lnSpc>
                <a:spcPct val="114000"/>
              </a:lnSpc>
              <a:spcBef>
                <a:spcPts val="0"/>
              </a:spcBef>
              <a:spcAft>
                <a:spcPts val="0"/>
              </a:spcAft>
              <a:buFont typeface="Arial" panose="020B0604020202020204" pitchFamily="34" charset="0"/>
              <a:buNone/>
              <a:defRPr sz="1200" kern="1200">
                <a:solidFill>
                  <a:srgbClr val="767676"/>
                </a:solidFill>
                <a:latin typeface="Roboto"/>
                <a:ea typeface="Roboto"/>
                <a:cs typeface="Roboto"/>
                <a:sym typeface="Roboto"/>
              </a:defRPr>
            </a:lvl1pPr>
            <a:lvl2pPr marL="685800" lvl="1" indent="-228600" algn="l" defTabSz="914400" rtl="0" eaLnBrk="1" latinLnBrk="0" hangingPunct="1">
              <a:lnSpc>
                <a:spcPct val="90000"/>
              </a:lnSpc>
              <a:spcBef>
                <a:spcPts val="0"/>
              </a:spcBef>
              <a:spcAft>
                <a:spcPts val="0"/>
              </a:spcAft>
              <a:buFont typeface="Arial" panose="020B0604020202020204" pitchFamily="34" charset="0"/>
              <a:buNone/>
              <a:defRPr sz="2400" kern="1200">
                <a:solidFill>
                  <a:schemeClr val="tx1"/>
                </a:solidFill>
                <a:latin typeface="+mn-lt"/>
                <a:ea typeface="+mn-ea"/>
                <a:cs typeface="+mn-cs"/>
              </a:defRPr>
            </a:lvl2pPr>
            <a:lvl3pPr marL="1143000" lvl="2" indent="-228600" algn="l" defTabSz="914400" rtl="0" eaLnBrk="1" latinLnBrk="0" hangingPunct="1">
              <a:lnSpc>
                <a:spcPct val="90000"/>
              </a:lnSpc>
              <a:spcBef>
                <a:spcPts val="2133"/>
              </a:spcBef>
              <a:spcAft>
                <a:spcPts val="0"/>
              </a:spcAft>
              <a:buFont typeface="Arial" panose="020B0604020202020204" pitchFamily="34" charset="0"/>
              <a:buNone/>
              <a:defRPr sz="2000" kern="1200">
                <a:solidFill>
                  <a:schemeClr val="tx1"/>
                </a:solidFill>
                <a:latin typeface="+mn-lt"/>
                <a:ea typeface="+mn-ea"/>
                <a:cs typeface="+mn-cs"/>
              </a:defRPr>
            </a:lvl3pPr>
            <a:lvl4pPr marL="1600200" lvl="3" indent="-228600" algn="l" defTabSz="914400" rtl="0" eaLnBrk="1" latinLnBrk="0" hangingPunct="1">
              <a:lnSpc>
                <a:spcPct val="90000"/>
              </a:lnSpc>
              <a:spcBef>
                <a:spcPts val="2133"/>
              </a:spcBef>
              <a:spcAft>
                <a:spcPts val="0"/>
              </a:spcAft>
              <a:buFont typeface="Arial" panose="020B0604020202020204" pitchFamily="34" charset="0"/>
              <a:buNone/>
              <a:defRPr sz="1800" kern="1200">
                <a:solidFill>
                  <a:schemeClr val="tx1"/>
                </a:solidFill>
                <a:latin typeface="+mn-lt"/>
                <a:ea typeface="+mn-ea"/>
                <a:cs typeface="+mn-cs"/>
              </a:defRPr>
            </a:lvl4pPr>
            <a:lvl5pPr marL="2057400" lvl="4" indent="-228600" algn="l" defTabSz="914400" rtl="0" eaLnBrk="1" latinLnBrk="0" hangingPunct="1">
              <a:lnSpc>
                <a:spcPct val="90000"/>
              </a:lnSpc>
              <a:spcBef>
                <a:spcPts val="2133"/>
              </a:spcBef>
              <a:spcAft>
                <a:spcPts val="0"/>
              </a:spcAft>
              <a:buFont typeface="Arial" panose="020B0604020202020204" pitchFamily="34" charset="0"/>
              <a:buNone/>
              <a:defRPr sz="1800" kern="1200">
                <a:solidFill>
                  <a:schemeClr val="tx1"/>
                </a:solidFill>
                <a:latin typeface="+mn-lt"/>
                <a:ea typeface="+mn-ea"/>
                <a:cs typeface="+mn-cs"/>
              </a:defRPr>
            </a:lvl5pPr>
            <a:lvl6pPr marL="2514600" lvl="5" indent="-228600" algn="l" defTabSz="914400" rtl="0" eaLnBrk="1" latinLnBrk="0" hangingPunct="1">
              <a:lnSpc>
                <a:spcPct val="90000"/>
              </a:lnSpc>
              <a:spcBef>
                <a:spcPts val="2133"/>
              </a:spcBef>
              <a:spcAft>
                <a:spcPts val="0"/>
              </a:spcAft>
              <a:buFont typeface="Arial" panose="020B0604020202020204" pitchFamily="34" charset="0"/>
              <a:buNone/>
              <a:defRPr sz="1800" kern="1200">
                <a:solidFill>
                  <a:schemeClr val="tx1"/>
                </a:solidFill>
                <a:latin typeface="+mn-lt"/>
                <a:ea typeface="+mn-ea"/>
                <a:cs typeface="+mn-cs"/>
              </a:defRPr>
            </a:lvl6pPr>
            <a:lvl7pPr marL="2971800" lvl="6" indent="-228600" algn="l" defTabSz="914400" rtl="0" eaLnBrk="1" latinLnBrk="0" hangingPunct="1">
              <a:lnSpc>
                <a:spcPct val="90000"/>
              </a:lnSpc>
              <a:spcBef>
                <a:spcPts val="2133"/>
              </a:spcBef>
              <a:spcAft>
                <a:spcPts val="0"/>
              </a:spcAft>
              <a:buFont typeface="Arial" panose="020B0604020202020204" pitchFamily="34" charset="0"/>
              <a:buNone/>
              <a:defRPr sz="1800" kern="1200">
                <a:solidFill>
                  <a:schemeClr val="tx1"/>
                </a:solidFill>
                <a:latin typeface="+mn-lt"/>
                <a:ea typeface="+mn-ea"/>
                <a:cs typeface="+mn-cs"/>
              </a:defRPr>
            </a:lvl7pPr>
            <a:lvl8pPr marL="3429000" lvl="7" indent="-228600" algn="l" defTabSz="914400" rtl="0" eaLnBrk="1" latinLnBrk="0" hangingPunct="1">
              <a:lnSpc>
                <a:spcPct val="90000"/>
              </a:lnSpc>
              <a:spcBef>
                <a:spcPts val="2133"/>
              </a:spcBef>
              <a:spcAft>
                <a:spcPts val="0"/>
              </a:spcAft>
              <a:buFont typeface="Arial" panose="020B0604020202020204" pitchFamily="34" charset="0"/>
              <a:buNone/>
              <a:defRPr sz="1800" kern="1200">
                <a:solidFill>
                  <a:schemeClr val="tx1"/>
                </a:solidFill>
                <a:latin typeface="+mn-lt"/>
                <a:ea typeface="+mn-ea"/>
                <a:cs typeface="+mn-cs"/>
              </a:defRPr>
            </a:lvl8pPr>
            <a:lvl9pPr marL="3886200" lvl="8" indent="-228600" algn="l" defTabSz="914400" rtl="0" eaLnBrk="1" latinLnBrk="0" hangingPunct="1">
              <a:lnSpc>
                <a:spcPct val="90000"/>
              </a:lnSpc>
              <a:spcBef>
                <a:spcPts val="2133"/>
              </a:spcBef>
              <a:spcAft>
                <a:spcPts val="2133"/>
              </a:spcAft>
              <a:buFont typeface="Arial" panose="020B0604020202020204" pitchFamily="34" charset="0"/>
              <a:buNone/>
              <a:defRPr sz="1800" kern="1200">
                <a:solidFill>
                  <a:schemeClr val="tx1"/>
                </a:solidFill>
                <a:latin typeface="+mn-lt"/>
                <a:ea typeface="+mn-ea"/>
                <a:cs typeface="+mn-cs"/>
              </a:defRPr>
            </a:lvl9pPr>
          </a:lstStyle>
          <a:p>
            <a:r>
              <a:rPr lang="en-US" sz="1600" b="1" dirty="0">
                <a:solidFill>
                  <a:srgbClr val="000000"/>
                </a:solidFill>
                <a:highlight>
                  <a:srgbClr val="00FFFF"/>
                </a:highlight>
              </a:rPr>
              <a:t>IMPORTANT- THIS MUST BE ADDED TO YOUR SCIENCE NOTEOOK!</a:t>
            </a:r>
          </a:p>
        </p:txBody>
      </p:sp>
      <p:sp>
        <p:nvSpPr>
          <p:cNvPr id="5" name="TextBox 4">
            <a:extLst>
              <a:ext uri="{FF2B5EF4-FFF2-40B4-BE49-F238E27FC236}">
                <a16:creationId xmlns:a16="http://schemas.microsoft.com/office/drawing/2014/main" id="{F0D4180D-F53D-412C-87FA-B5D53BC777BD}"/>
              </a:ext>
            </a:extLst>
          </p:cNvPr>
          <p:cNvSpPr txBox="1"/>
          <p:nvPr/>
        </p:nvSpPr>
        <p:spPr>
          <a:xfrm>
            <a:off x="1203474" y="5382491"/>
            <a:ext cx="9877854"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dirty="0">
                <a:highlight>
                  <a:srgbClr val="00FFFF"/>
                </a:highlight>
                <a:cs typeface="Calibri"/>
              </a:rPr>
              <a:t>Watch this video---&gt;  </a:t>
            </a:r>
            <a:r>
              <a:rPr lang="en-US" sz="2800" dirty="0">
                <a:cs typeface="Calibri"/>
                <a:hlinkClick r:id="rId3"/>
              </a:rPr>
              <a:t>PM Ch. 1 Question</a:t>
            </a:r>
            <a:r>
              <a:rPr lang="en-US" sz="2800" dirty="0">
                <a:cs typeface="Calibri"/>
              </a:rPr>
              <a:t>  to see how to record the Ch. 1 question in your notebook. </a:t>
            </a:r>
          </a:p>
        </p:txBody>
      </p:sp>
      <p:pic>
        <p:nvPicPr>
          <p:cNvPr id="2" name="Graphic 1" descr="Keyboard">
            <a:extLst>
              <a:ext uri="{FF2B5EF4-FFF2-40B4-BE49-F238E27FC236}">
                <a16:creationId xmlns:a16="http://schemas.microsoft.com/office/drawing/2014/main" id="{85C9B0EC-2C64-488E-A773-805BA7A0AAF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0985061" y="102051"/>
            <a:ext cx="889946" cy="889946"/>
          </a:xfrm>
          <a:prstGeom prst="rect">
            <a:avLst/>
          </a:prstGeom>
        </p:spPr>
      </p:pic>
      <p:sp>
        <p:nvSpPr>
          <p:cNvPr id="3" name="TextBox 2">
            <a:extLst>
              <a:ext uri="{FF2B5EF4-FFF2-40B4-BE49-F238E27FC236}">
                <a16:creationId xmlns:a16="http://schemas.microsoft.com/office/drawing/2014/main" id="{CC0D6D63-3C9E-44E4-BD46-7FA0165AD31B}"/>
              </a:ext>
            </a:extLst>
          </p:cNvPr>
          <p:cNvSpPr txBox="1"/>
          <p:nvPr/>
        </p:nvSpPr>
        <p:spPr>
          <a:xfrm>
            <a:off x="10051307" y="111811"/>
            <a:ext cx="933754" cy="369332"/>
          </a:xfrm>
          <a:prstGeom prst="rect">
            <a:avLst/>
          </a:prstGeom>
          <a:solidFill>
            <a:schemeClr val="accent6">
              <a:lumMod val="40000"/>
              <a:lumOff val="60000"/>
            </a:schemeClr>
          </a:solidFill>
        </p:spPr>
        <p:txBody>
          <a:bodyPr wrap="square" rtlCol="0" anchor="ctr">
            <a:spAutoFit/>
          </a:bodyPr>
          <a:lstStyle/>
          <a:p>
            <a:pPr>
              <a:spcAft>
                <a:spcPts val="600"/>
              </a:spcAft>
            </a:pPr>
            <a:r>
              <a:rPr lang="en-US" dirty="0"/>
              <a:t>Do this!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551"/>
        <p:cNvGrpSpPr/>
        <p:nvPr/>
      </p:nvGrpSpPr>
      <p:grpSpPr>
        <a:xfrm>
          <a:off x="0" y="0"/>
          <a:ext cx="0" cy="0"/>
          <a:chOff x="0" y="0"/>
          <a:chExt cx="0" cy="0"/>
        </a:xfrm>
      </p:grpSpPr>
      <p:sp>
        <p:nvSpPr>
          <p:cNvPr id="1553" name="Google Shape;1553;p195"/>
          <p:cNvSpPr txBox="1">
            <a:spLocks noGrp="1"/>
          </p:cNvSpPr>
          <p:nvPr>
            <p:ph type="body" idx="3"/>
          </p:nvPr>
        </p:nvSpPr>
        <p:spPr>
          <a:xfrm>
            <a:off x="1093596" y="1237776"/>
            <a:ext cx="10004800" cy="4584400"/>
          </a:xfrm>
          <a:prstGeom prst="rect">
            <a:avLst/>
          </a:prstGeom>
        </p:spPr>
        <p:txBody>
          <a:bodyPr spcFirstLastPara="1" vert="horz" wrap="square" lIns="121900" tIns="121900" rIns="121900" bIns="121900" rtlCol="0" anchor="t" anchorCtr="0">
            <a:noAutofit/>
          </a:bodyPr>
          <a:lstStyle/>
          <a:p>
            <a:pPr marL="0" indent="0">
              <a:buNone/>
            </a:pPr>
            <a:r>
              <a:rPr lang="en" sz="2933"/>
              <a:t>The fossil specimens of </a:t>
            </a:r>
            <a:r>
              <a:rPr lang="en" sz="2933" b="1" i="1"/>
              <a:t>Mesosaurus</a:t>
            </a:r>
            <a:r>
              <a:rPr lang="en" sz="2933" b="1"/>
              <a:t> are real</a:t>
            </a:r>
            <a:r>
              <a:rPr lang="en" sz="2933"/>
              <a:t>, </a:t>
            </a:r>
            <a:r>
              <a:rPr lang="en" sz="2933" b="1"/>
              <a:t>Dr. Wilson </a:t>
            </a:r>
            <a:r>
              <a:rPr lang="en" sz="2933"/>
              <a:t>from the video is a </a:t>
            </a:r>
            <a:r>
              <a:rPr lang="en" sz="2933" b="1"/>
              <a:t>real scientist,</a:t>
            </a:r>
            <a:r>
              <a:rPr lang="en" sz="2933"/>
              <a:t> and the </a:t>
            </a:r>
            <a:r>
              <a:rPr lang="en" sz="2933" b="1"/>
              <a:t>mystery </a:t>
            </a:r>
            <a:r>
              <a:rPr lang="en" sz="2933"/>
              <a:t>that you are going to i</a:t>
            </a:r>
            <a:r>
              <a:rPr lang="en" sz="2933" b="1"/>
              <a:t>nvestigate is real</a:t>
            </a:r>
            <a:r>
              <a:rPr lang="en" sz="2933"/>
              <a:t>. However, some aspects of this unit are </a:t>
            </a:r>
            <a:r>
              <a:rPr lang="en" sz="2933" b="1"/>
              <a:t>fictional. </a:t>
            </a:r>
            <a:endParaRPr sz="2933" b="1"/>
          </a:p>
          <a:p>
            <a:pPr marL="0" indent="0">
              <a:spcBef>
                <a:spcPts val="2133"/>
              </a:spcBef>
              <a:buNone/>
            </a:pPr>
            <a:r>
              <a:rPr lang="en" sz="2933"/>
              <a:t>The Museum of West Namibia and Dr. Moraga, the lead curator at this museum, are not real. They are included in this unit to give you an opportunity to collect data and communicate your findings in ways that are very similar to the ways that scientists do their work.</a:t>
            </a:r>
            <a:endParaRPr sz="2933"/>
          </a:p>
          <a:p>
            <a:pPr marL="0" indent="0">
              <a:spcBef>
                <a:spcPts val="2133"/>
              </a:spcBef>
              <a:buNone/>
            </a:pPr>
            <a:endParaRPr sz="2933"/>
          </a:p>
          <a:p>
            <a:pPr marL="0" indent="0">
              <a:spcBef>
                <a:spcPts val="2133"/>
              </a:spcBef>
              <a:spcAft>
                <a:spcPts val="2133"/>
              </a:spcAft>
              <a:buNone/>
            </a:pPr>
            <a:endParaRPr/>
          </a:p>
        </p:txBody>
      </p:sp>
      <p:sp>
        <p:nvSpPr>
          <p:cNvPr id="3" name="Subtitle 2">
            <a:extLst>
              <a:ext uri="{FF2B5EF4-FFF2-40B4-BE49-F238E27FC236}">
                <a16:creationId xmlns:a16="http://schemas.microsoft.com/office/drawing/2014/main" id="{9CEE2CAE-300E-4CFC-B371-9C1B2A21C49E}"/>
              </a:ext>
            </a:extLst>
          </p:cNvPr>
          <p:cNvSpPr>
            <a:spLocks noGrp="1"/>
          </p:cNvSpPr>
          <p:nvPr>
            <p:ph type="subTitle" idx="2"/>
          </p:nvPr>
        </p:nvSpPr>
        <p:spPr/>
        <p:txBody>
          <a:bodyPr/>
          <a:lstStyle/>
          <a:p>
            <a:endParaRPr lang="en-US"/>
          </a:p>
        </p:txBody>
      </p:sp>
      <p:pic>
        <p:nvPicPr>
          <p:cNvPr id="2" name="Graphic 1" descr="Open book">
            <a:extLst>
              <a:ext uri="{FF2B5EF4-FFF2-40B4-BE49-F238E27FC236}">
                <a16:creationId xmlns:a16="http://schemas.microsoft.com/office/drawing/2014/main" id="{C53CE2F3-1D6F-4990-8523-F238E6EB7A5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302054" y="-80562"/>
            <a:ext cx="889946" cy="914400"/>
          </a:xfrm>
          <a:prstGeom prst="rect">
            <a:avLst/>
          </a:prstGeom>
        </p:spPr>
      </p:pic>
      <p:sp>
        <p:nvSpPr>
          <p:cNvPr id="5" name="TextBox 4">
            <a:extLst>
              <a:ext uri="{FF2B5EF4-FFF2-40B4-BE49-F238E27FC236}">
                <a16:creationId xmlns:a16="http://schemas.microsoft.com/office/drawing/2014/main" id="{98CEBBBF-0AA9-43CE-BE78-04723C74AF60}"/>
              </a:ext>
            </a:extLst>
          </p:cNvPr>
          <p:cNvSpPr txBox="1"/>
          <p:nvPr/>
        </p:nvSpPr>
        <p:spPr>
          <a:xfrm>
            <a:off x="9852880" y="176654"/>
            <a:ext cx="1304944" cy="369332"/>
          </a:xfrm>
          <a:prstGeom prst="rect">
            <a:avLst/>
          </a:prstGeom>
          <a:solidFill>
            <a:srgbClr val="FFC000"/>
          </a:solidFill>
        </p:spPr>
        <p:txBody>
          <a:bodyPr wrap="square" rtlCol="0" anchor="ctr">
            <a:spAutoFit/>
          </a:bodyPr>
          <a:lstStyle/>
          <a:p>
            <a:pPr>
              <a:spcAft>
                <a:spcPts val="600"/>
              </a:spcAft>
            </a:pPr>
            <a:r>
              <a:rPr lang="en-US" dirty="0"/>
              <a:t>Read this!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557"/>
        <p:cNvGrpSpPr/>
        <p:nvPr/>
      </p:nvGrpSpPr>
      <p:grpSpPr>
        <a:xfrm>
          <a:off x="0" y="0"/>
          <a:ext cx="0" cy="0"/>
          <a:chOff x="0" y="0"/>
          <a:chExt cx="0" cy="0"/>
        </a:xfrm>
      </p:grpSpPr>
      <p:pic>
        <p:nvPicPr>
          <p:cNvPr id="1558" name="Google Shape;1558;p196"/>
          <p:cNvPicPr preferRelativeResize="0"/>
          <p:nvPr/>
        </p:nvPicPr>
        <p:blipFill>
          <a:blip r:embed="rId3">
            <a:alphaModFix/>
          </a:blip>
          <a:stretch>
            <a:fillRect/>
          </a:stretch>
        </p:blipFill>
        <p:spPr>
          <a:xfrm>
            <a:off x="316992" y="780288"/>
            <a:ext cx="4620768" cy="5705856"/>
          </a:xfrm>
          <a:prstGeom prst="rect">
            <a:avLst/>
          </a:prstGeom>
          <a:noFill/>
          <a:ln>
            <a:noFill/>
          </a:ln>
        </p:spPr>
      </p:pic>
      <p:sp>
        <p:nvSpPr>
          <p:cNvPr id="1560" name="Google Shape;1560;p196"/>
          <p:cNvSpPr txBox="1">
            <a:spLocks noGrp="1"/>
          </p:cNvSpPr>
          <p:nvPr>
            <p:ph type="body" idx="4"/>
          </p:nvPr>
        </p:nvSpPr>
        <p:spPr>
          <a:xfrm>
            <a:off x="5791200" y="1255776"/>
            <a:ext cx="5631600" cy="4598000"/>
          </a:xfrm>
          <a:prstGeom prst="rect">
            <a:avLst/>
          </a:prstGeom>
        </p:spPr>
        <p:txBody>
          <a:bodyPr spcFirstLastPara="1" vert="horz" wrap="square" lIns="121900" tIns="121900" rIns="121900" bIns="121900" rtlCol="0" anchor="t" anchorCtr="0">
            <a:noAutofit/>
          </a:bodyPr>
          <a:lstStyle/>
          <a:p>
            <a:pPr marL="0" indent="0">
              <a:buClr>
                <a:schemeClr val="dk1"/>
              </a:buClr>
              <a:buSzPts val="1100"/>
              <a:buNone/>
            </a:pPr>
            <a:r>
              <a:rPr lang="en" sz="3450" dirty="0">
                <a:solidFill>
                  <a:srgbClr val="2F2F2F"/>
                </a:solidFill>
              </a:rPr>
              <a:t>In this unit, as student geologists, you will learn more about Earth’s </a:t>
            </a:r>
            <a:r>
              <a:rPr lang="en" sz="3450" b="1" dirty="0">
                <a:solidFill>
                  <a:srgbClr val="2F2F2F"/>
                </a:solidFill>
              </a:rPr>
              <a:t>geosphere:</a:t>
            </a:r>
            <a:r>
              <a:rPr lang="en" sz="3450" dirty="0">
                <a:solidFill>
                  <a:srgbClr val="2F2F2F"/>
                </a:solidFill>
              </a:rPr>
              <a:t> the solid part of our rocky planet. </a:t>
            </a:r>
            <a:endParaRPr sz="3467">
              <a:solidFill>
                <a:srgbClr val="2F2F2F"/>
              </a:solidFill>
            </a:endParaRPr>
          </a:p>
          <a:p>
            <a:pPr marL="0" indent="0">
              <a:spcBef>
                <a:spcPts val="2667"/>
              </a:spcBef>
              <a:buClr>
                <a:schemeClr val="dk1"/>
              </a:buClr>
              <a:buSzPts val="1100"/>
              <a:buNone/>
            </a:pPr>
            <a:r>
              <a:rPr lang="en" sz="3450">
                <a:solidFill>
                  <a:srgbClr val="2F2F2F"/>
                </a:solidFill>
              </a:rPr>
              <a:t>In the next lesson, we will </a:t>
            </a:r>
            <a:r>
              <a:rPr lang="en" sz="3450" dirty="0">
                <a:solidFill>
                  <a:srgbClr val="2F2F2F"/>
                </a:solidFill>
              </a:rPr>
              <a:t>learn more about how geologists investigate the geosphere.</a:t>
            </a:r>
            <a:endParaRPr sz="3450" dirty="0">
              <a:solidFill>
                <a:srgbClr val="2F2F2F"/>
              </a:solidFill>
            </a:endParaRPr>
          </a:p>
          <a:p>
            <a:pPr marL="0" indent="0">
              <a:spcBef>
                <a:spcPts val="2667"/>
              </a:spcBef>
              <a:buClr>
                <a:schemeClr val="dk1"/>
              </a:buClr>
              <a:buSzPts val="1100"/>
              <a:buNone/>
            </a:pPr>
            <a:endParaRPr sz="3200">
              <a:solidFill>
                <a:srgbClr val="2F2F2F"/>
              </a:solidFill>
            </a:endParaRPr>
          </a:p>
          <a:p>
            <a:pPr marL="0" indent="0">
              <a:spcBef>
                <a:spcPts val="2667"/>
              </a:spcBef>
              <a:spcAft>
                <a:spcPts val="2133"/>
              </a:spcAft>
              <a:buNone/>
            </a:pPr>
            <a:endParaRPr/>
          </a:p>
        </p:txBody>
      </p:sp>
      <p:pic>
        <p:nvPicPr>
          <p:cNvPr id="1561" name="Google Shape;1561;p196"/>
          <p:cNvPicPr preferRelativeResize="0"/>
          <p:nvPr/>
        </p:nvPicPr>
        <p:blipFill rotWithShape="1">
          <a:blip r:embed="rId4">
            <a:alphaModFix/>
          </a:blip>
          <a:srcRect l="1573" t="3513" r="1873" b="3541"/>
          <a:stretch/>
        </p:blipFill>
        <p:spPr>
          <a:xfrm rot="-9283290" flipH="1">
            <a:off x="1102875" y="4946524"/>
            <a:ext cx="1635756" cy="1144745"/>
          </a:xfrm>
          <a:prstGeom prst="rect">
            <a:avLst/>
          </a:prstGeom>
          <a:noFill/>
          <a:ln>
            <a:noFill/>
          </a:ln>
        </p:spPr>
      </p:pic>
      <p:pic>
        <p:nvPicPr>
          <p:cNvPr id="2" name="Graphic 1" descr="Open book">
            <a:extLst>
              <a:ext uri="{FF2B5EF4-FFF2-40B4-BE49-F238E27FC236}">
                <a16:creationId xmlns:a16="http://schemas.microsoft.com/office/drawing/2014/main" id="{AA5AF037-F03E-491A-A6C2-B52D4C52E44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302054" y="-80562"/>
            <a:ext cx="889946" cy="914400"/>
          </a:xfrm>
          <a:prstGeom prst="rect">
            <a:avLst/>
          </a:prstGeom>
        </p:spPr>
      </p:pic>
      <p:sp>
        <p:nvSpPr>
          <p:cNvPr id="4" name="TextBox 3">
            <a:extLst>
              <a:ext uri="{FF2B5EF4-FFF2-40B4-BE49-F238E27FC236}">
                <a16:creationId xmlns:a16="http://schemas.microsoft.com/office/drawing/2014/main" id="{6D24A0C3-C597-47C7-A5CE-4055A29DD514}"/>
              </a:ext>
            </a:extLst>
          </p:cNvPr>
          <p:cNvSpPr txBox="1"/>
          <p:nvPr/>
        </p:nvSpPr>
        <p:spPr>
          <a:xfrm>
            <a:off x="9852880" y="176654"/>
            <a:ext cx="1304944" cy="369332"/>
          </a:xfrm>
          <a:prstGeom prst="rect">
            <a:avLst/>
          </a:prstGeom>
          <a:solidFill>
            <a:srgbClr val="FFC000"/>
          </a:solidFill>
        </p:spPr>
        <p:txBody>
          <a:bodyPr wrap="square" rtlCol="0" anchor="ctr">
            <a:spAutoFit/>
          </a:bodyPr>
          <a:lstStyle/>
          <a:p>
            <a:pPr>
              <a:spcAft>
                <a:spcPts val="600"/>
              </a:spcAft>
            </a:pPr>
            <a:r>
              <a:rPr lang="en-US" dirty="0"/>
              <a:t>Read this!</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565"/>
        <p:cNvGrpSpPr/>
        <p:nvPr/>
      </p:nvGrpSpPr>
      <p:grpSpPr>
        <a:xfrm>
          <a:off x="0" y="0"/>
          <a:ext cx="0" cy="0"/>
          <a:chOff x="0" y="0"/>
          <a:chExt cx="0" cy="0"/>
        </a:xfrm>
      </p:grpSpPr>
      <p:sp>
        <p:nvSpPr>
          <p:cNvPr id="1567" name="Google Shape;1567;p197"/>
          <p:cNvSpPr txBox="1">
            <a:spLocks noGrp="1"/>
          </p:cNvSpPr>
          <p:nvPr>
            <p:ph type="body" idx="4"/>
          </p:nvPr>
        </p:nvSpPr>
        <p:spPr>
          <a:xfrm>
            <a:off x="5791200" y="1255776"/>
            <a:ext cx="5631600" cy="4598000"/>
          </a:xfrm>
          <a:prstGeom prst="rect">
            <a:avLst/>
          </a:prstGeom>
        </p:spPr>
        <p:txBody>
          <a:bodyPr spcFirstLastPara="1" vert="horz" wrap="square" lIns="121900" tIns="121900" rIns="121900" bIns="121900" rtlCol="0" anchor="t" anchorCtr="0">
            <a:noAutofit/>
          </a:bodyPr>
          <a:lstStyle/>
          <a:p>
            <a:pPr marL="0" indent="0">
              <a:buNone/>
            </a:pPr>
            <a:r>
              <a:rPr lang="en"/>
              <a:t>We already know that geologists </a:t>
            </a:r>
            <a:r>
              <a:rPr lang="en">
                <a:solidFill>
                  <a:schemeClr val="dk1"/>
                </a:solidFill>
              </a:rPr>
              <a:t>use </a:t>
            </a:r>
            <a:r>
              <a:rPr lang="en" b="1">
                <a:solidFill>
                  <a:schemeClr val="dk1"/>
                </a:solidFill>
              </a:rPr>
              <a:t>fossils</a:t>
            </a:r>
            <a:r>
              <a:rPr lang="en">
                <a:solidFill>
                  <a:schemeClr val="dk1"/>
                </a:solidFill>
              </a:rPr>
              <a:t> to learn about Earth’s history. </a:t>
            </a:r>
            <a:r>
              <a:rPr lang="en"/>
              <a:t>They also need to think about what is </a:t>
            </a:r>
            <a:r>
              <a:rPr lang="en" b="1"/>
              <a:t>inside Earth</a:t>
            </a:r>
            <a:r>
              <a:rPr lang="en"/>
              <a:t>—something that can’t actually be seen.</a:t>
            </a:r>
            <a:r>
              <a:rPr lang="en" b="1"/>
              <a:t> </a:t>
            </a:r>
            <a:endParaRPr b="1"/>
          </a:p>
          <a:p>
            <a:pPr marL="0" indent="0">
              <a:spcBef>
                <a:spcPts val="2133"/>
              </a:spcBef>
              <a:spcAft>
                <a:spcPts val="2133"/>
              </a:spcAft>
              <a:buNone/>
            </a:pPr>
            <a:endParaRPr/>
          </a:p>
        </p:txBody>
      </p:sp>
      <p:pic>
        <p:nvPicPr>
          <p:cNvPr id="1568" name="Google Shape;1568;p197"/>
          <p:cNvPicPr preferRelativeResize="0"/>
          <p:nvPr/>
        </p:nvPicPr>
        <p:blipFill>
          <a:blip r:embed="rId3">
            <a:alphaModFix/>
          </a:blip>
          <a:stretch>
            <a:fillRect/>
          </a:stretch>
        </p:blipFill>
        <p:spPr>
          <a:xfrm>
            <a:off x="221534" y="1985700"/>
            <a:ext cx="4749933" cy="2886600"/>
          </a:xfrm>
          <a:prstGeom prst="rect">
            <a:avLst/>
          </a:prstGeom>
          <a:noFill/>
          <a:ln>
            <a:noFill/>
          </a:ln>
        </p:spPr>
      </p:pic>
      <p:pic>
        <p:nvPicPr>
          <p:cNvPr id="2" name="Graphic 1" descr="Open book">
            <a:extLst>
              <a:ext uri="{FF2B5EF4-FFF2-40B4-BE49-F238E27FC236}">
                <a16:creationId xmlns:a16="http://schemas.microsoft.com/office/drawing/2014/main" id="{9543F411-FE40-4D48-80FE-7E7F083F6E0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302054" y="-80562"/>
            <a:ext cx="889946" cy="914400"/>
          </a:xfrm>
          <a:prstGeom prst="rect">
            <a:avLst/>
          </a:prstGeom>
        </p:spPr>
      </p:pic>
      <p:sp>
        <p:nvSpPr>
          <p:cNvPr id="4" name="TextBox 3">
            <a:extLst>
              <a:ext uri="{FF2B5EF4-FFF2-40B4-BE49-F238E27FC236}">
                <a16:creationId xmlns:a16="http://schemas.microsoft.com/office/drawing/2014/main" id="{DF180DA1-B160-4CBA-A844-2C7036162951}"/>
              </a:ext>
            </a:extLst>
          </p:cNvPr>
          <p:cNvSpPr txBox="1"/>
          <p:nvPr/>
        </p:nvSpPr>
        <p:spPr>
          <a:xfrm>
            <a:off x="9852880" y="176654"/>
            <a:ext cx="1304944" cy="369332"/>
          </a:xfrm>
          <a:prstGeom prst="rect">
            <a:avLst/>
          </a:prstGeom>
          <a:solidFill>
            <a:srgbClr val="FFC000"/>
          </a:solidFill>
        </p:spPr>
        <p:txBody>
          <a:bodyPr wrap="square" rtlCol="0" anchor="ctr">
            <a:spAutoFit/>
          </a:bodyPr>
          <a:lstStyle/>
          <a:p>
            <a:pPr>
              <a:spcAft>
                <a:spcPts val="600"/>
              </a:spcAft>
            </a:pPr>
            <a:r>
              <a:rPr lang="en-US" dirty="0"/>
              <a:t>Read this!</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C562F1-42FF-4235-AF65-02F2CA923206}"/>
              </a:ext>
            </a:extLst>
          </p:cNvPr>
          <p:cNvSpPr>
            <a:spLocks noGrp="1"/>
          </p:cNvSpPr>
          <p:nvPr>
            <p:ph type="title"/>
          </p:nvPr>
        </p:nvSpPr>
        <p:spPr>
          <a:xfrm>
            <a:off x="481013" y="3752849"/>
            <a:ext cx="3290887" cy="2452687"/>
          </a:xfrm>
        </p:spPr>
        <p:txBody>
          <a:bodyPr anchor="ctr">
            <a:normAutofit/>
          </a:bodyPr>
          <a:lstStyle/>
          <a:p>
            <a:r>
              <a:rPr lang="en-US" sz="3600">
                <a:highlight>
                  <a:srgbClr val="00FFFF"/>
                </a:highlight>
                <a:cs typeface="Calibri Light"/>
              </a:rPr>
              <a:t>Exit Ticket </a:t>
            </a:r>
          </a:p>
        </p:txBody>
      </p:sp>
      <p:pic>
        <p:nvPicPr>
          <p:cNvPr id="4" name="Picture 4" descr="A picture containing sitting, table, laying, bed&#10;&#10;Description automatically generated">
            <a:extLst>
              <a:ext uri="{FF2B5EF4-FFF2-40B4-BE49-F238E27FC236}">
                <a16:creationId xmlns:a16="http://schemas.microsoft.com/office/drawing/2014/main" id="{FB271462-3127-4115-9759-62D0557FF7F1}"/>
              </a:ext>
            </a:extLst>
          </p:cNvPr>
          <p:cNvPicPr>
            <a:picLocks noChangeAspect="1"/>
          </p:cNvPicPr>
          <p:nvPr/>
        </p:nvPicPr>
        <p:blipFill rotWithShape="1">
          <a:blip r:embed="rId2"/>
          <a:srcRect t="925" b="9561"/>
          <a:stretch/>
        </p:blipFill>
        <p:spPr>
          <a:xfrm>
            <a:off x="20" y="10"/>
            <a:ext cx="12191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3" name="Content Placeholder 2">
            <a:extLst>
              <a:ext uri="{FF2B5EF4-FFF2-40B4-BE49-F238E27FC236}">
                <a16:creationId xmlns:a16="http://schemas.microsoft.com/office/drawing/2014/main" id="{D2EEFF35-BDA3-4290-8E0A-029D2A49D7F5}"/>
              </a:ext>
            </a:extLst>
          </p:cNvPr>
          <p:cNvSpPr>
            <a:spLocks noGrp="1"/>
          </p:cNvSpPr>
          <p:nvPr>
            <p:ph idx="1"/>
          </p:nvPr>
        </p:nvSpPr>
        <p:spPr>
          <a:xfrm>
            <a:off x="2487622" y="3752850"/>
            <a:ext cx="9221773" cy="3011438"/>
          </a:xfrm>
        </p:spPr>
        <p:txBody>
          <a:bodyPr vert="horz" lIns="91440" tIns="45720" rIns="91440" bIns="45720" rtlCol="0" anchor="t" anchorCtr="0">
            <a:normAutofit/>
          </a:bodyPr>
          <a:lstStyle/>
          <a:p>
            <a:pPr marL="0" indent="0">
              <a:buNone/>
            </a:pPr>
            <a:r>
              <a:rPr lang="en-US" sz="1800" dirty="0">
                <a:cs typeface="Calibri"/>
              </a:rPr>
              <a:t>What is your scientist role in the Plate Motion unit? </a:t>
            </a:r>
          </a:p>
          <a:p>
            <a:pPr marL="0" indent="0">
              <a:buNone/>
            </a:pPr>
            <a:r>
              <a:rPr lang="en-US" sz="1800" dirty="0">
                <a:highlight>
                  <a:srgbClr val="FFFF00"/>
                </a:highlight>
                <a:cs typeface="Calibri"/>
              </a:rPr>
              <a:t>Answer: </a:t>
            </a:r>
          </a:p>
          <a:p>
            <a:pPr marL="0" indent="0">
              <a:buNone/>
            </a:pPr>
            <a:r>
              <a:rPr lang="en-US" sz="1800" dirty="0">
                <a:cs typeface="Calibri"/>
              </a:rPr>
              <a:t>In this role what will you be investigating and why? </a:t>
            </a:r>
          </a:p>
          <a:p>
            <a:pPr marL="0" indent="0">
              <a:buNone/>
            </a:pPr>
            <a:r>
              <a:rPr lang="en-US" sz="1800" dirty="0">
                <a:highlight>
                  <a:srgbClr val="FFFF00"/>
                </a:highlight>
                <a:cs typeface="Calibri"/>
              </a:rPr>
              <a:t>Answer:</a:t>
            </a:r>
          </a:p>
          <a:p>
            <a:pPr marL="0" indent="0">
              <a:buNone/>
            </a:pPr>
            <a:endParaRPr lang="en-US" sz="1800" dirty="0">
              <a:cs typeface="Calibri"/>
            </a:endParaRPr>
          </a:p>
        </p:txBody>
      </p:sp>
      <p:pic>
        <p:nvPicPr>
          <p:cNvPr id="6" name="Graphic 5" descr="Keyboard">
            <a:extLst>
              <a:ext uri="{FF2B5EF4-FFF2-40B4-BE49-F238E27FC236}">
                <a16:creationId xmlns:a16="http://schemas.microsoft.com/office/drawing/2014/main" id="{007E33B8-C4BC-45B6-9BD5-B9A49415216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10985061" y="102051"/>
            <a:ext cx="889946" cy="889946"/>
          </a:xfrm>
          <a:prstGeom prst="rect">
            <a:avLst/>
          </a:prstGeom>
        </p:spPr>
      </p:pic>
      <p:sp>
        <p:nvSpPr>
          <p:cNvPr id="7" name="TextBox 6">
            <a:extLst>
              <a:ext uri="{FF2B5EF4-FFF2-40B4-BE49-F238E27FC236}">
                <a16:creationId xmlns:a16="http://schemas.microsoft.com/office/drawing/2014/main" id="{8C0CCF31-4AFC-42A2-B585-2310D88A5418}"/>
              </a:ext>
            </a:extLst>
          </p:cNvPr>
          <p:cNvSpPr txBox="1"/>
          <p:nvPr/>
        </p:nvSpPr>
        <p:spPr>
          <a:xfrm>
            <a:off x="10051307" y="111811"/>
            <a:ext cx="933754" cy="369332"/>
          </a:xfrm>
          <a:prstGeom prst="rect">
            <a:avLst/>
          </a:prstGeom>
          <a:solidFill>
            <a:schemeClr val="accent6">
              <a:lumMod val="40000"/>
              <a:lumOff val="60000"/>
            </a:schemeClr>
          </a:solidFill>
        </p:spPr>
        <p:txBody>
          <a:bodyPr wrap="square" rtlCol="0" anchor="ctr">
            <a:spAutoFit/>
          </a:bodyPr>
          <a:lstStyle/>
          <a:p>
            <a:pPr>
              <a:spcAft>
                <a:spcPts val="600"/>
              </a:spcAft>
            </a:pPr>
            <a:r>
              <a:rPr lang="en-US" dirty="0"/>
              <a:t>Do this!</a:t>
            </a:r>
          </a:p>
        </p:txBody>
      </p:sp>
    </p:spTree>
    <p:extLst>
      <p:ext uri="{BB962C8B-B14F-4D97-AF65-F5344CB8AC3E}">
        <p14:creationId xmlns:p14="http://schemas.microsoft.com/office/powerpoint/2010/main" val="30790154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53B021B3-DE93-4AB7-8A18-CF5F1CED88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326B2AD-F221-4760-9E84-3B9AB53455F7}"/>
              </a:ext>
            </a:extLst>
          </p:cNvPr>
          <p:cNvSpPr>
            <a:spLocks noGrp="1"/>
          </p:cNvSpPr>
          <p:nvPr>
            <p:ph type="title"/>
          </p:nvPr>
        </p:nvSpPr>
        <p:spPr>
          <a:xfrm>
            <a:off x="841248" y="256032"/>
            <a:ext cx="10506456" cy="1014984"/>
          </a:xfrm>
        </p:spPr>
        <p:txBody>
          <a:bodyPr anchor="b">
            <a:normAutofit/>
          </a:bodyPr>
          <a:lstStyle/>
          <a:p>
            <a:r>
              <a:rPr lang="en-US" dirty="0">
                <a:cs typeface="Calibri Light"/>
              </a:rPr>
              <a:t>Agenda </a:t>
            </a:r>
            <a:endParaRPr lang="en-US" dirty="0"/>
          </a:p>
        </p:txBody>
      </p:sp>
      <p:sp>
        <p:nvSpPr>
          <p:cNvPr id="20" name="Rectangle 19">
            <a:extLst>
              <a:ext uri="{FF2B5EF4-FFF2-40B4-BE49-F238E27FC236}">
                <a16:creationId xmlns:a16="http://schemas.microsoft.com/office/drawing/2014/main" id="{52D502E5-F6B4-4D58-B4AE-FC466FF15E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5953" y="1634502"/>
            <a:ext cx="10451592"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2" name="Rectangle 21">
            <a:extLst>
              <a:ext uri="{FF2B5EF4-FFF2-40B4-BE49-F238E27FC236}">
                <a16:creationId xmlns:a16="http://schemas.microsoft.com/office/drawing/2014/main" id="{9DECDBF4-02B6-4BB4-B65B-B8107AD6A9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841248" y="1538176"/>
            <a:ext cx="1873457" cy="10981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aphicFrame>
        <p:nvGraphicFramePr>
          <p:cNvPr id="5" name="Content Placeholder 2">
            <a:extLst>
              <a:ext uri="{FF2B5EF4-FFF2-40B4-BE49-F238E27FC236}">
                <a16:creationId xmlns:a16="http://schemas.microsoft.com/office/drawing/2014/main" id="{4C45392F-900C-4389-94D5-60FFC9438634}"/>
              </a:ext>
            </a:extLst>
          </p:cNvPr>
          <p:cNvGraphicFramePr>
            <a:graphicFrameLocks noGrp="1"/>
          </p:cNvGraphicFramePr>
          <p:nvPr>
            <p:ph idx="1"/>
            <p:extLst>
              <p:ext uri="{D42A27DB-BD31-4B8C-83A1-F6EECF244321}">
                <p14:modId xmlns:p14="http://schemas.microsoft.com/office/powerpoint/2010/main" val="4131603486"/>
              </p:ext>
            </p:extLst>
          </p:nvPr>
        </p:nvGraphicFramePr>
        <p:xfrm>
          <a:off x="838200" y="1926266"/>
          <a:ext cx="10515600" cy="435752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7150183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7DA1F35B-C8F7-4A5A-9339-7DA4D785B3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Arc 10">
            <a:extLst>
              <a:ext uri="{FF2B5EF4-FFF2-40B4-BE49-F238E27FC236}">
                <a16:creationId xmlns:a16="http://schemas.microsoft.com/office/drawing/2014/main" id="{B2D4AD41-40DA-4A81-92F5-B6E3BA1ED8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746107">
            <a:off x="8175088" y="457951"/>
            <a:ext cx="2987899" cy="2987899"/>
          </a:xfrm>
          <a:prstGeom prst="arc">
            <a:avLst>
              <a:gd name="adj1" fmla="val 14612914"/>
              <a:gd name="adj2" fmla="val 0"/>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A862B453-D55F-460F-A06C-953F3DF26275}"/>
              </a:ext>
            </a:extLst>
          </p:cNvPr>
          <p:cNvSpPr>
            <a:spLocks noGrp="1"/>
          </p:cNvSpPr>
          <p:nvPr>
            <p:ph type="title"/>
          </p:nvPr>
        </p:nvSpPr>
        <p:spPr>
          <a:xfrm>
            <a:off x="838200" y="365125"/>
            <a:ext cx="10515600" cy="1325563"/>
          </a:xfrm>
        </p:spPr>
        <p:txBody>
          <a:bodyPr>
            <a:normAutofit/>
          </a:bodyPr>
          <a:lstStyle/>
          <a:p>
            <a:pPr algn="ctr"/>
            <a:r>
              <a:rPr lang="en-US" dirty="0">
                <a:cs typeface="Calibri Light"/>
              </a:rPr>
              <a:t>Objectives </a:t>
            </a:r>
            <a:endParaRPr lang="en-US"/>
          </a:p>
        </p:txBody>
      </p:sp>
      <p:graphicFrame>
        <p:nvGraphicFramePr>
          <p:cNvPr id="7" name="Content Placeholder 2">
            <a:extLst>
              <a:ext uri="{FF2B5EF4-FFF2-40B4-BE49-F238E27FC236}">
                <a16:creationId xmlns:a16="http://schemas.microsoft.com/office/drawing/2014/main" id="{10AAFB70-7806-40D4-96A7-19700A16BF2E}"/>
              </a:ext>
            </a:extLst>
          </p:cNvPr>
          <p:cNvGraphicFramePr>
            <a:graphicFrameLocks noGrp="1"/>
          </p:cNvGraphicFramePr>
          <p:nvPr>
            <p:ph idx="1"/>
            <p:extLst>
              <p:ext uri="{D42A27DB-BD31-4B8C-83A1-F6EECF244321}">
                <p14:modId xmlns:p14="http://schemas.microsoft.com/office/powerpoint/2010/main" val="3824034016"/>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5686751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81EA652-8C6A-4E69-BEB9-1708094745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Triangle 9">
            <a:extLst>
              <a:ext uri="{FF2B5EF4-FFF2-40B4-BE49-F238E27FC236}">
                <a16:creationId xmlns:a16="http://schemas.microsoft.com/office/drawing/2014/main" id="{5298780A-33B9-4EA2-8F67-DE68AD6284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7F488E8B-4E1E-4402-8935-D4E6C02615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F51F01B-E469-4B7B-99C6-B5C4CEDAAB4A}"/>
              </a:ext>
            </a:extLst>
          </p:cNvPr>
          <p:cNvSpPr>
            <a:spLocks noGrp="1"/>
          </p:cNvSpPr>
          <p:nvPr>
            <p:ph type="title"/>
          </p:nvPr>
        </p:nvSpPr>
        <p:spPr>
          <a:xfrm>
            <a:off x="1075767" y="1188637"/>
            <a:ext cx="2988234" cy="4480726"/>
          </a:xfrm>
        </p:spPr>
        <p:txBody>
          <a:bodyPr>
            <a:normAutofit/>
          </a:bodyPr>
          <a:lstStyle/>
          <a:p>
            <a:pPr algn="r"/>
            <a:r>
              <a:rPr lang="en-US" sz="4000" b="1">
                <a:cs typeface="Calibri Light"/>
              </a:rPr>
              <a:t>Checklist</a:t>
            </a:r>
            <a:r>
              <a:rPr lang="en-US" sz="3100">
                <a:cs typeface="Calibri Light"/>
              </a:rPr>
              <a:t>... what needs to completed by end of the lesson </a:t>
            </a:r>
          </a:p>
        </p:txBody>
      </p:sp>
      <p:cxnSp>
        <p:nvCxnSpPr>
          <p:cNvPr id="14" name="Straight Connector 13">
            <a:extLst>
              <a:ext uri="{FF2B5EF4-FFF2-40B4-BE49-F238E27FC236}">
                <a16:creationId xmlns:a16="http://schemas.microsoft.com/office/drawing/2014/main" id="{23AAC9B5-8015-485C-ACF9-A750390E9A5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1852863"/>
            <a:ext cx="0" cy="3236495"/>
          </a:xfrm>
          <a:prstGeom prst="line">
            <a:avLst/>
          </a:prstGeom>
          <a:ln w="19050" cap="sq">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A8BAAB75-1515-49D9-A004-1561CD25E383}"/>
              </a:ext>
            </a:extLst>
          </p:cNvPr>
          <p:cNvSpPr>
            <a:spLocks noGrp="1"/>
          </p:cNvSpPr>
          <p:nvPr>
            <p:ph idx="1"/>
          </p:nvPr>
        </p:nvSpPr>
        <p:spPr>
          <a:xfrm>
            <a:off x="5255260" y="1648870"/>
            <a:ext cx="4702848" cy="3560260"/>
          </a:xfrm>
        </p:spPr>
        <p:txBody>
          <a:bodyPr vert="horz" lIns="91440" tIns="45720" rIns="91440" bIns="45720" rtlCol="0" anchor="ctr">
            <a:normAutofit/>
          </a:bodyPr>
          <a:lstStyle/>
          <a:p>
            <a:pPr>
              <a:buFont typeface="Wingdings" panose="020B0604020202020204" pitchFamily="34" charset="0"/>
              <a:buChar char="ü"/>
            </a:pPr>
            <a:r>
              <a:rPr lang="en-US" sz="2400">
                <a:cs typeface="Calibri"/>
              </a:rPr>
              <a:t>PM - Lesson 1.2a PowerPoint (Answer each prompt in this ppt and “Turn in” in Teams) </a:t>
            </a:r>
            <a:endParaRPr lang="en-US" sz="2400">
              <a:ea typeface="+mn-lt"/>
              <a:cs typeface="+mn-lt"/>
            </a:endParaRPr>
          </a:p>
          <a:p>
            <a:pPr>
              <a:buFont typeface="Wingdings" panose="020B0604020202020204" pitchFamily="34" charset="0"/>
              <a:buChar char="ü"/>
            </a:pPr>
            <a:r>
              <a:rPr lang="en-US" sz="2400">
                <a:cs typeface="Calibri"/>
              </a:rPr>
              <a:t>Unit Question &amp; Chapter Question recorded in science notebook. </a:t>
            </a:r>
          </a:p>
        </p:txBody>
      </p:sp>
      <p:pic>
        <p:nvPicPr>
          <p:cNvPr id="4" name="Graphic 3" descr="Open book">
            <a:extLst>
              <a:ext uri="{FF2B5EF4-FFF2-40B4-BE49-F238E27FC236}">
                <a16:creationId xmlns:a16="http://schemas.microsoft.com/office/drawing/2014/main" id="{1223160B-8049-4513-9459-F6C76BFA575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656881" y="623275"/>
            <a:ext cx="889946" cy="914400"/>
          </a:xfrm>
          <a:prstGeom prst="rect">
            <a:avLst/>
          </a:prstGeom>
        </p:spPr>
      </p:pic>
      <p:sp>
        <p:nvSpPr>
          <p:cNvPr id="5" name="TextBox 4">
            <a:extLst>
              <a:ext uri="{FF2B5EF4-FFF2-40B4-BE49-F238E27FC236}">
                <a16:creationId xmlns:a16="http://schemas.microsoft.com/office/drawing/2014/main" id="{6AF471A7-3A3F-4625-9B4F-217E9081E4B9}"/>
              </a:ext>
            </a:extLst>
          </p:cNvPr>
          <p:cNvSpPr txBox="1"/>
          <p:nvPr/>
        </p:nvSpPr>
        <p:spPr>
          <a:xfrm>
            <a:off x="9305636" y="895809"/>
            <a:ext cx="1304944" cy="369332"/>
          </a:xfrm>
          <a:prstGeom prst="rect">
            <a:avLst/>
          </a:prstGeom>
          <a:solidFill>
            <a:srgbClr val="FFC000"/>
          </a:solidFill>
        </p:spPr>
        <p:txBody>
          <a:bodyPr wrap="square" rtlCol="0" anchor="ctr">
            <a:spAutoFit/>
          </a:bodyPr>
          <a:lstStyle/>
          <a:p>
            <a:pPr>
              <a:spcAft>
                <a:spcPts val="600"/>
              </a:spcAft>
            </a:pPr>
            <a:r>
              <a:rPr lang="en-US" dirty="0"/>
              <a:t>Read this!</a:t>
            </a:r>
          </a:p>
        </p:txBody>
      </p:sp>
    </p:spTree>
    <p:extLst>
      <p:ext uri="{BB962C8B-B14F-4D97-AF65-F5344CB8AC3E}">
        <p14:creationId xmlns:p14="http://schemas.microsoft.com/office/powerpoint/2010/main" val="17785153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428"/>
        <p:cNvGrpSpPr/>
        <p:nvPr/>
      </p:nvGrpSpPr>
      <p:grpSpPr>
        <a:xfrm>
          <a:off x="0" y="0"/>
          <a:ext cx="0" cy="0"/>
          <a:chOff x="0" y="0"/>
          <a:chExt cx="0" cy="0"/>
        </a:xfrm>
      </p:grpSpPr>
      <p:sp>
        <p:nvSpPr>
          <p:cNvPr id="1430" name="Google Shape;1430;p178"/>
          <p:cNvSpPr txBox="1">
            <a:spLocks noGrp="1"/>
          </p:cNvSpPr>
          <p:nvPr>
            <p:ph type="body" idx="3"/>
          </p:nvPr>
        </p:nvSpPr>
        <p:spPr>
          <a:xfrm>
            <a:off x="1093596" y="1255776"/>
            <a:ext cx="10004800" cy="4584400"/>
          </a:xfrm>
          <a:prstGeom prst="rect">
            <a:avLst/>
          </a:prstGeom>
        </p:spPr>
        <p:txBody>
          <a:bodyPr spcFirstLastPara="1" vert="horz" wrap="square" lIns="121900" tIns="121900" rIns="121900" bIns="121900" rtlCol="0" anchor="t" anchorCtr="0">
            <a:noAutofit/>
          </a:bodyPr>
          <a:lstStyle/>
          <a:p>
            <a:pPr marL="0" indent="0">
              <a:buClr>
                <a:schemeClr val="dk1"/>
              </a:buClr>
              <a:buSzPts val="1100"/>
              <a:buNone/>
            </a:pPr>
            <a:r>
              <a:rPr lang="en" sz="3700" dirty="0"/>
              <a:t>Today, we will begin a new unit called </a:t>
            </a:r>
            <a:r>
              <a:rPr lang="en" sz="3700" b="1" i="1" dirty="0"/>
              <a:t>Plate Motion.</a:t>
            </a:r>
            <a:endParaRPr sz="3700" b="1" i="1" dirty="0"/>
          </a:p>
          <a:p>
            <a:pPr marL="0" indent="0">
              <a:buClr>
                <a:schemeClr val="dk1"/>
              </a:buClr>
              <a:buSzPts val="1100"/>
              <a:buNone/>
            </a:pPr>
            <a:endParaRPr lang="en" sz="3700" b="1" i="1" dirty="0"/>
          </a:p>
          <a:p>
            <a:pPr marL="0" indent="0">
              <a:spcBef>
                <a:spcPts val="2133"/>
              </a:spcBef>
              <a:buClr>
                <a:schemeClr val="dk1"/>
              </a:buClr>
              <a:buSzPts val="1100"/>
              <a:buNone/>
            </a:pPr>
            <a:endParaRPr/>
          </a:p>
          <a:p>
            <a:pPr marL="0" indent="0">
              <a:spcBef>
                <a:spcPts val="2133"/>
              </a:spcBef>
              <a:buNone/>
            </a:pPr>
            <a:endParaRPr/>
          </a:p>
          <a:p>
            <a:pPr marL="0" indent="0">
              <a:spcBef>
                <a:spcPts val="2133"/>
              </a:spcBef>
              <a:buNone/>
            </a:pPr>
            <a:endParaRPr lang="en-US"/>
          </a:p>
          <a:p>
            <a:pPr marL="0" indent="0">
              <a:spcBef>
                <a:spcPts val="2133"/>
              </a:spcBef>
              <a:spcAft>
                <a:spcPts val="2133"/>
              </a:spcAft>
              <a:buNone/>
            </a:pPr>
            <a:endParaRPr lang="en-US"/>
          </a:p>
        </p:txBody>
      </p:sp>
      <p:pic>
        <p:nvPicPr>
          <p:cNvPr id="4" name="Picture 4" descr="A picture containing food&#10;&#10;Description automatically generated">
            <a:extLst>
              <a:ext uri="{FF2B5EF4-FFF2-40B4-BE49-F238E27FC236}">
                <a16:creationId xmlns:a16="http://schemas.microsoft.com/office/drawing/2014/main" id="{F83F0BA8-23F8-4315-B046-D078A9EB917D}"/>
              </a:ext>
            </a:extLst>
          </p:cNvPr>
          <p:cNvPicPr>
            <a:picLocks noChangeAspect="1"/>
          </p:cNvPicPr>
          <p:nvPr/>
        </p:nvPicPr>
        <p:blipFill>
          <a:blip r:embed="rId3"/>
          <a:stretch>
            <a:fillRect/>
          </a:stretch>
        </p:blipFill>
        <p:spPr>
          <a:xfrm>
            <a:off x="983673" y="3277388"/>
            <a:ext cx="10836563" cy="1642496"/>
          </a:xfrm>
          <a:prstGeom prst="rect">
            <a:avLst/>
          </a:prstGeom>
        </p:spPr>
      </p:pic>
      <p:pic>
        <p:nvPicPr>
          <p:cNvPr id="2" name="Graphic 1" descr="Open book">
            <a:extLst>
              <a:ext uri="{FF2B5EF4-FFF2-40B4-BE49-F238E27FC236}">
                <a16:creationId xmlns:a16="http://schemas.microsoft.com/office/drawing/2014/main" id="{4A374D2A-4E9D-4E76-95F6-AC8759D36EE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985061" y="89824"/>
            <a:ext cx="889946" cy="914400"/>
          </a:xfrm>
          <a:prstGeom prst="rect">
            <a:avLst/>
          </a:prstGeom>
        </p:spPr>
      </p:pic>
      <p:sp>
        <p:nvSpPr>
          <p:cNvPr id="6" name="TextBox 5">
            <a:extLst>
              <a:ext uri="{FF2B5EF4-FFF2-40B4-BE49-F238E27FC236}">
                <a16:creationId xmlns:a16="http://schemas.microsoft.com/office/drawing/2014/main" id="{1F84B54C-0016-411E-B981-1D9872D0C0D9}"/>
              </a:ext>
            </a:extLst>
          </p:cNvPr>
          <p:cNvSpPr txBox="1"/>
          <p:nvPr/>
        </p:nvSpPr>
        <p:spPr>
          <a:xfrm>
            <a:off x="9535887" y="347040"/>
            <a:ext cx="1304944" cy="369332"/>
          </a:xfrm>
          <a:prstGeom prst="rect">
            <a:avLst/>
          </a:prstGeom>
          <a:solidFill>
            <a:srgbClr val="FFC000"/>
          </a:solidFill>
        </p:spPr>
        <p:txBody>
          <a:bodyPr wrap="square" rtlCol="0" anchor="ctr">
            <a:spAutoFit/>
          </a:bodyPr>
          <a:lstStyle/>
          <a:p>
            <a:pPr>
              <a:spcAft>
                <a:spcPts val="600"/>
              </a:spcAft>
            </a:pPr>
            <a:r>
              <a:rPr lang="en-US" dirty="0"/>
              <a:t>Read this!</a:t>
            </a:r>
            <a:endParaRPr lang="en-US"/>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444"/>
        <p:cNvGrpSpPr/>
        <p:nvPr/>
      </p:nvGrpSpPr>
      <p:grpSpPr>
        <a:xfrm>
          <a:off x="0" y="0"/>
          <a:ext cx="0" cy="0"/>
          <a:chOff x="0" y="0"/>
          <a:chExt cx="0" cy="0"/>
        </a:xfrm>
      </p:grpSpPr>
      <p:sp>
        <p:nvSpPr>
          <p:cNvPr id="1446" name="Google Shape;1446;p180"/>
          <p:cNvSpPr txBox="1">
            <a:spLocks noGrp="1"/>
          </p:cNvSpPr>
          <p:nvPr>
            <p:ph type="body" idx="3"/>
          </p:nvPr>
        </p:nvSpPr>
        <p:spPr>
          <a:xfrm>
            <a:off x="1072896" y="1255776"/>
            <a:ext cx="10004800" cy="4584400"/>
          </a:xfrm>
          <a:prstGeom prst="rect">
            <a:avLst/>
          </a:prstGeom>
        </p:spPr>
        <p:txBody>
          <a:bodyPr spcFirstLastPara="1" vert="horz" wrap="square" lIns="121900" tIns="121900" rIns="121900" bIns="121900" rtlCol="0" anchor="t" anchorCtr="0">
            <a:noAutofit/>
          </a:bodyPr>
          <a:lstStyle/>
          <a:p>
            <a:pPr marL="0" indent="0">
              <a:buClr>
                <a:schemeClr val="dk1"/>
              </a:buClr>
              <a:buSzPts val="1100"/>
              <a:buNone/>
            </a:pPr>
            <a:r>
              <a:rPr lang="en" b="1"/>
              <a:t>Fossils</a:t>
            </a:r>
            <a:r>
              <a:rPr lang="en"/>
              <a:t> are like time capsules. Scientists use fossils to better understand what Earth was like when that fossil formed—thousands or even millions of years ago! </a:t>
            </a:r>
            <a:endParaRPr/>
          </a:p>
          <a:p>
            <a:pPr marL="0" indent="0">
              <a:spcBef>
                <a:spcPts val="2667"/>
              </a:spcBef>
              <a:buClr>
                <a:schemeClr val="dk1"/>
              </a:buClr>
              <a:buSzPts val="1100"/>
              <a:buNone/>
            </a:pPr>
            <a:r>
              <a:rPr lang="en"/>
              <a:t>Next, you’ll watch a video about a real-life scientist, Dr. Wilson, who is investigating fossils to </a:t>
            </a:r>
            <a:r>
              <a:rPr lang="en" b="1"/>
              <a:t>tell the story of Earth’s past</a:t>
            </a:r>
            <a:r>
              <a:rPr lang="en"/>
              <a:t>. </a:t>
            </a:r>
            <a:endParaRPr/>
          </a:p>
          <a:p>
            <a:pPr marL="0" indent="0">
              <a:spcBef>
                <a:spcPts val="2667"/>
              </a:spcBef>
              <a:spcAft>
                <a:spcPts val="2133"/>
              </a:spcAft>
              <a:buNone/>
            </a:pPr>
            <a:endParaRPr/>
          </a:p>
        </p:txBody>
      </p:sp>
      <p:pic>
        <p:nvPicPr>
          <p:cNvPr id="2" name="Graphic 1" descr="Open book">
            <a:extLst>
              <a:ext uri="{FF2B5EF4-FFF2-40B4-BE49-F238E27FC236}">
                <a16:creationId xmlns:a16="http://schemas.microsoft.com/office/drawing/2014/main" id="{3CBD155B-B611-4C5D-8B9B-A93B874AD98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985061" y="89824"/>
            <a:ext cx="889946" cy="914400"/>
          </a:xfrm>
          <a:prstGeom prst="rect">
            <a:avLst/>
          </a:prstGeom>
        </p:spPr>
      </p:pic>
      <p:sp>
        <p:nvSpPr>
          <p:cNvPr id="5" name="TextBox 4">
            <a:extLst>
              <a:ext uri="{FF2B5EF4-FFF2-40B4-BE49-F238E27FC236}">
                <a16:creationId xmlns:a16="http://schemas.microsoft.com/office/drawing/2014/main" id="{46BAE29D-6E2E-4C6F-8BDF-CA5E205CF5D8}"/>
              </a:ext>
            </a:extLst>
          </p:cNvPr>
          <p:cNvSpPr txBox="1"/>
          <p:nvPr/>
        </p:nvSpPr>
        <p:spPr>
          <a:xfrm>
            <a:off x="9535887" y="347040"/>
            <a:ext cx="1304944" cy="369332"/>
          </a:xfrm>
          <a:prstGeom prst="rect">
            <a:avLst/>
          </a:prstGeom>
          <a:solidFill>
            <a:srgbClr val="FFC000"/>
          </a:solidFill>
        </p:spPr>
        <p:txBody>
          <a:bodyPr wrap="square" rtlCol="0" anchor="ctr">
            <a:spAutoFit/>
          </a:bodyPr>
          <a:lstStyle/>
          <a:p>
            <a:pPr>
              <a:spcAft>
                <a:spcPts val="600"/>
              </a:spcAft>
            </a:pPr>
            <a:r>
              <a:rPr lang="en-US" dirty="0"/>
              <a:t>Read this!</a:t>
            </a:r>
            <a:endParaRPr lang="en-US"/>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450"/>
        <p:cNvGrpSpPr/>
        <p:nvPr/>
      </p:nvGrpSpPr>
      <p:grpSpPr>
        <a:xfrm>
          <a:off x="0" y="0"/>
          <a:ext cx="0" cy="0"/>
          <a:chOff x="0" y="0"/>
          <a:chExt cx="0" cy="0"/>
        </a:xfrm>
      </p:grpSpPr>
      <p:sp>
        <p:nvSpPr>
          <p:cNvPr id="1452" name="Google Shape;1452;p181"/>
          <p:cNvSpPr txBox="1">
            <a:spLocks noGrp="1"/>
          </p:cNvSpPr>
          <p:nvPr>
            <p:ph type="body" idx="5"/>
          </p:nvPr>
        </p:nvSpPr>
        <p:spPr>
          <a:xfrm>
            <a:off x="5791200" y="1255776"/>
            <a:ext cx="5631600" cy="4598000"/>
          </a:xfrm>
          <a:prstGeom prst="rect">
            <a:avLst/>
          </a:prstGeom>
        </p:spPr>
        <p:txBody>
          <a:bodyPr spcFirstLastPara="1" vert="horz" wrap="square" lIns="121900" tIns="121900" rIns="121900" bIns="121900" rtlCol="0" anchor="t" anchorCtr="0">
            <a:noAutofit/>
          </a:bodyPr>
          <a:lstStyle/>
          <a:p>
            <a:pPr marL="0" indent="0">
              <a:buClr>
                <a:schemeClr val="dk1"/>
              </a:buClr>
              <a:buSzPts val="1100"/>
              <a:buNone/>
            </a:pPr>
            <a:r>
              <a:rPr lang="en"/>
              <a:t>As the video plays, you should </a:t>
            </a:r>
            <a:r>
              <a:rPr lang="en" b="1"/>
              <a:t>listen for answers</a:t>
            </a:r>
            <a:r>
              <a:rPr lang="en"/>
              <a:t> to each of these questions.</a:t>
            </a:r>
            <a:endParaRPr/>
          </a:p>
          <a:p>
            <a:pPr marL="0" indent="0">
              <a:spcBef>
                <a:spcPts val="2667"/>
              </a:spcBef>
              <a:buClr>
                <a:schemeClr val="dk1"/>
              </a:buClr>
              <a:buSzPts val="1100"/>
              <a:buNone/>
            </a:pPr>
            <a:r>
              <a:rPr lang="en" b="1"/>
              <a:t>Write </a:t>
            </a:r>
            <a:r>
              <a:rPr lang="en"/>
              <a:t>your ideas down on a piece of paper. </a:t>
            </a:r>
            <a:endParaRPr/>
          </a:p>
          <a:p>
            <a:pPr marL="0" indent="0">
              <a:spcBef>
                <a:spcPts val="2667"/>
              </a:spcBef>
              <a:spcAft>
                <a:spcPts val="2133"/>
              </a:spcAft>
              <a:buNone/>
            </a:pPr>
            <a:endParaRPr/>
          </a:p>
        </p:txBody>
      </p:sp>
      <p:pic>
        <p:nvPicPr>
          <p:cNvPr id="1453" name="Google Shape;1453;p181"/>
          <p:cNvPicPr preferRelativeResize="0"/>
          <p:nvPr/>
        </p:nvPicPr>
        <p:blipFill>
          <a:blip r:embed="rId3">
            <a:alphaModFix/>
          </a:blip>
          <a:stretch>
            <a:fillRect/>
          </a:stretch>
        </p:blipFill>
        <p:spPr>
          <a:xfrm>
            <a:off x="315833" y="944767"/>
            <a:ext cx="4698467" cy="5134400"/>
          </a:xfrm>
          <a:prstGeom prst="rect">
            <a:avLst/>
          </a:prstGeom>
          <a:noFill/>
          <a:ln>
            <a:noFill/>
          </a:ln>
        </p:spPr>
      </p:pic>
      <p:sp>
        <p:nvSpPr>
          <p:cNvPr id="1454" name="Google Shape;1454;p181"/>
          <p:cNvSpPr txBox="1"/>
          <p:nvPr/>
        </p:nvSpPr>
        <p:spPr>
          <a:xfrm>
            <a:off x="1277267" y="1508033"/>
            <a:ext cx="3240000" cy="4020000"/>
          </a:xfrm>
          <a:prstGeom prst="rect">
            <a:avLst/>
          </a:prstGeom>
          <a:noFill/>
          <a:ln>
            <a:noFill/>
          </a:ln>
        </p:spPr>
        <p:txBody>
          <a:bodyPr spcFirstLastPara="1" wrap="square" lIns="121900" tIns="121900" rIns="121900" bIns="121900" anchor="t" anchorCtr="0">
            <a:noAutofit/>
          </a:bodyPr>
          <a:lstStyle/>
          <a:p>
            <a:r>
              <a:rPr lang="en" sz="1600">
                <a:solidFill>
                  <a:srgbClr val="2F2F2F"/>
                </a:solidFill>
                <a:latin typeface="Comic Sans MS"/>
                <a:ea typeface="Comic Sans MS"/>
                <a:cs typeface="Comic Sans MS"/>
                <a:sym typeface="Comic Sans MS"/>
              </a:rPr>
              <a:t>What kind of evidence does Dr. Wilson use in his research? </a:t>
            </a:r>
            <a:endParaRPr sz="1600">
              <a:solidFill>
                <a:srgbClr val="2F2F2F"/>
              </a:solidFill>
              <a:latin typeface="Comic Sans MS"/>
              <a:ea typeface="Comic Sans MS"/>
              <a:cs typeface="Comic Sans MS"/>
              <a:sym typeface="Comic Sans MS"/>
            </a:endParaRPr>
          </a:p>
          <a:p>
            <a:endParaRPr sz="1600">
              <a:solidFill>
                <a:srgbClr val="2F2F2F"/>
              </a:solidFill>
              <a:latin typeface="Comic Sans MS"/>
              <a:ea typeface="Comic Sans MS"/>
              <a:cs typeface="Comic Sans MS"/>
              <a:sym typeface="Comic Sans MS"/>
            </a:endParaRPr>
          </a:p>
          <a:p>
            <a:endParaRPr sz="1600">
              <a:solidFill>
                <a:srgbClr val="2F2F2F"/>
              </a:solidFill>
              <a:latin typeface="Comic Sans MS"/>
              <a:ea typeface="Comic Sans MS"/>
              <a:cs typeface="Comic Sans MS"/>
              <a:sym typeface="Comic Sans MS"/>
            </a:endParaRPr>
          </a:p>
          <a:p>
            <a:endParaRPr sz="1600">
              <a:solidFill>
                <a:srgbClr val="2F2F2F"/>
              </a:solidFill>
              <a:latin typeface="Comic Sans MS"/>
              <a:ea typeface="Comic Sans MS"/>
              <a:cs typeface="Comic Sans MS"/>
              <a:sym typeface="Comic Sans MS"/>
            </a:endParaRPr>
          </a:p>
          <a:p>
            <a:pPr>
              <a:buClr>
                <a:schemeClr val="dk1"/>
              </a:buClr>
              <a:buSzPts val="1100"/>
            </a:pPr>
            <a:endParaRPr sz="1600">
              <a:solidFill>
                <a:srgbClr val="2F2F2F"/>
              </a:solidFill>
              <a:latin typeface="Comic Sans MS"/>
              <a:ea typeface="Comic Sans MS"/>
              <a:cs typeface="Comic Sans MS"/>
              <a:sym typeface="Comic Sans MS"/>
            </a:endParaRPr>
          </a:p>
          <a:p>
            <a:pPr>
              <a:buClr>
                <a:schemeClr val="dk1"/>
              </a:buClr>
              <a:buSzPts val="1100"/>
            </a:pPr>
            <a:endParaRPr sz="1600">
              <a:solidFill>
                <a:srgbClr val="2F2F2F"/>
              </a:solidFill>
              <a:latin typeface="Comic Sans MS"/>
              <a:ea typeface="Comic Sans MS"/>
              <a:cs typeface="Comic Sans MS"/>
              <a:sym typeface="Comic Sans MS"/>
            </a:endParaRPr>
          </a:p>
          <a:p>
            <a:pPr>
              <a:buClr>
                <a:schemeClr val="dk1"/>
              </a:buClr>
              <a:buSzPts val="1100"/>
            </a:pPr>
            <a:r>
              <a:rPr lang="en" sz="1600">
                <a:solidFill>
                  <a:srgbClr val="2F2F2F"/>
                </a:solidFill>
                <a:latin typeface="Comic Sans MS"/>
                <a:ea typeface="Comic Sans MS"/>
                <a:cs typeface="Comic Sans MS"/>
                <a:sym typeface="Comic Sans MS"/>
              </a:rPr>
              <a:t>How does his research help us learn about the geologic history of Earth?</a:t>
            </a:r>
            <a:endParaRPr sz="1600">
              <a:solidFill>
                <a:srgbClr val="2F2F2F"/>
              </a:solidFill>
              <a:latin typeface="Comic Sans MS"/>
              <a:ea typeface="Comic Sans MS"/>
              <a:cs typeface="Comic Sans MS"/>
              <a:sym typeface="Comic Sans MS"/>
            </a:endParaRPr>
          </a:p>
          <a:p>
            <a:endParaRPr sz="2400">
              <a:latin typeface="Roboto"/>
              <a:ea typeface="Roboto"/>
              <a:cs typeface="Roboto"/>
              <a:sym typeface="Roboto"/>
            </a:endParaRPr>
          </a:p>
        </p:txBody>
      </p:sp>
      <p:pic>
        <p:nvPicPr>
          <p:cNvPr id="2" name="Graphic 1" descr="Open book">
            <a:extLst>
              <a:ext uri="{FF2B5EF4-FFF2-40B4-BE49-F238E27FC236}">
                <a16:creationId xmlns:a16="http://schemas.microsoft.com/office/drawing/2014/main" id="{570C79A1-1A88-49B3-96F5-2E6FA5C8EEE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985061" y="89824"/>
            <a:ext cx="889946" cy="914400"/>
          </a:xfrm>
          <a:prstGeom prst="rect">
            <a:avLst/>
          </a:prstGeom>
        </p:spPr>
      </p:pic>
      <p:sp>
        <p:nvSpPr>
          <p:cNvPr id="4" name="TextBox 3">
            <a:extLst>
              <a:ext uri="{FF2B5EF4-FFF2-40B4-BE49-F238E27FC236}">
                <a16:creationId xmlns:a16="http://schemas.microsoft.com/office/drawing/2014/main" id="{D0FD64F0-A221-48EA-BD33-630ED2DF6375}"/>
              </a:ext>
            </a:extLst>
          </p:cNvPr>
          <p:cNvSpPr txBox="1"/>
          <p:nvPr/>
        </p:nvSpPr>
        <p:spPr>
          <a:xfrm>
            <a:off x="9535887" y="347040"/>
            <a:ext cx="1304944" cy="369332"/>
          </a:xfrm>
          <a:prstGeom prst="rect">
            <a:avLst/>
          </a:prstGeom>
          <a:solidFill>
            <a:srgbClr val="FFC000"/>
          </a:solidFill>
        </p:spPr>
        <p:txBody>
          <a:bodyPr wrap="square" rtlCol="0" anchor="ctr">
            <a:spAutoFit/>
          </a:bodyPr>
          <a:lstStyle/>
          <a:p>
            <a:pPr>
              <a:spcAft>
                <a:spcPts val="600"/>
              </a:spcAft>
            </a:pPr>
            <a:r>
              <a:rPr lang="en-US" dirty="0"/>
              <a:t>Read this!</a:t>
            </a:r>
            <a:endParaRPr lang="en-US"/>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458"/>
        <p:cNvGrpSpPr/>
        <p:nvPr/>
      </p:nvGrpSpPr>
      <p:grpSpPr>
        <a:xfrm>
          <a:off x="0" y="0"/>
          <a:ext cx="0" cy="0"/>
          <a:chOff x="0" y="0"/>
          <a:chExt cx="0" cy="0"/>
        </a:xfrm>
      </p:grpSpPr>
      <p:sp>
        <p:nvSpPr>
          <p:cNvPr id="1459" name="Google Shape;1459;p182"/>
          <p:cNvSpPr/>
          <p:nvPr/>
        </p:nvSpPr>
        <p:spPr>
          <a:xfrm>
            <a:off x="-18300" y="8600"/>
            <a:ext cx="12192000" cy="6858000"/>
          </a:xfrm>
          <a:prstGeom prst="rect">
            <a:avLst/>
          </a:prstGeom>
          <a:solidFill>
            <a:srgbClr val="000000"/>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pic>
        <p:nvPicPr>
          <p:cNvPr id="1460" name="Google Shape;1460;p182" title="Plate Motion @ Home: Meet a Paleontologist">
            <a:hlinkClick r:id="rId3"/>
          </p:cNvPr>
          <p:cNvPicPr preferRelativeResize="0"/>
          <p:nvPr/>
        </p:nvPicPr>
        <p:blipFill>
          <a:blip r:embed="rId4">
            <a:alphaModFix/>
          </a:blip>
          <a:stretch>
            <a:fillRect/>
          </a:stretch>
        </p:blipFill>
        <p:spPr>
          <a:xfrm>
            <a:off x="1535467" y="8600"/>
            <a:ext cx="8522933" cy="6392200"/>
          </a:xfrm>
          <a:prstGeom prst="rect">
            <a:avLst/>
          </a:prstGeom>
          <a:noFill/>
          <a:ln>
            <a:noFill/>
          </a:ln>
        </p:spPr>
      </p:pic>
      <p:sp>
        <p:nvSpPr>
          <p:cNvPr id="1461" name="Google Shape;1461;p182"/>
          <p:cNvSpPr txBox="1"/>
          <p:nvPr/>
        </p:nvSpPr>
        <p:spPr>
          <a:xfrm>
            <a:off x="4579500" y="5607893"/>
            <a:ext cx="7163181" cy="893618"/>
          </a:xfrm>
          <a:prstGeom prst="rect">
            <a:avLst/>
          </a:prstGeom>
          <a:noFill/>
          <a:ln>
            <a:noFill/>
          </a:ln>
        </p:spPr>
        <p:txBody>
          <a:bodyPr spcFirstLastPara="1" wrap="square" lIns="0" tIns="36567" rIns="97533" bIns="0" anchor="t" anchorCtr="0">
            <a:noAutofit/>
          </a:bodyPr>
          <a:lstStyle/>
          <a:p>
            <a:pPr algn="r">
              <a:spcAft>
                <a:spcPts val="2133"/>
              </a:spcAft>
            </a:pPr>
            <a:r>
              <a:rPr lang="en" sz="2000" dirty="0">
                <a:solidFill>
                  <a:schemeClr val="bg1"/>
                </a:solidFill>
                <a:latin typeface="Roboto"/>
                <a:ea typeface="Roboto"/>
                <a:cs typeface="Roboto"/>
                <a:sym typeface="Roboto"/>
              </a:rPr>
              <a:t>While holding the Ctrl key, click the link to view the video</a:t>
            </a:r>
            <a:endParaRPr lang="en-US" sz="2000" dirty="0">
              <a:solidFill>
                <a:schemeClr val="bg1"/>
              </a:solidFill>
              <a:latin typeface="Roboto"/>
              <a:ea typeface="Roboto"/>
              <a:cs typeface="Roboto"/>
              <a:sym typeface="Roboto"/>
            </a:endParaRPr>
          </a:p>
          <a:p>
            <a:pPr algn="r">
              <a:spcAft>
                <a:spcPts val="2133"/>
              </a:spcAft>
            </a:pPr>
            <a:r>
              <a:rPr lang="en" sz="2000" u="sng" dirty="0">
                <a:solidFill>
                  <a:schemeClr val="hlink"/>
                </a:solidFill>
                <a:latin typeface="Roboto"/>
                <a:ea typeface="Roboto"/>
                <a:cs typeface="Roboto"/>
                <a:sym typeface="Roboto"/>
                <a:hlinkClick r:id="rId5">
                  <a:extLst>
                    <a:ext uri="{A12FA001-AC4F-418D-AE19-62706E023703}">
                      <ahyp:hlinkClr xmlns:ahyp="http://schemas.microsoft.com/office/drawing/2018/hyperlinkcolor" val="tx"/>
                    </a:ext>
                  </a:extLst>
                </a:hlinkClick>
              </a:rPr>
              <a:t>tinyurl.com/AMPPM-01</a:t>
            </a:r>
            <a:endParaRPr sz="2000" dirty="0">
              <a:solidFill>
                <a:schemeClr val="hlink"/>
              </a:solidFill>
              <a:latin typeface="Roboto"/>
              <a:ea typeface="Roboto"/>
              <a:cs typeface="Roboto"/>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TotalTime>
  <Words>1156</Words>
  <Application>Microsoft Office PowerPoint</Application>
  <PresentationFormat>Widescreen</PresentationFormat>
  <Paragraphs>105</Paragraphs>
  <Slides>25</Slides>
  <Notes>21</Notes>
  <HiddenSlides>0</HiddenSlides>
  <MMClips>0</MMClips>
  <ScaleCrop>false</ScaleCrop>
  <HeadingPairs>
    <vt:vector size="4" baseType="variant">
      <vt:variant>
        <vt:lpstr>Theme</vt:lpstr>
      </vt:variant>
      <vt:variant>
        <vt:i4>1</vt:i4>
      </vt:variant>
      <vt:variant>
        <vt:lpstr>Slide Titles</vt:lpstr>
      </vt:variant>
      <vt:variant>
        <vt:i4>25</vt:i4>
      </vt:variant>
    </vt:vector>
  </HeadingPairs>
  <TitlesOfParts>
    <vt:vector size="26" baseType="lpstr">
      <vt:lpstr>Office Theme</vt:lpstr>
      <vt:lpstr>Plate Motion</vt:lpstr>
      <vt:lpstr>PowerPoint Presentation</vt:lpstr>
      <vt:lpstr>Agenda </vt:lpstr>
      <vt:lpstr>Objectives </vt:lpstr>
      <vt:lpstr>Checklist... what needs to completed by end of the lesson </vt:lpstr>
      <vt:lpstr>PowerPoint Presentation</vt:lpstr>
      <vt:lpstr>PowerPoint Presentation</vt:lpstr>
      <vt:lpstr>PowerPoint Presentation</vt:lpstr>
      <vt:lpstr>PowerPoint Presentation</vt:lpstr>
      <vt:lpstr>PowerPoint Presentation</vt:lpstr>
      <vt:lpstr>Unit Question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Chapter 1 Question </vt:lpstr>
      <vt:lpstr>PowerPoint Presentation</vt:lpstr>
      <vt:lpstr>PowerPoint Presentation</vt:lpstr>
      <vt:lpstr>PowerPoint Presentation</vt:lpstr>
      <vt:lpstr>Exit Ticket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Plate Motion</dc:title>
  <dc:creator>Burke, Katie</dc:creator>
  <cp:lastModifiedBy>Burke, Katie</cp:lastModifiedBy>
  <cp:revision>20</cp:revision>
  <dcterms:created xsi:type="dcterms:W3CDTF">2020-10-11T23:59:11Z</dcterms:created>
  <dcterms:modified xsi:type="dcterms:W3CDTF">2020-10-18T20:06:03Z</dcterms:modified>
</cp:coreProperties>
</file>