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712" r:id="rId2"/>
  </p:sldMasterIdLst>
  <p:notesMasterIdLst>
    <p:notesMasterId r:id="rId22"/>
  </p:notesMasterIdLst>
  <p:sldIdLst>
    <p:sldId id="256" r:id="rId3"/>
    <p:sldId id="257" r:id="rId4"/>
    <p:sldId id="287" r:id="rId5"/>
    <p:sldId id="259" r:id="rId6"/>
    <p:sldId id="285" r:id="rId7"/>
    <p:sldId id="284" r:id="rId8"/>
    <p:sldId id="274" r:id="rId9"/>
    <p:sldId id="288" r:id="rId10"/>
    <p:sldId id="279" r:id="rId11"/>
    <p:sldId id="278" r:id="rId12"/>
    <p:sldId id="273" r:id="rId13"/>
    <p:sldId id="289" r:id="rId14"/>
    <p:sldId id="272" r:id="rId15"/>
    <p:sldId id="268" r:id="rId16"/>
    <p:sldId id="267" r:id="rId17"/>
    <p:sldId id="266" r:id="rId18"/>
    <p:sldId id="290" r:id="rId19"/>
    <p:sldId id="286"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F0A6A-92CD-4664-EE95-C1542402378E}" v="47" dt="2024-11-26T19:59:47.2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0589FD-2D2D-4D19-A5C0-6D6804A969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A6EC91-3C85-4925-A908-80A6A3D58837}">
      <dgm:prSet/>
      <dgm:spPr/>
      <dgm:t>
        <a:bodyPr/>
        <a:lstStyle/>
        <a:p>
          <a:pPr>
            <a:lnSpc>
              <a:spcPct val="100000"/>
            </a:lnSpc>
          </a:pPr>
          <a:r>
            <a:rPr lang="en-US" dirty="0"/>
            <a:t>Daily Message</a:t>
          </a:r>
        </a:p>
      </dgm:t>
    </dgm:pt>
    <dgm:pt modelId="{71A61751-7F45-4832-9D3C-A1C4E8F2683A}" type="parTrans" cxnId="{8646D1C2-86A0-45C6-ABC6-1DA86B8D8413}">
      <dgm:prSet/>
      <dgm:spPr/>
      <dgm:t>
        <a:bodyPr/>
        <a:lstStyle/>
        <a:p>
          <a:endParaRPr lang="en-US"/>
        </a:p>
      </dgm:t>
    </dgm:pt>
    <dgm:pt modelId="{705D7570-C494-40CF-ADF6-019B42B69600}" type="sibTrans" cxnId="{8646D1C2-86A0-45C6-ABC6-1DA86B8D8413}">
      <dgm:prSet/>
      <dgm:spPr/>
      <dgm:t>
        <a:bodyPr/>
        <a:lstStyle/>
        <a:p>
          <a:endParaRPr lang="en-US"/>
        </a:p>
      </dgm:t>
    </dgm:pt>
    <dgm:pt modelId="{07762776-DD26-4A8E-98AD-0F6633B3C288}">
      <dgm:prSet/>
      <dgm:spPr/>
      <dgm:t>
        <a:bodyPr/>
        <a:lstStyle/>
        <a:p>
          <a:pPr>
            <a:lnSpc>
              <a:spcPct val="100000"/>
            </a:lnSpc>
          </a:pPr>
          <a:r>
            <a:rPr lang="en-US" dirty="0"/>
            <a:t>Proposal Outlines</a:t>
          </a:r>
        </a:p>
      </dgm:t>
    </dgm:pt>
    <dgm:pt modelId="{DEE1EEF0-A8F8-4C14-8192-3DB53015988E}" type="parTrans" cxnId="{799F5C38-1E58-458E-8DF6-8B69E953E603}">
      <dgm:prSet/>
      <dgm:spPr/>
      <dgm:t>
        <a:bodyPr/>
        <a:lstStyle/>
        <a:p>
          <a:endParaRPr lang="en-US"/>
        </a:p>
      </dgm:t>
    </dgm:pt>
    <dgm:pt modelId="{1E183796-F97D-4CAE-9CBC-4F2CD489D4C4}" type="sibTrans" cxnId="{799F5C38-1E58-458E-8DF6-8B69E953E603}">
      <dgm:prSet/>
      <dgm:spPr/>
      <dgm:t>
        <a:bodyPr/>
        <a:lstStyle/>
        <a:p>
          <a:endParaRPr lang="en-US"/>
        </a:p>
      </dgm:t>
    </dgm:pt>
    <dgm:pt modelId="{490F617D-9E22-49B2-8048-C6E145934C2D}">
      <dgm:prSet/>
      <dgm:spPr/>
      <dgm:t>
        <a:bodyPr/>
        <a:lstStyle/>
        <a:p>
          <a:pPr>
            <a:lnSpc>
              <a:spcPct val="100000"/>
            </a:lnSpc>
          </a:pPr>
          <a:r>
            <a:rPr lang="en-US" dirty="0"/>
            <a:t>Resources</a:t>
          </a:r>
        </a:p>
      </dgm:t>
    </dgm:pt>
    <dgm:pt modelId="{79315019-F299-4417-B147-430F9AC9BF39}" type="parTrans" cxnId="{615DE38B-3F05-4F2F-939D-430CAE427D0D}">
      <dgm:prSet/>
      <dgm:spPr/>
      <dgm:t>
        <a:bodyPr/>
        <a:lstStyle/>
        <a:p>
          <a:endParaRPr lang="en-US"/>
        </a:p>
      </dgm:t>
    </dgm:pt>
    <dgm:pt modelId="{2B8BD6E7-0FA8-4594-B2C9-9EF2D9841E4B}" type="sibTrans" cxnId="{615DE38B-3F05-4F2F-939D-430CAE427D0D}">
      <dgm:prSet/>
      <dgm:spPr/>
      <dgm:t>
        <a:bodyPr/>
        <a:lstStyle/>
        <a:p>
          <a:endParaRPr lang="en-US"/>
        </a:p>
      </dgm:t>
    </dgm:pt>
    <dgm:pt modelId="{F57FC08F-194B-48F1-96D3-B2CB2A3B3F69}">
      <dgm:prSet/>
      <dgm:spPr/>
      <dgm:t>
        <a:bodyPr/>
        <a:lstStyle/>
        <a:p>
          <a:pPr>
            <a:lnSpc>
              <a:spcPct val="100000"/>
            </a:lnSpc>
          </a:pPr>
          <a:r>
            <a:rPr lang="en-US" dirty="0"/>
            <a:t>Strategies</a:t>
          </a:r>
        </a:p>
      </dgm:t>
    </dgm:pt>
    <dgm:pt modelId="{40319BA2-345D-4B33-BA3B-B4240DA3696F}" type="parTrans" cxnId="{761BD4A8-4530-47AB-A79E-2A78A5AB787B}">
      <dgm:prSet/>
      <dgm:spPr/>
      <dgm:t>
        <a:bodyPr/>
        <a:lstStyle/>
        <a:p>
          <a:endParaRPr lang="en-US"/>
        </a:p>
      </dgm:t>
    </dgm:pt>
    <dgm:pt modelId="{A64FD291-D129-4577-8100-84266E008222}" type="sibTrans" cxnId="{761BD4A8-4530-47AB-A79E-2A78A5AB787B}">
      <dgm:prSet/>
      <dgm:spPr/>
      <dgm:t>
        <a:bodyPr/>
        <a:lstStyle/>
        <a:p>
          <a:endParaRPr lang="en-US"/>
        </a:p>
      </dgm:t>
    </dgm:pt>
    <dgm:pt modelId="{390DAB7D-9E49-444E-B684-967DDBC8594E}">
      <dgm:prSet/>
      <dgm:spPr/>
      <dgm:t>
        <a:bodyPr/>
        <a:lstStyle/>
        <a:p>
          <a:pPr>
            <a:lnSpc>
              <a:spcPct val="100000"/>
            </a:lnSpc>
          </a:pPr>
          <a:r>
            <a:rPr lang="en-US" dirty="0"/>
            <a:t>Writing</a:t>
          </a:r>
        </a:p>
      </dgm:t>
    </dgm:pt>
    <dgm:pt modelId="{BF3C19C5-7EBF-4134-BA2D-03A4F20314B6}" type="parTrans" cxnId="{5E59E323-5D75-4488-82B0-00E8F37AEED2}">
      <dgm:prSet/>
      <dgm:spPr/>
      <dgm:t>
        <a:bodyPr/>
        <a:lstStyle/>
        <a:p>
          <a:endParaRPr lang="en-US"/>
        </a:p>
      </dgm:t>
    </dgm:pt>
    <dgm:pt modelId="{2C6688F3-00B9-452A-98BF-B80EC71B8368}" type="sibTrans" cxnId="{5E59E323-5D75-4488-82B0-00E8F37AEED2}">
      <dgm:prSet/>
      <dgm:spPr/>
      <dgm:t>
        <a:bodyPr/>
        <a:lstStyle/>
        <a:p>
          <a:endParaRPr lang="en-US"/>
        </a:p>
      </dgm:t>
    </dgm:pt>
    <dgm:pt modelId="{A657D129-1C12-436B-B25F-7E044598D5FE}">
      <dgm:prSet/>
      <dgm:spPr/>
      <dgm:t>
        <a:bodyPr/>
        <a:lstStyle/>
        <a:p>
          <a:pPr>
            <a:lnSpc>
              <a:spcPct val="100000"/>
            </a:lnSpc>
          </a:pPr>
          <a:r>
            <a:rPr lang="en-US" dirty="0"/>
            <a:t>Exit Ticket</a:t>
          </a:r>
        </a:p>
      </dgm:t>
    </dgm:pt>
    <dgm:pt modelId="{78E3647C-BC9E-4131-A6FC-7A69A6549F6E}" type="parTrans" cxnId="{68D57A2E-7EF3-49B0-B8E7-84D4B006AE0D}">
      <dgm:prSet/>
      <dgm:spPr/>
      <dgm:t>
        <a:bodyPr/>
        <a:lstStyle/>
        <a:p>
          <a:endParaRPr lang="en-US"/>
        </a:p>
      </dgm:t>
    </dgm:pt>
    <dgm:pt modelId="{FE83D068-B443-4438-B540-F798349B3F83}" type="sibTrans" cxnId="{68D57A2E-7EF3-49B0-B8E7-84D4B006AE0D}">
      <dgm:prSet/>
      <dgm:spPr/>
      <dgm:t>
        <a:bodyPr/>
        <a:lstStyle/>
        <a:p>
          <a:endParaRPr lang="en-US"/>
        </a:p>
      </dgm:t>
    </dgm:pt>
    <dgm:pt modelId="{87AC0BAF-440A-4AA2-806C-BA27D1B84AF1}" type="pres">
      <dgm:prSet presAssocID="{1F0589FD-2D2D-4D19-A5C0-6D6804A969E9}" presName="root" presStyleCnt="0">
        <dgm:presLayoutVars>
          <dgm:dir/>
          <dgm:resizeHandles val="exact"/>
        </dgm:presLayoutVars>
      </dgm:prSet>
      <dgm:spPr/>
    </dgm:pt>
    <dgm:pt modelId="{710157C3-172E-49AB-BB7E-891CC79191E2}" type="pres">
      <dgm:prSet presAssocID="{1BA6EC91-3C85-4925-A908-80A6A3D58837}" presName="compNode" presStyleCnt="0"/>
      <dgm:spPr/>
    </dgm:pt>
    <dgm:pt modelId="{ADD0407C-CA52-49C3-90F3-D35E4AD55330}" type="pres">
      <dgm:prSet presAssocID="{1BA6EC91-3C85-4925-A908-80A6A3D58837}" presName="bgRect" presStyleLbl="bgShp" presStyleIdx="0" presStyleCnt="3"/>
      <dgm:spPr/>
    </dgm:pt>
    <dgm:pt modelId="{130E639A-2B7B-4B1C-A45F-2903060D3296}" type="pres">
      <dgm:prSet presAssocID="{1BA6EC91-3C85-4925-A908-80A6A3D588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272D5F0D-78EB-4D3E-B14D-00F9A07FF950}" type="pres">
      <dgm:prSet presAssocID="{1BA6EC91-3C85-4925-A908-80A6A3D58837}" presName="spaceRect" presStyleCnt="0"/>
      <dgm:spPr/>
    </dgm:pt>
    <dgm:pt modelId="{D582866E-5E77-46F3-A7E2-30AE5E8BB978}" type="pres">
      <dgm:prSet presAssocID="{1BA6EC91-3C85-4925-A908-80A6A3D58837}" presName="parTx" presStyleLbl="revTx" presStyleIdx="0" presStyleCnt="4">
        <dgm:presLayoutVars>
          <dgm:chMax val="0"/>
          <dgm:chPref val="0"/>
        </dgm:presLayoutVars>
      </dgm:prSet>
      <dgm:spPr/>
    </dgm:pt>
    <dgm:pt modelId="{9EBA4DE6-A6E8-428B-9FC2-2FF086BA95F4}" type="pres">
      <dgm:prSet presAssocID="{705D7570-C494-40CF-ADF6-019B42B69600}" presName="sibTrans" presStyleCnt="0"/>
      <dgm:spPr/>
    </dgm:pt>
    <dgm:pt modelId="{ACECBFBB-0A76-4D7F-96CB-DCC4B6273047}" type="pres">
      <dgm:prSet presAssocID="{07762776-DD26-4A8E-98AD-0F6633B3C288}" presName="compNode" presStyleCnt="0"/>
      <dgm:spPr/>
    </dgm:pt>
    <dgm:pt modelId="{A57054C3-3128-4C29-8E7E-6D6AE4DB0DDC}" type="pres">
      <dgm:prSet presAssocID="{07762776-DD26-4A8E-98AD-0F6633B3C288}" presName="bgRect" presStyleLbl="bgShp" presStyleIdx="1" presStyleCnt="3"/>
      <dgm:spPr/>
    </dgm:pt>
    <dgm:pt modelId="{2A044BF6-A758-44E5-8FD7-3C77FF6A2BEF}" type="pres">
      <dgm:prSet presAssocID="{07762776-DD26-4A8E-98AD-0F6633B3C2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ECE0742F-F14B-410F-8041-556CE694BC49}" type="pres">
      <dgm:prSet presAssocID="{07762776-DD26-4A8E-98AD-0F6633B3C288}" presName="spaceRect" presStyleCnt="0"/>
      <dgm:spPr/>
    </dgm:pt>
    <dgm:pt modelId="{4EB70058-5EC7-43C5-81CB-02FE00320009}" type="pres">
      <dgm:prSet presAssocID="{07762776-DD26-4A8E-98AD-0F6633B3C288}" presName="parTx" presStyleLbl="revTx" presStyleIdx="1" presStyleCnt="4">
        <dgm:presLayoutVars>
          <dgm:chMax val="0"/>
          <dgm:chPref val="0"/>
        </dgm:presLayoutVars>
      </dgm:prSet>
      <dgm:spPr/>
    </dgm:pt>
    <dgm:pt modelId="{990C19E7-F7A9-4F69-AFE5-9403004A2BAA}" type="pres">
      <dgm:prSet presAssocID="{07762776-DD26-4A8E-98AD-0F6633B3C288}" presName="desTx" presStyleLbl="revTx" presStyleIdx="2" presStyleCnt="4">
        <dgm:presLayoutVars/>
      </dgm:prSet>
      <dgm:spPr/>
    </dgm:pt>
    <dgm:pt modelId="{B374E55A-1D25-43E5-ACFA-95992A0FD66A}" type="pres">
      <dgm:prSet presAssocID="{1E183796-F97D-4CAE-9CBC-4F2CD489D4C4}" presName="sibTrans" presStyleCnt="0"/>
      <dgm:spPr/>
    </dgm:pt>
    <dgm:pt modelId="{26EBD852-6E75-4DB5-B6EF-3941E3C5309F}" type="pres">
      <dgm:prSet presAssocID="{A657D129-1C12-436B-B25F-7E044598D5FE}" presName="compNode" presStyleCnt="0"/>
      <dgm:spPr/>
    </dgm:pt>
    <dgm:pt modelId="{DBE769EE-A865-404E-883D-CCD01F8FC285}" type="pres">
      <dgm:prSet presAssocID="{A657D129-1C12-436B-B25F-7E044598D5FE}" presName="bgRect" presStyleLbl="bgShp" presStyleIdx="2" presStyleCnt="3"/>
      <dgm:spPr/>
    </dgm:pt>
    <dgm:pt modelId="{499CF3C6-E53C-43F3-B9D7-245EF6657448}" type="pres">
      <dgm:prSet presAssocID="{A657D129-1C12-436B-B25F-7E044598D5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st"/>
        </a:ext>
      </dgm:extLst>
    </dgm:pt>
    <dgm:pt modelId="{1FA46CD0-966F-49B8-8188-71C4889E217D}" type="pres">
      <dgm:prSet presAssocID="{A657D129-1C12-436B-B25F-7E044598D5FE}" presName="spaceRect" presStyleCnt="0"/>
      <dgm:spPr/>
    </dgm:pt>
    <dgm:pt modelId="{28BCA56F-FBC7-4FF6-A18C-C2115BE03147}" type="pres">
      <dgm:prSet presAssocID="{A657D129-1C12-436B-B25F-7E044598D5FE}" presName="parTx" presStyleLbl="revTx" presStyleIdx="3" presStyleCnt="4">
        <dgm:presLayoutVars>
          <dgm:chMax val="0"/>
          <dgm:chPref val="0"/>
        </dgm:presLayoutVars>
      </dgm:prSet>
      <dgm:spPr/>
    </dgm:pt>
  </dgm:ptLst>
  <dgm:cxnLst>
    <dgm:cxn modelId="{5E59E323-5D75-4488-82B0-00E8F37AEED2}" srcId="{07762776-DD26-4A8E-98AD-0F6633B3C288}" destId="{390DAB7D-9E49-444E-B684-967DDBC8594E}" srcOrd="2" destOrd="0" parTransId="{BF3C19C5-7EBF-4134-BA2D-03A4F20314B6}" sibTransId="{2C6688F3-00B9-452A-98BF-B80EC71B8368}"/>
    <dgm:cxn modelId="{68D57A2E-7EF3-49B0-B8E7-84D4B006AE0D}" srcId="{1F0589FD-2D2D-4D19-A5C0-6D6804A969E9}" destId="{A657D129-1C12-436B-B25F-7E044598D5FE}" srcOrd="2" destOrd="0" parTransId="{78E3647C-BC9E-4131-A6FC-7A69A6549F6E}" sibTransId="{FE83D068-B443-4438-B540-F798349B3F83}"/>
    <dgm:cxn modelId="{799F5C38-1E58-458E-8DF6-8B69E953E603}" srcId="{1F0589FD-2D2D-4D19-A5C0-6D6804A969E9}" destId="{07762776-DD26-4A8E-98AD-0F6633B3C288}" srcOrd="1" destOrd="0" parTransId="{DEE1EEF0-A8F8-4C14-8192-3DB53015988E}" sibTransId="{1E183796-F97D-4CAE-9CBC-4F2CD489D4C4}"/>
    <dgm:cxn modelId="{41CAF43B-103E-4866-A15A-17BE70E183F6}" type="presOf" srcId="{490F617D-9E22-49B2-8048-C6E145934C2D}" destId="{990C19E7-F7A9-4F69-AFE5-9403004A2BAA}" srcOrd="0" destOrd="0" presId="urn:microsoft.com/office/officeart/2018/2/layout/IconVerticalSolidList"/>
    <dgm:cxn modelId="{E161915E-4C4B-485A-B1D1-D5DD6E39B801}" type="presOf" srcId="{A657D129-1C12-436B-B25F-7E044598D5FE}" destId="{28BCA56F-FBC7-4FF6-A18C-C2115BE03147}" srcOrd="0" destOrd="0" presId="urn:microsoft.com/office/officeart/2018/2/layout/IconVerticalSolidList"/>
    <dgm:cxn modelId="{5127D467-2ED3-4561-983D-BCFDBCA6E329}" type="presOf" srcId="{F57FC08F-194B-48F1-96D3-B2CB2A3B3F69}" destId="{990C19E7-F7A9-4F69-AFE5-9403004A2BAA}" srcOrd="0" destOrd="1" presId="urn:microsoft.com/office/officeart/2018/2/layout/IconVerticalSolidList"/>
    <dgm:cxn modelId="{745AA075-6496-4D21-8DD0-597CE6ACCD81}" type="presOf" srcId="{07762776-DD26-4A8E-98AD-0F6633B3C288}" destId="{4EB70058-5EC7-43C5-81CB-02FE00320009}" srcOrd="0" destOrd="0" presId="urn:microsoft.com/office/officeart/2018/2/layout/IconVerticalSolidList"/>
    <dgm:cxn modelId="{615DE38B-3F05-4F2F-939D-430CAE427D0D}" srcId="{07762776-DD26-4A8E-98AD-0F6633B3C288}" destId="{490F617D-9E22-49B2-8048-C6E145934C2D}" srcOrd="0" destOrd="0" parTransId="{79315019-F299-4417-B147-430F9AC9BF39}" sibTransId="{2B8BD6E7-0FA8-4594-B2C9-9EF2D9841E4B}"/>
    <dgm:cxn modelId="{761BD4A8-4530-47AB-A79E-2A78A5AB787B}" srcId="{07762776-DD26-4A8E-98AD-0F6633B3C288}" destId="{F57FC08F-194B-48F1-96D3-B2CB2A3B3F69}" srcOrd="1" destOrd="0" parTransId="{40319BA2-345D-4B33-BA3B-B4240DA3696F}" sibTransId="{A64FD291-D129-4577-8100-84266E008222}"/>
    <dgm:cxn modelId="{D1679EAE-8DFA-4E2C-99EA-0B45AA952933}" type="presOf" srcId="{1BA6EC91-3C85-4925-A908-80A6A3D58837}" destId="{D582866E-5E77-46F3-A7E2-30AE5E8BB978}" srcOrd="0" destOrd="0" presId="urn:microsoft.com/office/officeart/2018/2/layout/IconVerticalSolidList"/>
    <dgm:cxn modelId="{8646D1C2-86A0-45C6-ABC6-1DA86B8D8413}" srcId="{1F0589FD-2D2D-4D19-A5C0-6D6804A969E9}" destId="{1BA6EC91-3C85-4925-A908-80A6A3D58837}" srcOrd="0" destOrd="0" parTransId="{71A61751-7F45-4832-9D3C-A1C4E8F2683A}" sibTransId="{705D7570-C494-40CF-ADF6-019B42B69600}"/>
    <dgm:cxn modelId="{02F211E1-4922-4C2A-878C-769490032CBE}" type="presOf" srcId="{1F0589FD-2D2D-4D19-A5C0-6D6804A969E9}" destId="{87AC0BAF-440A-4AA2-806C-BA27D1B84AF1}" srcOrd="0" destOrd="0" presId="urn:microsoft.com/office/officeart/2018/2/layout/IconVerticalSolidList"/>
    <dgm:cxn modelId="{5CA28EF4-7A0C-4A49-A0FC-4E7730B6DB8F}" type="presOf" srcId="{390DAB7D-9E49-444E-B684-967DDBC8594E}" destId="{990C19E7-F7A9-4F69-AFE5-9403004A2BAA}" srcOrd="0" destOrd="2" presId="urn:microsoft.com/office/officeart/2018/2/layout/IconVerticalSolidList"/>
    <dgm:cxn modelId="{90C6E72D-8FFF-4DAC-8808-17B169954A09}" type="presParOf" srcId="{87AC0BAF-440A-4AA2-806C-BA27D1B84AF1}" destId="{710157C3-172E-49AB-BB7E-891CC79191E2}" srcOrd="0" destOrd="0" presId="urn:microsoft.com/office/officeart/2018/2/layout/IconVerticalSolidList"/>
    <dgm:cxn modelId="{F704D4EE-FD6E-494C-B3AB-82D009B111EC}" type="presParOf" srcId="{710157C3-172E-49AB-BB7E-891CC79191E2}" destId="{ADD0407C-CA52-49C3-90F3-D35E4AD55330}" srcOrd="0" destOrd="0" presId="urn:microsoft.com/office/officeart/2018/2/layout/IconVerticalSolidList"/>
    <dgm:cxn modelId="{99CB9397-C0D2-4FF5-A0C2-B44041D08C56}" type="presParOf" srcId="{710157C3-172E-49AB-BB7E-891CC79191E2}" destId="{130E639A-2B7B-4B1C-A45F-2903060D3296}" srcOrd="1" destOrd="0" presId="urn:microsoft.com/office/officeart/2018/2/layout/IconVerticalSolidList"/>
    <dgm:cxn modelId="{FB9D800E-E3DE-40E5-BFAA-4D7301B95977}" type="presParOf" srcId="{710157C3-172E-49AB-BB7E-891CC79191E2}" destId="{272D5F0D-78EB-4D3E-B14D-00F9A07FF950}" srcOrd="2" destOrd="0" presId="urn:microsoft.com/office/officeart/2018/2/layout/IconVerticalSolidList"/>
    <dgm:cxn modelId="{0D320D5E-E5F7-49A2-B48D-C028CE3FE9CF}" type="presParOf" srcId="{710157C3-172E-49AB-BB7E-891CC79191E2}" destId="{D582866E-5E77-46F3-A7E2-30AE5E8BB978}" srcOrd="3" destOrd="0" presId="urn:microsoft.com/office/officeart/2018/2/layout/IconVerticalSolidList"/>
    <dgm:cxn modelId="{2E84DA5A-E098-4E57-99E8-3B0DD6228FF1}" type="presParOf" srcId="{87AC0BAF-440A-4AA2-806C-BA27D1B84AF1}" destId="{9EBA4DE6-A6E8-428B-9FC2-2FF086BA95F4}" srcOrd="1" destOrd="0" presId="urn:microsoft.com/office/officeart/2018/2/layout/IconVerticalSolidList"/>
    <dgm:cxn modelId="{BA600BE3-E058-4A15-8142-D16A9277FA33}" type="presParOf" srcId="{87AC0BAF-440A-4AA2-806C-BA27D1B84AF1}" destId="{ACECBFBB-0A76-4D7F-96CB-DCC4B6273047}" srcOrd="2" destOrd="0" presId="urn:microsoft.com/office/officeart/2018/2/layout/IconVerticalSolidList"/>
    <dgm:cxn modelId="{D5CCD70F-BED1-4C3F-BF6C-3DCB404F1AAB}" type="presParOf" srcId="{ACECBFBB-0A76-4D7F-96CB-DCC4B6273047}" destId="{A57054C3-3128-4C29-8E7E-6D6AE4DB0DDC}" srcOrd="0" destOrd="0" presId="urn:microsoft.com/office/officeart/2018/2/layout/IconVerticalSolidList"/>
    <dgm:cxn modelId="{99822251-A33A-490B-B642-4330246D1F5F}" type="presParOf" srcId="{ACECBFBB-0A76-4D7F-96CB-DCC4B6273047}" destId="{2A044BF6-A758-44E5-8FD7-3C77FF6A2BEF}" srcOrd="1" destOrd="0" presId="urn:microsoft.com/office/officeart/2018/2/layout/IconVerticalSolidList"/>
    <dgm:cxn modelId="{15E4DAD0-2110-4CB9-A774-5170894763D9}" type="presParOf" srcId="{ACECBFBB-0A76-4D7F-96CB-DCC4B6273047}" destId="{ECE0742F-F14B-410F-8041-556CE694BC49}" srcOrd="2" destOrd="0" presId="urn:microsoft.com/office/officeart/2018/2/layout/IconVerticalSolidList"/>
    <dgm:cxn modelId="{C9B99B36-FA5F-4E6B-84FA-B33AE98B1EE6}" type="presParOf" srcId="{ACECBFBB-0A76-4D7F-96CB-DCC4B6273047}" destId="{4EB70058-5EC7-43C5-81CB-02FE00320009}" srcOrd="3" destOrd="0" presId="urn:microsoft.com/office/officeart/2018/2/layout/IconVerticalSolidList"/>
    <dgm:cxn modelId="{DB09720A-DBC4-4BE5-A840-18E34960B01F}" type="presParOf" srcId="{ACECBFBB-0A76-4D7F-96CB-DCC4B6273047}" destId="{990C19E7-F7A9-4F69-AFE5-9403004A2BAA}" srcOrd="4" destOrd="0" presId="urn:microsoft.com/office/officeart/2018/2/layout/IconVerticalSolidList"/>
    <dgm:cxn modelId="{547F102D-1E3F-425C-9662-A5AC76341942}" type="presParOf" srcId="{87AC0BAF-440A-4AA2-806C-BA27D1B84AF1}" destId="{B374E55A-1D25-43E5-ACFA-95992A0FD66A}" srcOrd="3" destOrd="0" presId="urn:microsoft.com/office/officeart/2018/2/layout/IconVerticalSolidList"/>
    <dgm:cxn modelId="{55A2DEBE-9375-420E-8C6F-CCB5F66D88DF}" type="presParOf" srcId="{87AC0BAF-440A-4AA2-806C-BA27D1B84AF1}" destId="{26EBD852-6E75-4DB5-B6EF-3941E3C5309F}" srcOrd="4" destOrd="0" presId="urn:microsoft.com/office/officeart/2018/2/layout/IconVerticalSolidList"/>
    <dgm:cxn modelId="{BAFFCCE9-193A-4A7E-9C0B-5CA6DB19EA78}" type="presParOf" srcId="{26EBD852-6E75-4DB5-B6EF-3941E3C5309F}" destId="{DBE769EE-A865-404E-883D-CCD01F8FC285}" srcOrd="0" destOrd="0" presId="urn:microsoft.com/office/officeart/2018/2/layout/IconVerticalSolidList"/>
    <dgm:cxn modelId="{CE5BEBB9-C343-420A-AF2A-B73006BF12F6}" type="presParOf" srcId="{26EBD852-6E75-4DB5-B6EF-3941E3C5309F}" destId="{499CF3C6-E53C-43F3-B9D7-245EF6657448}" srcOrd="1" destOrd="0" presId="urn:microsoft.com/office/officeart/2018/2/layout/IconVerticalSolidList"/>
    <dgm:cxn modelId="{28BABD54-C8AC-4043-9EA3-806FD10DFC77}" type="presParOf" srcId="{26EBD852-6E75-4DB5-B6EF-3941E3C5309F}" destId="{1FA46CD0-966F-49B8-8188-71C4889E217D}" srcOrd="2" destOrd="0" presId="urn:microsoft.com/office/officeart/2018/2/layout/IconVerticalSolidList"/>
    <dgm:cxn modelId="{16D636ED-AB7A-4AAE-958A-01383185BDCE}" type="presParOf" srcId="{26EBD852-6E75-4DB5-B6EF-3941E3C5309F}" destId="{28BCA56F-FBC7-4FF6-A18C-C2115BE031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0407C-CA52-49C3-90F3-D35E4AD55330}">
      <dsp:nvSpPr>
        <dsp:cNvPr id="0" name=""/>
        <dsp:cNvSpPr/>
      </dsp:nvSpPr>
      <dsp:spPr>
        <a:xfrm>
          <a:off x="0" y="729"/>
          <a:ext cx="6879517" cy="1706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0E639A-2B7B-4B1C-A45F-2903060D3296}">
      <dsp:nvSpPr>
        <dsp:cNvPr id="0" name=""/>
        <dsp:cNvSpPr/>
      </dsp:nvSpPr>
      <dsp:spPr>
        <a:xfrm>
          <a:off x="516131" y="384628"/>
          <a:ext cx="938421" cy="9384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82866E-5E77-46F3-A7E2-30AE5E8BB978}">
      <dsp:nvSpPr>
        <dsp:cNvPr id="0" name=""/>
        <dsp:cNvSpPr/>
      </dsp:nvSpPr>
      <dsp:spPr>
        <a:xfrm>
          <a:off x="1970684" y="729"/>
          <a:ext cx="4908832" cy="170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5" tIns="180575" rIns="180575" bIns="180575" numCol="1" spcCol="1270" anchor="ctr" anchorCtr="0">
          <a:noAutofit/>
        </a:bodyPr>
        <a:lstStyle/>
        <a:p>
          <a:pPr marL="0" lvl="0" indent="0" algn="l" defTabSz="1111250">
            <a:lnSpc>
              <a:spcPct val="100000"/>
            </a:lnSpc>
            <a:spcBef>
              <a:spcPct val="0"/>
            </a:spcBef>
            <a:spcAft>
              <a:spcPct val="35000"/>
            </a:spcAft>
            <a:buNone/>
          </a:pPr>
          <a:r>
            <a:rPr lang="en-US" sz="2500" kern="1200" dirty="0"/>
            <a:t>Daily Message</a:t>
          </a:r>
        </a:p>
      </dsp:txBody>
      <dsp:txXfrm>
        <a:off x="1970684" y="729"/>
        <a:ext cx="4908832" cy="1706220"/>
      </dsp:txXfrm>
    </dsp:sp>
    <dsp:sp modelId="{A57054C3-3128-4C29-8E7E-6D6AE4DB0DDC}">
      <dsp:nvSpPr>
        <dsp:cNvPr id="0" name=""/>
        <dsp:cNvSpPr/>
      </dsp:nvSpPr>
      <dsp:spPr>
        <a:xfrm>
          <a:off x="0" y="2133504"/>
          <a:ext cx="6879517" cy="1706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44BF6-A758-44E5-8FD7-3C77FF6A2BEF}">
      <dsp:nvSpPr>
        <dsp:cNvPr id="0" name=""/>
        <dsp:cNvSpPr/>
      </dsp:nvSpPr>
      <dsp:spPr>
        <a:xfrm>
          <a:off x="516131" y="2517404"/>
          <a:ext cx="938421" cy="9384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70058-5EC7-43C5-81CB-02FE00320009}">
      <dsp:nvSpPr>
        <dsp:cNvPr id="0" name=""/>
        <dsp:cNvSpPr/>
      </dsp:nvSpPr>
      <dsp:spPr>
        <a:xfrm>
          <a:off x="1970684" y="2133504"/>
          <a:ext cx="3095782" cy="170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5" tIns="180575" rIns="180575" bIns="180575" numCol="1" spcCol="1270" anchor="ctr" anchorCtr="0">
          <a:noAutofit/>
        </a:bodyPr>
        <a:lstStyle/>
        <a:p>
          <a:pPr marL="0" lvl="0" indent="0" algn="l" defTabSz="1111250">
            <a:lnSpc>
              <a:spcPct val="100000"/>
            </a:lnSpc>
            <a:spcBef>
              <a:spcPct val="0"/>
            </a:spcBef>
            <a:spcAft>
              <a:spcPct val="35000"/>
            </a:spcAft>
            <a:buNone/>
          </a:pPr>
          <a:r>
            <a:rPr lang="en-US" sz="2500" kern="1200" dirty="0"/>
            <a:t>Proposal Outlines</a:t>
          </a:r>
        </a:p>
      </dsp:txBody>
      <dsp:txXfrm>
        <a:off x="1970684" y="2133504"/>
        <a:ext cx="3095782" cy="1706220"/>
      </dsp:txXfrm>
    </dsp:sp>
    <dsp:sp modelId="{990C19E7-F7A9-4F69-AFE5-9403004A2BAA}">
      <dsp:nvSpPr>
        <dsp:cNvPr id="0" name=""/>
        <dsp:cNvSpPr/>
      </dsp:nvSpPr>
      <dsp:spPr>
        <a:xfrm>
          <a:off x="5066467" y="2133504"/>
          <a:ext cx="1813049" cy="170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5" tIns="180575" rIns="180575" bIns="180575" numCol="1" spcCol="1270" anchor="ctr" anchorCtr="0">
          <a:noAutofit/>
        </a:bodyPr>
        <a:lstStyle/>
        <a:p>
          <a:pPr marL="0" lvl="0" indent="0" algn="l" defTabSz="800100">
            <a:lnSpc>
              <a:spcPct val="100000"/>
            </a:lnSpc>
            <a:spcBef>
              <a:spcPct val="0"/>
            </a:spcBef>
            <a:spcAft>
              <a:spcPct val="35000"/>
            </a:spcAft>
            <a:buNone/>
          </a:pPr>
          <a:r>
            <a:rPr lang="en-US" sz="1800" kern="1200" dirty="0"/>
            <a:t>Resources</a:t>
          </a:r>
        </a:p>
        <a:p>
          <a:pPr marL="0" lvl="0" indent="0" algn="l" defTabSz="800100">
            <a:lnSpc>
              <a:spcPct val="100000"/>
            </a:lnSpc>
            <a:spcBef>
              <a:spcPct val="0"/>
            </a:spcBef>
            <a:spcAft>
              <a:spcPct val="35000"/>
            </a:spcAft>
            <a:buNone/>
          </a:pPr>
          <a:r>
            <a:rPr lang="en-US" sz="1800" kern="1200" dirty="0"/>
            <a:t>Strategies</a:t>
          </a:r>
        </a:p>
        <a:p>
          <a:pPr marL="0" lvl="0" indent="0" algn="l" defTabSz="800100">
            <a:lnSpc>
              <a:spcPct val="100000"/>
            </a:lnSpc>
            <a:spcBef>
              <a:spcPct val="0"/>
            </a:spcBef>
            <a:spcAft>
              <a:spcPct val="35000"/>
            </a:spcAft>
            <a:buNone/>
          </a:pPr>
          <a:r>
            <a:rPr lang="en-US" sz="1800" kern="1200" dirty="0"/>
            <a:t>Writing</a:t>
          </a:r>
        </a:p>
      </dsp:txBody>
      <dsp:txXfrm>
        <a:off x="5066467" y="2133504"/>
        <a:ext cx="1813049" cy="1706220"/>
      </dsp:txXfrm>
    </dsp:sp>
    <dsp:sp modelId="{DBE769EE-A865-404E-883D-CCD01F8FC285}">
      <dsp:nvSpPr>
        <dsp:cNvPr id="0" name=""/>
        <dsp:cNvSpPr/>
      </dsp:nvSpPr>
      <dsp:spPr>
        <a:xfrm>
          <a:off x="0" y="4266280"/>
          <a:ext cx="6879517" cy="170622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CF3C6-E53C-43F3-B9D7-245EF6657448}">
      <dsp:nvSpPr>
        <dsp:cNvPr id="0" name=""/>
        <dsp:cNvSpPr/>
      </dsp:nvSpPr>
      <dsp:spPr>
        <a:xfrm>
          <a:off x="516131" y="4650179"/>
          <a:ext cx="938421" cy="9384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BCA56F-FBC7-4FF6-A18C-C2115BE03147}">
      <dsp:nvSpPr>
        <dsp:cNvPr id="0" name=""/>
        <dsp:cNvSpPr/>
      </dsp:nvSpPr>
      <dsp:spPr>
        <a:xfrm>
          <a:off x="1970684" y="4266280"/>
          <a:ext cx="4908832" cy="170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0575" tIns="180575" rIns="180575" bIns="180575" numCol="1" spcCol="1270" anchor="ctr" anchorCtr="0">
          <a:noAutofit/>
        </a:bodyPr>
        <a:lstStyle/>
        <a:p>
          <a:pPr marL="0" lvl="0" indent="0" algn="l" defTabSz="1111250">
            <a:lnSpc>
              <a:spcPct val="100000"/>
            </a:lnSpc>
            <a:spcBef>
              <a:spcPct val="0"/>
            </a:spcBef>
            <a:spcAft>
              <a:spcPct val="35000"/>
            </a:spcAft>
            <a:buNone/>
          </a:pPr>
          <a:r>
            <a:rPr lang="en-US" sz="2500" kern="1200" dirty="0"/>
            <a:t>Exit Ticket</a:t>
          </a:r>
        </a:p>
      </dsp:txBody>
      <dsp:txXfrm>
        <a:off x="1970684" y="4266280"/>
        <a:ext cx="4908832" cy="17062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2ED422-6E69-404D-9CCF-0CDEC3E0E4BE}" type="datetimeFigureOut">
              <a:rPr lang="en-US"/>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BA8E3-D004-484B-BF3C-DCAD4E78741B}" type="slidenum">
              <a:rPr lang="en-US"/>
              <a:t>‹#›</a:t>
            </a:fld>
            <a:endParaRPr lang="en-US"/>
          </a:p>
        </p:txBody>
      </p:sp>
    </p:spTree>
    <p:extLst>
      <p:ext uri="{BB962C8B-B14F-4D97-AF65-F5344CB8AC3E}">
        <p14:creationId xmlns:p14="http://schemas.microsoft.com/office/powerpoint/2010/main" val="301397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assets-prdd.learning.amplify.com/damAssets/04943ef9-104b-4d58-a00d-14cedafef3c2/6585af27-1553-4c8c-b879-34ad1cfcfb8e/PMEI_Proposal_Outline_Feedback_Reference.pdf" TargetMode="External"/><Relationship Id="rId3" Type="http://schemas.openxmlformats.org/officeDocument/2006/relationships/hyperlink" Target="https://apps.learning.amplify.com/futuraworkspace" TargetMode="External"/><Relationship Id="rId7" Type="http://schemas.openxmlformats.org/officeDocument/2006/relationships/hyperlink" Target="https://assets-prdd.learning.amplify.com/damAssets/9e800745-a4e1-4818-b985-086280080425/e538e637-8af3-4a52-8142-6ff1a51f191f/PMEI_Printable_Proposal_Outline_Form.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ssets-prdd.learning.amplify.com/damAssets/d12212fb-55fa-4217-919f-21f9eff84e76/71e1e27c-4820-4030-8ac5-90d6d374ece1/SCI_Proposal_Rubric.pdf" TargetMode="External"/><Relationship Id="rId5" Type="http://schemas.openxmlformats.org/officeDocument/2006/relationships/hyperlink" Target="https://assets-prdd.learning.amplify.com/damAssets/e33ace98-cb89-4c06-9ca8-371a284f43f4/477180fd-169c-43a4-8a56-d5b26107368f/Futura_Geohazards_Engineers_Dossier.pdf" TargetMode="External"/><Relationship Id="rId10" Type="http://schemas.openxmlformats.org/officeDocument/2006/relationships/hyperlink" Target="https://ereader.learning.amplify.com/#/reader/06c4a735-5a96-498c-95c6-61318222b014" TargetMode="External"/><Relationship Id="rId4" Type="http://schemas.openxmlformats.org/officeDocument/2006/relationships/hyperlink" Target="https://ereader.learning.amplify.com/#/reader/865363e8-c5ac-49dd-ae44-d85914aff1ee" TargetMode="External"/><Relationship Id="rId9" Type="http://schemas.openxmlformats.org/officeDocument/2006/relationships/hyperlink" Target="https://assets-prdd.learning.amplify.com/damAssets/f5ce865d-36cc-4552-97d3-cb0a1631dea6/c7a3d8b9-a7f1-4f76-9cc6-97f24e9db064/PMEI_Investigation_Notebook_Pages_22%E2%80%9324_NA18.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b="1" dirty="0"/>
              <a:t>Lesson purpose: </a:t>
            </a:r>
            <a:r>
              <a:rPr lang="en" dirty="0"/>
              <a:t>for interns to create proposal outlines—listing multiple pieces of evidence for their optimal designs—which act as scaffolds as they write their Final Proposal in the following days</a:t>
            </a:r>
            <a:br>
              <a:rPr lang="en" dirty="0"/>
            </a:br>
            <a:endParaRPr lang="en-US" dirty="0"/>
          </a:p>
          <a:p>
            <a:r>
              <a:rPr lang="en" dirty="0"/>
              <a:t>Please refer to this lesson’s Materials &amp; Preparation section in the digital Teacher’s Guide or the print Teacher’s Guide for information about preparing to teach this lesson, including any applicable safety notes. Copy and paste the below URLs into your browser to access the resources used in this lesson.</a:t>
            </a:r>
            <a:endParaRPr lang="en-US" dirty="0"/>
          </a:p>
          <a:p>
            <a:r>
              <a:rPr lang="en" b="1" dirty="0"/>
              <a:t>Futura Workspace</a:t>
            </a:r>
            <a:br>
              <a:rPr lang="en" b="1" dirty="0"/>
            </a:br>
            <a:r>
              <a:rPr lang="en" b="1" dirty="0">
                <a:hlinkClick r:id="rId3"/>
              </a:rPr>
              <a:t>https://apps.learning.amplify.com/futuraworkspace</a:t>
            </a:r>
            <a:endParaRPr lang="en-US" dirty="0"/>
          </a:p>
          <a:p>
            <a:r>
              <a:rPr lang="en" b="1" dirty="0"/>
              <a:t>Futura Geohazards Engineer's Dossier</a:t>
            </a:r>
            <a:br>
              <a:rPr lang="en" b="1" dirty="0"/>
            </a:br>
            <a:r>
              <a:rPr lang="en" b="1" dirty="0">
                <a:hlinkClick r:id="rId4"/>
              </a:rPr>
              <a:t>https://ereader.learning.amplify.com/#/reader/865363e8-c5ac-49dd-ae44-d85914aff1ee</a:t>
            </a:r>
            <a:endParaRPr lang="en-US" dirty="0"/>
          </a:p>
          <a:p>
            <a:r>
              <a:rPr lang="en" b="1" dirty="0"/>
              <a:t>Printable Futura Geohazards Engineer’s Dossier</a:t>
            </a:r>
            <a:br>
              <a:rPr lang="en" b="1" dirty="0"/>
            </a:br>
            <a:r>
              <a:rPr lang="en" b="1" dirty="0">
                <a:hlinkClick r:id="rId5"/>
              </a:rPr>
              <a:t>https://assets-prdd.learning.amplify.com/damAssets/e33ace98-cb89-4c06-9ca8-371a284f43f4/477180fd-169c-43a4-8a56-d5b26107368f/Futura_Geohazards_Engineers_Dossier.pdf</a:t>
            </a:r>
            <a:endParaRPr lang="en-US" dirty="0"/>
          </a:p>
          <a:p>
            <a:r>
              <a:rPr lang="en" b="1" dirty="0"/>
              <a:t>Printable Proposal Rubric</a:t>
            </a:r>
            <a:br>
              <a:rPr lang="en" b="1" dirty="0"/>
            </a:br>
            <a:r>
              <a:rPr lang="en" b="1" dirty="0">
                <a:hlinkClick r:id="rId6"/>
              </a:rPr>
              <a:t>https://assets-prdd.learning.amplify.com/damAssets/d12212fb-55fa-4217-919f-21f9eff84e76/71e1e27c-4820-4030-8ac5-90d6d374ece1/SCI_Proposal_Rubric.pdf</a:t>
            </a:r>
            <a:endParaRPr lang="en-US" dirty="0"/>
          </a:p>
          <a:p>
            <a:r>
              <a:rPr lang="en" b="1" dirty="0"/>
              <a:t>Printable Proposal Outline form</a:t>
            </a:r>
            <a:br>
              <a:rPr lang="en" b="1" dirty="0">
                <a:cs typeface="+mn-lt"/>
              </a:rPr>
            </a:br>
            <a:r>
              <a:rPr lang="en" b="1" dirty="0">
                <a:hlinkClick r:id="rId7"/>
              </a:rPr>
              <a:t>https://assets-prdd.learning.amplify.com/damAssets/9e800745-a4e1-4818-b985-086280080425/e538e637-8af3-4a52-8142-6ff1a51f191f/PMEI_Printable_Proposal_Outline_Form.pdf</a:t>
            </a:r>
            <a:endParaRPr lang="en-US" dirty="0"/>
          </a:p>
          <a:p>
            <a:r>
              <a:rPr lang="en" b="1" dirty="0"/>
              <a:t>Proposal Outline Feedback Reference</a:t>
            </a:r>
            <a:br>
              <a:rPr lang="en" b="1" dirty="0">
                <a:cs typeface="+mn-lt"/>
              </a:rPr>
            </a:br>
            <a:r>
              <a:rPr lang="en" b="1" dirty="0">
                <a:hlinkClick r:id="rId8"/>
              </a:rPr>
              <a:t>https://assets-prdd.learning.amplify.com/damAssets/04943ef9-104b-4d58-a00d-14cedafef3c2/6585af27-1553-4c8c-b879-34ad1cfcfb8e/PMEI_Proposal_Outline_Feedback_Reference.pdf</a:t>
            </a:r>
            <a:endParaRPr lang="en-US" dirty="0"/>
          </a:p>
          <a:p>
            <a:r>
              <a:rPr lang="en" b="1" i="1" dirty="0"/>
              <a:t>Plate Motion</a:t>
            </a:r>
            <a:r>
              <a:rPr lang="en" b="1" dirty="0"/>
              <a:t> Engineering Internship Engineering Notebook, pages 22–24</a:t>
            </a:r>
            <a:br>
              <a:rPr lang="en" b="1" dirty="0">
                <a:cs typeface="+mn-lt"/>
              </a:rPr>
            </a:br>
            <a:r>
              <a:rPr lang="en" b="1" dirty="0">
                <a:hlinkClick r:id="rId9"/>
              </a:rPr>
              <a:t>https://assets-prdd.learning.amplify.com/damAssets/f5ce865d-36cc-4552-97d3-cb0a1631dea6/c7a3d8b9-a7f1-4f76-9cc6-97f24e9db064/PMEI_Investigation_Notebook_Pages_22%E2%80%9324_NA18.pdf</a:t>
            </a:r>
            <a:endParaRPr lang="en-US" dirty="0"/>
          </a:p>
          <a:p>
            <a:r>
              <a:rPr lang="en" b="1" i="1" dirty="0"/>
              <a:t>Plate Motion</a:t>
            </a:r>
            <a:r>
              <a:rPr lang="en" b="1" dirty="0"/>
              <a:t> Engineering Internship Multi-Language Glossary</a:t>
            </a:r>
            <a:br>
              <a:rPr lang="en" b="1" dirty="0">
                <a:cs typeface="+mn-lt"/>
              </a:rPr>
            </a:br>
            <a:r>
              <a:rPr lang="en" b="1" dirty="0">
                <a:hlinkClick r:id="rId10"/>
              </a:rPr>
              <a:t>https://ereader.learning.amplify.com/#/reader/06c4a735-5a96-498c-95c6-61318222b014</a:t>
            </a:r>
            <a:endParaRPr lang="en-US" dirty="0"/>
          </a:p>
          <a:p>
            <a:endParaRPr lang="en-US" dirty="0"/>
          </a:p>
          <a:p>
            <a:endParaRPr lang="en-US" dirty="0"/>
          </a:p>
          <a:p>
            <a:r>
              <a:rPr lang="en" i="1" dirty="0"/>
              <a:t>Note: These materials are made available exclusively for use by students and teachers for whom the corresponding materials have been purchased or licensed from Amplify. Any alterations you make should only be shared within your own school or district. Any other distribution or reproduction of these materials is forbidden without written permission from Amplify.</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066BA8E3-D004-484B-BF3C-DCAD4E78741B}" type="slidenum">
              <a:rPr lang="en-US"/>
              <a:t>1</a:t>
            </a:fld>
            <a:endParaRPr lang="en-US"/>
          </a:p>
        </p:txBody>
      </p:sp>
    </p:spTree>
    <p:extLst>
      <p:ext uri="{BB962C8B-B14F-4D97-AF65-F5344CB8AC3E}">
        <p14:creationId xmlns:p14="http://schemas.microsoft.com/office/powerpoint/2010/main" val="3093394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g8896c5d529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7" name="Google Shape;647;g8896c5d52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Briefly review what the "Excels" quality in the rubric means for the Design Decision sections.</a:t>
            </a:r>
            <a:br>
              <a:rPr lang="en">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Suggested teacher talk:</a:t>
            </a:r>
            <a:endParaRPr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Today, you will gather multiple pieces of evidence to make a strong proposal.</a:t>
            </a:r>
            <a:endParaRPr>
              <a:solidFill>
                <a:schemeClr val="dk1"/>
              </a:solidFill>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8896c5d529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8896c5d529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6BA8E3-D004-484B-BF3C-DCAD4E78741B}" type="slidenum">
              <a:rPr lang="en-US"/>
              <a:t>12</a:t>
            </a:fld>
            <a:endParaRPr lang="en-US"/>
          </a:p>
        </p:txBody>
      </p:sp>
    </p:spTree>
    <p:extLst>
      <p:ext uri="{BB962C8B-B14F-4D97-AF65-F5344CB8AC3E}">
        <p14:creationId xmlns:p14="http://schemas.microsoft.com/office/powerpoint/2010/main" val="1821480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8896c5d529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8896c5d529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Point out and review the different types of evidence described in the table as follows.</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Char char="●"/>
            </a:pPr>
            <a:r>
              <a:rPr lang="en" b="1">
                <a:solidFill>
                  <a:schemeClr val="dk1"/>
                </a:solidFill>
                <a:latin typeface="Roboto"/>
                <a:ea typeface="Roboto"/>
                <a:cs typeface="Roboto"/>
                <a:sym typeface="Roboto"/>
              </a:rPr>
              <a:t>Final results:</a:t>
            </a:r>
            <a:r>
              <a:rPr lang="en">
                <a:solidFill>
                  <a:schemeClr val="dk1"/>
                </a:solidFill>
                <a:latin typeface="Roboto"/>
                <a:ea typeface="Roboto"/>
                <a:cs typeface="Roboto"/>
                <a:sym typeface="Roboto"/>
              </a:rPr>
              <a:t> Say, “List the final test result of the optimal design for this criterion.”</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Char char="●"/>
            </a:pPr>
            <a:r>
              <a:rPr lang="en" b="1">
                <a:solidFill>
                  <a:schemeClr val="dk1"/>
                </a:solidFill>
                <a:latin typeface="Roboto"/>
                <a:ea typeface="Roboto"/>
                <a:cs typeface="Roboto"/>
                <a:sym typeface="Roboto"/>
              </a:rPr>
              <a:t>Design goal:</a:t>
            </a:r>
            <a:r>
              <a:rPr lang="en">
                <a:solidFill>
                  <a:schemeClr val="dk1"/>
                </a:solidFill>
                <a:latin typeface="Roboto"/>
                <a:ea typeface="Roboto"/>
                <a:cs typeface="Roboto"/>
                <a:sym typeface="Roboto"/>
              </a:rPr>
              <a:t> Say, “The design goal is the value that you set after the feedback on your first submitted designs, and may be specific or a range. You should refer to your Design Feedback Summary. Your optimal design may or may not meet the goals you set, as demonstrated in this example.”</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Char char="●"/>
            </a:pPr>
            <a:r>
              <a:rPr lang="en" b="1">
                <a:solidFill>
                  <a:schemeClr val="dk1"/>
                </a:solidFill>
                <a:latin typeface="Roboto"/>
                <a:ea typeface="Roboto"/>
                <a:cs typeface="Roboto"/>
                <a:sym typeface="Roboto"/>
              </a:rPr>
              <a:t>Comparison to another design:</a:t>
            </a:r>
            <a:r>
              <a:rPr lang="en">
                <a:solidFill>
                  <a:schemeClr val="dk1"/>
                </a:solidFill>
                <a:latin typeface="Roboto"/>
                <a:ea typeface="Roboto"/>
                <a:cs typeface="Roboto"/>
                <a:sym typeface="Roboto"/>
              </a:rPr>
              <a:t> Say, “You’ll analyze your data to identify another design that was stronger or weaker for this criterion. This is also an opportunity to mention trade-offs or give clues to why that design was strong for this criterion but rejected due to a different criterion.”</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Char char="●"/>
            </a:pPr>
            <a:r>
              <a:rPr lang="en" b="1">
                <a:solidFill>
                  <a:schemeClr val="dk1"/>
                </a:solidFill>
                <a:latin typeface="Roboto"/>
                <a:ea typeface="Roboto"/>
                <a:cs typeface="Roboto"/>
                <a:sym typeface="Roboto"/>
              </a:rPr>
              <a:t>Background research:</a:t>
            </a:r>
            <a:r>
              <a:rPr lang="en">
                <a:solidFill>
                  <a:schemeClr val="dk1"/>
                </a:solidFill>
                <a:latin typeface="Roboto"/>
                <a:ea typeface="Roboto"/>
                <a:cs typeface="Roboto"/>
                <a:sym typeface="Roboto"/>
              </a:rPr>
              <a:t> Say, “This is where you’ll show Hana that you understand how and why your design features address this criterion, using information from the Dossier or results from the isolated tests during the Research phase. We’ll go over background research in more detail in a few moments.”</a:t>
            </a:r>
            <a:endParaRPr>
              <a:solidFill>
                <a:schemeClr val="dk1"/>
              </a:solidFill>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88a950e83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7" name="Google Shape;737;g88a950e83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88a950e83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88a950e83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If you are projecting onto a board, you can write notes in the Background Research section of the table as you discuss the following questions. Refer to the example Proposal Outline in Possible Responses for additional sample answers to the following questions.</a:t>
            </a:r>
            <a:br>
              <a:rPr lang="en">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marL="0" lvl="0" indent="0" algn="l" rtl="0">
              <a:spcBef>
                <a:spcPts val="0"/>
              </a:spcBef>
              <a:spcAft>
                <a:spcPts val="0"/>
              </a:spcAft>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Ask students:</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What do you know about the earthquakes that cause tsunamis that reach Sri Lanka?</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What does the Dossier tell you about how each sensor type affected warning time?</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What did you learn about how sensor placement affected warning time when using TsunamiAlert?</a:t>
            </a:r>
            <a:endParaRPr>
              <a:solidFill>
                <a:schemeClr val="dk1"/>
              </a:solidFill>
              <a:latin typeface="Roboto"/>
              <a:ea typeface="Roboto"/>
              <a:cs typeface="Roboto"/>
              <a:sym typeface="Roboto"/>
            </a:endParaRPr>
          </a:p>
          <a:p>
            <a:pPr marL="0" lvl="0" indent="0" algn="l" rtl="0">
              <a:spcBef>
                <a:spcPts val="0"/>
              </a:spcBef>
              <a:spcAft>
                <a:spcPts val="0"/>
              </a:spcAft>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Students may respond: </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Strong earthquakes of magnitude 8.0 or greater that come from convergent boundaries are most likely to cause ocean-wide tsunamis; Earthquakes along transform and divergent boundaries don’t usually cause tsunamis.</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Earthquake and deep sensors can have a long warning time because they don’t have much delay; Shallow sensors give the shortest warning time because they have a long delay.</a:t>
            </a:r>
            <a:endParaRPr>
              <a:solidFill>
                <a:schemeClr val="dk1"/>
              </a:solidFill>
              <a:latin typeface="Roboto"/>
              <a:ea typeface="Roboto"/>
              <a:cs typeface="Roboto"/>
              <a:sym typeface="Roboto"/>
            </a:endParaRPr>
          </a:p>
          <a:p>
            <a:pPr marL="182880" lvl="0" indent="-161290" algn="l" rtl="0">
              <a:spcBef>
                <a:spcPts val="0"/>
              </a:spcBef>
              <a:spcAft>
                <a:spcPts val="0"/>
              </a:spcAft>
              <a:buClr>
                <a:schemeClr val="dk1"/>
              </a:buClr>
              <a:buSzPts val="1100"/>
              <a:buFont typeface="Roboto"/>
              <a:buChar char="●"/>
            </a:pPr>
            <a:r>
              <a:rPr lang="en">
                <a:solidFill>
                  <a:schemeClr val="dk1"/>
                </a:solidFill>
                <a:latin typeface="Roboto"/>
                <a:ea typeface="Roboto"/>
                <a:cs typeface="Roboto"/>
                <a:sym typeface="Roboto"/>
              </a:rPr>
              <a:t>If sensors are not placed close to the earthquake that caused an ocean-wide tsunami, they won’t send a very long warning; You need to have enough sensors sending data for a warning, like 2 shallow, or 1 deep and 1 earthquake.</a:t>
            </a:r>
            <a:endParaRPr>
              <a:solidFill>
                <a:schemeClr val="dk1"/>
              </a:solidFill>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
        <p:cNvGrpSpPr/>
        <p:nvPr/>
      </p:nvGrpSpPr>
      <p:grpSpPr>
        <a:xfrm>
          <a:off x="0" y="0"/>
          <a:ext cx="0" cy="0"/>
          <a:chOff x="0" y="0"/>
          <a:chExt cx="0" cy="0"/>
        </a:xfrm>
      </p:grpSpPr>
      <p:sp>
        <p:nvSpPr>
          <p:cNvPr id="752" name="Google Shape;752;g88a950e83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3" name="Google Shape;753;g88a950e83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Address any questions about the Proposal Outline.</a:t>
            </a:r>
            <a:endParaRPr>
              <a:solidFill>
                <a:schemeClr val="dk1"/>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6BA8E3-D004-484B-BF3C-DCAD4E78741B}" type="slidenum">
              <a:rPr lang="en-US"/>
              <a:t>17</a:t>
            </a:fld>
            <a:endParaRPr lang="en-US"/>
          </a:p>
        </p:txBody>
      </p:sp>
    </p:spTree>
    <p:extLst>
      <p:ext uri="{BB962C8B-B14F-4D97-AF65-F5344CB8AC3E}">
        <p14:creationId xmlns:p14="http://schemas.microsoft.com/office/powerpoint/2010/main" val="110381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 dirty="0">
                <a:cs typeface="+mn-lt"/>
              </a:rPr>
            </a:br>
            <a:endParaRPr lang="en-US">
              <a:cs typeface="Calibri" panose="020F0502020204030204"/>
            </a:endParaRPr>
          </a:p>
          <a:p>
            <a:endParaRPr lang="en-US" dirty="0">
              <a:cs typeface="Calibri"/>
            </a:endParaRPr>
          </a:p>
        </p:txBody>
      </p:sp>
      <p:sp>
        <p:nvSpPr>
          <p:cNvPr id="4" name="Slide Number Placeholder 3"/>
          <p:cNvSpPr>
            <a:spLocks noGrp="1"/>
          </p:cNvSpPr>
          <p:nvPr>
            <p:ph type="sldNum" sz="quarter" idx="5"/>
          </p:nvPr>
        </p:nvSpPr>
        <p:spPr/>
        <p:txBody>
          <a:bodyPr/>
          <a:lstStyle/>
          <a:p>
            <a:fld id="{066BA8E3-D004-484B-BF3C-DCAD4E78741B}" type="slidenum">
              <a:rPr lang="en-US"/>
              <a:t>18</a:t>
            </a:fld>
            <a:endParaRPr lang="en-US"/>
          </a:p>
        </p:txBody>
      </p:sp>
    </p:spTree>
    <p:extLst>
      <p:ext uri="{BB962C8B-B14F-4D97-AF65-F5344CB8AC3E}">
        <p14:creationId xmlns:p14="http://schemas.microsoft.com/office/powerpoint/2010/main" val="776021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g88a950e836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1" name="Google Shape;811;g88a950e836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6BA8E3-D004-484B-BF3C-DCAD4E78741B}" type="slidenum">
              <a:rPr lang="en-US"/>
              <a:t>2</a:t>
            </a:fld>
            <a:endParaRPr lang="en-US"/>
          </a:p>
        </p:txBody>
      </p:sp>
    </p:spTree>
    <p:extLst>
      <p:ext uri="{BB962C8B-B14F-4D97-AF65-F5344CB8AC3E}">
        <p14:creationId xmlns:p14="http://schemas.microsoft.com/office/powerpoint/2010/main" val="2229846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6BA8E3-D004-484B-BF3C-DCAD4E78741B}" type="slidenum">
              <a:rPr lang="en-US"/>
              <a:t>3</a:t>
            </a:fld>
            <a:endParaRPr lang="en-US"/>
          </a:p>
        </p:txBody>
      </p:sp>
    </p:spTree>
    <p:extLst>
      <p:ext uri="{BB962C8B-B14F-4D97-AF65-F5344CB8AC3E}">
        <p14:creationId xmlns:p14="http://schemas.microsoft.com/office/powerpoint/2010/main" val="572427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6BA8E3-D004-484B-BF3C-DCAD4E78741B}" type="slidenum">
              <a:rPr lang="en-US"/>
              <a:t>4</a:t>
            </a:fld>
            <a:endParaRPr lang="en-US"/>
          </a:p>
        </p:txBody>
      </p:sp>
    </p:spTree>
    <p:extLst>
      <p:ext uri="{BB962C8B-B14F-4D97-AF65-F5344CB8AC3E}">
        <p14:creationId xmlns:p14="http://schemas.microsoft.com/office/powerpoint/2010/main" val="3053701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8896c5d52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8896c5d52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Suggested teacher talk:</a:t>
            </a:r>
            <a:endParaRPr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You have written scientific arguments before, and your science experience may help you write an effective proposal. Engineering proposals use evidence to support the claim, just as in scientific arguments. To support your design choices and explain how the design addresses each of the criteria, you have several sources of evidence that show how your design is optimal.</a:t>
            </a:r>
            <a:endParaRPr>
              <a:solidFill>
                <a:schemeClr val="dk1"/>
              </a:solidFill>
              <a:latin typeface="Roboto"/>
              <a:ea typeface="Roboto"/>
              <a:cs typeface="Roboto"/>
              <a:sym typeface="Robo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8896c5d52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8896c5d52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Suggested teacher talk:</a:t>
            </a:r>
            <a:endParaRPr b="1">
              <a:solidFill>
                <a:schemeClr val="dk1"/>
              </a:solidFill>
              <a:latin typeface="Roboto"/>
              <a:ea typeface="Roboto"/>
              <a:cs typeface="Roboto"/>
              <a:sym typeface="Roboto"/>
            </a:endParaRPr>
          </a:p>
          <a:p>
            <a:pPr marL="0" lvl="0" indent="0" algn="l" rtl="0">
              <a:spcBef>
                <a:spcPts val="0"/>
              </a:spcBef>
              <a:spcAft>
                <a:spcPts val="0"/>
              </a:spcAft>
              <a:buNone/>
            </a:pPr>
            <a:r>
              <a:rPr lang="en">
                <a:solidFill>
                  <a:schemeClr val="dk1"/>
                </a:solidFill>
                <a:latin typeface="Roboto"/>
                <a:ea typeface="Roboto"/>
                <a:cs typeface="Roboto"/>
                <a:sym typeface="Roboto"/>
              </a:rPr>
              <a:t>Whenever you are trying to communicate scientific ideas, it is important to remember whom you are trying to convey this information to. The audience reading this proposal most likely understands less about tsunamis and warning systems than you do, and you are trying to convince them that your design is optimal. You’ll need to consider which types of evidence will be the most important to include.</a:t>
            </a:r>
            <a:endParaRPr>
              <a:solidFill>
                <a:schemeClr val="dk1"/>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8896c5d529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8896c5d529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Teacher action:</a:t>
            </a: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If necessary, assist interns in finding their optimal designs.</a:t>
            </a:r>
            <a:br>
              <a:rPr lang="en">
                <a:solidFill>
                  <a:schemeClr val="dk1"/>
                </a:solidFill>
                <a:latin typeface="Roboto"/>
                <a:ea typeface="Roboto"/>
                <a:cs typeface="Roboto"/>
                <a:sym typeface="Roboto"/>
              </a:rPr>
            </a:br>
            <a:endParaRPr>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a:t>
            </a:r>
            <a:r>
              <a:rPr lang="en" b="1">
                <a:solidFill>
                  <a:schemeClr val="dk1"/>
                </a:solidFill>
                <a:latin typeface="Roboto"/>
                <a:ea typeface="Roboto"/>
                <a:cs typeface="Roboto"/>
                <a:sym typeface="Roboto"/>
              </a:rPr>
              <a:t>Suggested teacher talk:</a:t>
            </a:r>
            <a:endParaRPr b="1">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dk1"/>
                </a:solidFill>
                <a:latin typeface="Roboto"/>
                <a:ea typeface="Roboto"/>
                <a:cs typeface="Roboto"/>
                <a:sym typeface="Roboto"/>
              </a:rPr>
              <a:t>This proposal is the argument where you will use your strongest evidence to support why the design is optimal.</a:t>
            </a:r>
            <a:endParaRPr>
              <a:solidFill>
                <a:schemeClr val="dk1"/>
              </a:solidFill>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6BA8E3-D004-484B-BF3C-DCAD4E78741B}" type="slidenum">
              <a:rPr lang="en-US"/>
              <a:t>8</a:t>
            </a:fld>
            <a:endParaRPr lang="en-US"/>
          </a:p>
        </p:txBody>
      </p:sp>
    </p:spTree>
    <p:extLst>
      <p:ext uri="{BB962C8B-B14F-4D97-AF65-F5344CB8AC3E}">
        <p14:creationId xmlns:p14="http://schemas.microsoft.com/office/powerpoint/2010/main" val="4186464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896c5d529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896c5d529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27918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97069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45437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acher Talk">
  <p:cSld name="SECTION_HEADER_1_1_2">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1" name="Google Shape;11;p2"/>
          <p:cNvSpPr txBox="1">
            <a:spLocks noGrp="1"/>
          </p:cNvSpPr>
          <p:nvPr>
            <p:ph type="subTitle" idx="2"/>
          </p:nvPr>
        </p:nvSpPr>
        <p:spPr>
          <a:xfrm>
            <a:off x="315833" y="219467"/>
            <a:ext cx="5780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 name="Google Shape;12;p2"/>
          <p:cNvSpPr txBox="1">
            <a:spLocks noGrp="1"/>
          </p:cNvSpPr>
          <p:nvPr>
            <p:ph type="body" idx="3"/>
          </p:nvPr>
        </p:nvSpPr>
        <p:spPr>
          <a:xfrm>
            <a:off x="1072896" y="1255776"/>
            <a:ext cx="10004800" cy="45844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840" userDrawn="1">
          <p15:clr>
            <a:srgbClr val="F9AD4C"/>
          </p15:clr>
        </p15:guide>
        <p15:guide id="3" orient="horz" pos="288" userDrawn="1">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 Title">
  <p:cSld name="SECTION_HEADER_1_1_2_4">
    <p:bg>
      <p:bgPr>
        <a:solidFill>
          <a:srgbClr val="FFFFFF"/>
        </a:solidFill>
        <a:effectLst/>
      </p:bgPr>
    </p:bg>
    <p:spTree>
      <p:nvGrpSpPr>
        <p:cNvPr id="1" name="Shape 13"/>
        <p:cNvGrpSpPr/>
        <p:nvPr/>
      </p:nvGrpSpPr>
      <p:grpSpPr>
        <a:xfrm>
          <a:off x="0" y="0"/>
          <a:ext cx="0" cy="0"/>
          <a:chOff x="0" y="0"/>
          <a:chExt cx="0" cy="0"/>
        </a:xfrm>
      </p:grpSpPr>
      <p:sp>
        <p:nvSpPr>
          <p:cNvPr id="14" name="Google Shape;14;p3"/>
          <p:cNvSpPr/>
          <p:nvPr/>
        </p:nvSpPr>
        <p:spPr>
          <a:xfrm>
            <a:off x="0" y="0"/>
            <a:ext cx="12192000" cy="6858000"/>
          </a:xfrm>
          <a:prstGeom prst="rect">
            <a:avLst/>
          </a:pr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subTitle" idx="1"/>
          </p:nvPr>
        </p:nvSpPr>
        <p:spPr>
          <a:xfrm>
            <a:off x="1072896" y="2731008"/>
            <a:ext cx="8107600" cy="7680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rgbClr val="FFFFFF"/>
                </a:solidFill>
              </a:defRPr>
            </a:lvl1pPr>
            <a:lvl2pPr lvl="1" rtl="0">
              <a:spcBef>
                <a:spcPts val="2133"/>
              </a:spcBef>
              <a:spcAft>
                <a:spcPts val="0"/>
              </a:spcAft>
              <a:buNone/>
              <a:defRPr b="1">
                <a:solidFill>
                  <a:srgbClr val="FFFFFF"/>
                </a:solidFill>
              </a:defRPr>
            </a:lvl2pPr>
            <a:lvl3pPr lvl="2" rtl="0">
              <a:spcBef>
                <a:spcPts val="2133"/>
              </a:spcBef>
              <a:spcAft>
                <a:spcPts val="0"/>
              </a:spcAft>
              <a:buNone/>
              <a:defRPr b="1">
                <a:solidFill>
                  <a:srgbClr val="FFFFFF"/>
                </a:solidFill>
              </a:defRPr>
            </a:lvl3pPr>
            <a:lvl4pPr lvl="3" rtl="0">
              <a:spcBef>
                <a:spcPts val="2133"/>
              </a:spcBef>
              <a:spcAft>
                <a:spcPts val="0"/>
              </a:spcAft>
              <a:buNone/>
              <a:defRPr b="1">
                <a:solidFill>
                  <a:srgbClr val="FFFFFF"/>
                </a:solidFill>
              </a:defRPr>
            </a:lvl4pPr>
            <a:lvl5pPr lvl="4" rtl="0">
              <a:spcBef>
                <a:spcPts val="2133"/>
              </a:spcBef>
              <a:spcAft>
                <a:spcPts val="0"/>
              </a:spcAft>
              <a:buNone/>
              <a:defRPr b="1">
                <a:solidFill>
                  <a:srgbClr val="FFFFFF"/>
                </a:solidFill>
              </a:defRPr>
            </a:lvl5pPr>
            <a:lvl6pPr lvl="5" rtl="0">
              <a:spcBef>
                <a:spcPts val="2133"/>
              </a:spcBef>
              <a:spcAft>
                <a:spcPts val="0"/>
              </a:spcAft>
              <a:buNone/>
              <a:defRPr b="1">
                <a:solidFill>
                  <a:srgbClr val="FFFFFF"/>
                </a:solidFill>
              </a:defRPr>
            </a:lvl6pPr>
            <a:lvl7pPr lvl="6" rtl="0">
              <a:spcBef>
                <a:spcPts val="2133"/>
              </a:spcBef>
              <a:spcAft>
                <a:spcPts val="0"/>
              </a:spcAft>
              <a:buNone/>
              <a:defRPr b="1">
                <a:solidFill>
                  <a:srgbClr val="FFFFFF"/>
                </a:solidFill>
              </a:defRPr>
            </a:lvl7pPr>
            <a:lvl8pPr lvl="7" rtl="0">
              <a:spcBef>
                <a:spcPts val="2133"/>
              </a:spcBef>
              <a:spcAft>
                <a:spcPts val="0"/>
              </a:spcAft>
              <a:buNone/>
              <a:defRPr b="1">
                <a:solidFill>
                  <a:srgbClr val="FFFFFF"/>
                </a:solidFill>
              </a:defRPr>
            </a:lvl8pPr>
            <a:lvl9pPr lvl="8" rtl="0">
              <a:spcBef>
                <a:spcPts val="2133"/>
              </a:spcBef>
              <a:spcAft>
                <a:spcPts val="2133"/>
              </a:spcAft>
              <a:buNone/>
              <a:defRPr b="1">
                <a:solidFill>
                  <a:srgbClr val="FFFFFF"/>
                </a:solidFill>
              </a:defRPr>
            </a:lvl9pPr>
          </a:lstStyle>
          <a:p>
            <a:endParaRPr/>
          </a:p>
        </p:txBody>
      </p:sp>
      <p:sp>
        <p:nvSpPr>
          <p:cNvPr id="16" name="Google Shape;16;p3"/>
          <p:cNvSpPr txBox="1">
            <a:spLocks noGrp="1"/>
          </p:cNvSpPr>
          <p:nvPr>
            <p:ph type="title"/>
          </p:nvPr>
        </p:nvSpPr>
        <p:spPr>
          <a:xfrm>
            <a:off x="1072900" y="3303325"/>
            <a:ext cx="8107600" cy="1142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4000"/>
              <a:buNone/>
              <a:defRPr sz="5300">
                <a:solidFill>
                  <a:srgbClr val="FFFFFF"/>
                </a:solidFill>
              </a:defRPr>
            </a:lvl1pPr>
            <a:lvl2pPr lvl="1" rtl="0">
              <a:spcBef>
                <a:spcPts val="0"/>
              </a:spcBef>
              <a:spcAft>
                <a:spcPts val="0"/>
              </a:spcAft>
              <a:buClr>
                <a:srgbClr val="FFFFFF"/>
              </a:buClr>
              <a:buSzPts val="3000"/>
              <a:buNone/>
              <a:defRPr sz="4000">
                <a:solidFill>
                  <a:srgbClr val="FFFFFF"/>
                </a:solidFill>
              </a:defRPr>
            </a:lvl2pPr>
            <a:lvl3pPr lvl="2" rtl="0">
              <a:spcBef>
                <a:spcPts val="0"/>
              </a:spcBef>
              <a:spcAft>
                <a:spcPts val="0"/>
              </a:spcAft>
              <a:buClr>
                <a:srgbClr val="FFFFFF"/>
              </a:buClr>
              <a:buSzPts val="3000"/>
              <a:buNone/>
              <a:defRPr sz="4000">
                <a:solidFill>
                  <a:srgbClr val="FFFFFF"/>
                </a:solidFill>
              </a:defRPr>
            </a:lvl3pPr>
            <a:lvl4pPr lvl="3" rtl="0">
              <a:spcBef>
                <a:spcPts val="0"/>
              </a:spcBef>
              <a:spcAft>
                <a:spcPts val="0"/>
              </a:spcAft>
              <a:buClr>
                <a:srgbClr val="FFFFFF"/>
              </a:buClr>
              <a:buSzPts val="3000"/>
              <a:buNone/>
              <a:defRPr sz="4000">
                <a:solidFill>
                  <a:srgbClr val="FFFFFF"/>
                </a:solidFill>
              </a:defRPr>
            </a:lvl4pPr>
            <a:lvl5pPr lvl="4" rtl="0">
              <a:spcBef>
                <a:spcPts val="0"/>
              </a:spcBef>
              <a:spcAft>
                <a:spcPts val="0"/>
              </a:spcAft>
              <a:buClr>
                <a:srgbClr val="FFFFFF"/>
              </a:buClr>
              <a:buSzPts val="3000"/>
              <a:buNone/>
              <a:defRPr sz="4000">
                <a:solidFill>
                  <a:srgbClr val="FFFFFF"/>
                </a:solidFill>
              </a:defRPr>
            </a:lvl5pPr>
            <a:lvl6pPr lvl="5" rtl="0">
              <a:spcBef>
                <a:spcPts val="0"/>
              </a:spcBef>
              <a:spcAft>
                <a:spcPts val="0"/>
              </a:spcAft>
              <a:buClr>
                <a:srgbClr val="FFFFFF"/>
              </a:buClr>
              <a:buSzPts val="3000"/>
              <a:buNone/>
              <a:defRPr sz="4000">
                <a:solidFill>
                  <a:srgbClr val="FFFFFF"/>
                </a:solidFill>
              </a:defRPr>
            </a:lvl6pPr>
            <a:lvl7pPr lvl="6" rtl="0">
              <a:spcBef>
                <a:spcPts val="0"/>
              </a:spcBef>
              <a:spcAft>
                <a:spcPts val="0"/>
              </a:spcAft>
              <a:buClr>
                <a:srgbClr val="FFFFFF"/>
              </a:buClr>
              <a:buSzPts val="3000"/>
              <a:buNone/>
              <a:defRPr sz="4000">
                <a:solidFill>
                  <a:srgbClr val="FFFFFF"/>
                </a:solidFill>
              </a:defRPr>
            </a:lvl7pPr>
            <a:lvl8pPr lvl="7" rtl="0">
              <a:spcBef>
                <a:spcPts val="0"/>
              </a:spcBef>
              <a:spcAft>
                <a:spcPts val="0"/>
              </a:spcAft>
              <a:buClr>
                <a:srgbClr val="FFFFFF"/>
              </a:buClr>
              <a:buSzPts val="3000"/>
              <a:buNone/>
              <a:defRPr sz="4000">
                <a:solidFill>
                  <a:srgbClr val="FFFFFF"/>
                </a:solidFill>
              </a:defRPr>
            </a:lvl8pPr>
            <a:lvl9pPr lvl="8" rtl="0">
              <a:spcBef>
                <a:spcPts val="0"/>
              </a:spcBef>
              <a:spcAft>
                <a:spcPts val="0"/>
              </a:spcAft>
              <a:buClr>
                <a:srgbClr val="FFFFFF"/>
              </a:buClr>
              <a:buSzPts val="3000"/>
              <a:buNone/>
              <a:defRPr sz="4000">
                <a:solidFill>
                  <a:srgbClr val="FFFFFF"/>
                </a:solidFill>
              </a:defRPr>
            </a:lvl9pPr>
          </a:lstStyle>
          <a:p>
            <a:endParaRPr/>
          </a:p>
        </p:txBody>
      </p:sp>
      <p:sp>
        <p:nvSpPr>
          <p:cNvPr id="17" name="Google Shape;17;p3"/>
          <p:cNvSpPr txBox="1">
            <a:spLocks noGrp="1"/>
          </p:cNvSpPr>
          <p:nvPr>
            <p:ph type="subTitle" idx="2"/>
          </p:nvPr>
        </p:nvSpPr>
        <p:spPr>
          <a:xfrm>
            <a:off x="91196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FFFFFF"/>
                </a:solidFill>
              </a:defRPr>
            </a:lvl1pPr>
            <a:lvl2pPr lvl="1" rtl="0">
              <a:spcBef>
                <a:spcPts val="0"/>
              </a:spcBef>
              <a:spcAft>
                <a:spcPts val="0"/>
              </a:spcAft>
              <a:buNone/>
              <a:defRPr b="1">
                <a:solidFill>
                  <a:srgbClr val="FFFFFF"/>
                </a:solidFill>
              </a:defRPr>
            </a:lvl2pPr>
            <a:lvl3pPr lvl="2" rtl="0">
              <a:spcBef>
                <a:spcPts val="2133"/>
              </a:spcBef>
              <a:spcAft>
                <a:spcPts val="0"/>
              </a:spcAft>
              <a:buNone/>
              <a:defRPr b="1">
                <a:solidFill>
                  <a:srgbClr val="FFFFFF"/>
                </a:solidFill>
              </a:defRPr>
            </a:lvl3pPr>
            <a:lvl4pPr lvl="3" rtl="0">
              <a:spcBef>
                <a:spcPts val="2133"/>
              </a:spcBef>
              <a:spcAft>
                <a:spcPts val="0"/>
              </a:spcAft>
              <a:buNone/>
              <a:defRPr b="1">
                <a:solidFill>
                  <a:srgbClr val="FFFFFF"/>
                </a:solidFill>
              </a:defRPr>
            </a:lvl4pPr>
            <a:lvl5pPr lvl="4" rtl="0">
              <a:spcBef>
                <a:spcPts val="2133"/>
              </a:spcBef>
              <a:spcAft>
                <a:spcPts val="0"/>
              </a:spcAft>
              <a:buNone/>
              <a:defRPr b="1">
                <a:solidFill>
                  <a:srgbClr val="FFFFFF"/>
                </a:solidFill>
              </a:defRPr>
            </a:lvl5pPr>
            <a:lvl6pPr lvl="5" rtl="0">
              <a:spcBef>
                <a:spcPts val="2133"/>
              </a:spcBef>
              <a:spcAft>
                <a:spcPts val="0"/>
              </a:spcAft>
              <a:buNone/>
              <a:defRPr b="1">
                <a:solidFill>
                  <a:srgbClr val="FFFFFF"/>
                </a:solidFill>
              </a:defRPr>
            </a:lvl6pPr>
            <a:lvl7pPr lvl="6" rtl="0">
              <a:spcBef>
                <a:spcPts val="2133"/>
              </a:spcBef>
              <a:spcAft>
                <a:spcPts val="0"/>
              </a:spcAft>
              <a:buNone/>
              <a:defRPr b="1">
                <a:solidFill>
                  <a:srgbClr val="FFFFFF"/>
                </a:solidFill>
              </a:defRPr>
            </a:lvl7pPr>
            <a:lvl8pPr lvl="7" rtl="0">
              <a:spcBef>
                <a:spcPts val="2133"/>
              </a:spcBef>
              <a:spcAft>
                <a:spcPts val="0"/>
              </a:spcAft>
              <a:buNone/>
              <a:defRPr b="1">
                <a:solidFill>
                  <a:srgbClr val="FFFFFF"/>
                </a:solidFill>
              </a:defRPr>
            </a:lvl8pPr>
            <a:lvl9pPr lvl="8" rtl="0">
              <a:spcBef>
                <a:spcPts val="2133"/>
              </a:spcBef>
              <a:spcAft>
                <a:spcPts val="2133"/>
              </a:spcAft>
              <a:buNone/>
              <a:defRPr b="1">
                <a:solidFill>
                  <a:srgbClr val="FFFFFF"/>
                </a:solidFill>
              </a:defRPr>
            </a:lvl9pPr>
          </a:lstStyle>
          <a:p>
            <a:endParaRPr/>
          </a:p>
        </p:txBody>
      </p:sp>
      <p:sp>
        <p:nvSpPr>
          <p:cNvPr id="18" name="Google Shape;18;p3"/>
          <p:cNvSpPr txBox="1">
            <a:spLocks noGrp="1"/>
          </p:cNvSpPr>
          <p:nvPr>
            <p:ph type="subTitle" idx="3"/>
          </p:nvPr>
        </p:nvSpPr>
        <p:spPr>
          <a:xfrm>
            <a:off x="304800" y="219467"/>
            <a:ext cx="5791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FFFFFF"/>
                </a:solidFill>
              </a:defRPr>
            </a:lvl1pPr>
            <a:lvl2pPr lvl="1" rtl="0">
              <a:spcBef>
                <a:spcPts val="0"/>
              </a:spcBef>
              <a:spcAft>
                <a:spcPts val="0"/>
              </a:spcAft>
              <a:buNone/>
              <a:defRPr>
                <a:solidFill>
                  <a:srgbClr val="FFFFFF"/>
                </a:solidFill>
              </a:defRPr>
            </a:lvl2pPr>
            <a:lvl3pPr lvl="2" rtl="0">
              <a:spcBef>
                <a:spcPts val="2133"/>
              </a:spcBef>
              <a:spcAft>
                <a:spcPts val="0"/>
              </a:spcAft>
              <a:buNone/>
              <a:defRPr>
                <a:solidFill>
                  <a:srgbClr val="FFFFFF"/>
                </a:solidFill>
              </a:defRPr>
            </a:lvl3pPr>
            <a:lvl4pPr lvl="3" rtl="0">
              <a:spcBef>
                <a:spcPts val="2133"/>
              </a:spcBef>
              <a:spcAft>
                <a:spcPts val="0"/>
              </a:spcAft>
              <a:buNone/>
              <a:defRPr>
                <a:solidFill>
                  <a:srgbClr val="FFFFFF"/>
                </a:solidFill>
              </a:defRPr>
            </a:lvl4pPr>
            <a:lvl5pPr lvl="4" rtl="0">
              <a:spcBef>
                <a:spcPts val="2133"/>
              </a:spcBef>
              <a:spcAft>
                <a:spcPts val="0"/>
              </a:spcAft>
              <a:buNone/>
              <a:defRPr>
                <a:solidFill>
                  <a:srgbClr val="FFFFFF"/>
                </a:solidFill>
              </a:defRPr>
            </a:lvl5pPr>
            <a:lvl6pPr lvl="5" rtl="0">
              <a:spcBef>
                <a:spcPts val="2133"/>
              </a:spcBef>
              <a:spcAft>
                <a:spcPts val="0"/>
              </a:spcAft>
              <a:buNone/>
              <a:defRPr>
                <a:solidFill>
                  <a:srgbClr val="FFFFFF"/>
                </a:solidFill>
              </a:defRPr>
            </a:lvl6pPr>
            <a:lvl7pPr lvl="6" rtl="0">
              <a:spcBef>
                <a:spcPts val="2133"/>
              </a:spcBef>
              <a:spcAft>
                <a:spcPts val="0"/>
              </a:spcAft>
              <a:buNone/>
              <a:defRPr>
                <a:solidFill>
                  <a:srgbClr val="FFFFFF"/>
                </a:solidFill>
              </a:defRPr>
            </a:lvl7pPr>
            <a:lvl8pPr lvl="7" rtl="0">
              <a:spcBef>
                <a:spcPts val="2133"/>
              </a:spcBef>
              <a:spcAft>
                <a:spcPts val="0"/>
              </a:spcAft>
              <a:buNone/>
              <a:defRPr>
                <a:solidFill>
                  <a:srgbClr val="FFFFFF"/>
                </a:solidFill>
              </a:defRPr>
            </a:lvl8pPr>
            <a:lvl9pPr lvl="8" rtl="0">
              <a:spcBef>
                <a:spcPts val="2133"/>
              </a:spcBef>
              <a:spcAft>
                <a:spcPts val="2133"/>
              </a:spcAft>
              <a:buNone/>
              <a:defRPr>
                <a:solidFill>
                  <a:srgbClr val="FFFFFF"/>
                </a:solidFill>
              </a:defRPr>
            </a:lvl9pPr>
          </a:lstStyle>
          <a:p>
            <a:endParaRPr/>
          </a:p>
        </p:txBody>
      </p:sp>
      <p:pic>
        <p:nvPicPr>
          <p:cNvPr id="19" name="Google Shape;19;p3"/>
          <p:cNvPicPr preferRelativeResize="0"/>
          <p:nvPr/>
        </p:nvPicPr>
        <p:blipFill>
          <a:blip r:embed="rId2">
            <a:alphaModFix/>
          </a:blip>
          <a:stretch>
            <a:fillRect/>
          </a:stretch>
        </p:blipFill>
        <p:spPr>
          <a:xfrm>
            <a:off x="11622084" y="231649"/>
            <a:ext cx="257816" cy="299033"/>
          </a:xfrm>
          <a:prstGeom prst="rect">
            <a:avLst/>
          </a:prstGeom>
          <a:noFill/>
          <a:ln>
            <a:noFill/>
          </a:ln>
        </p:spPr>
      </p:pic>
    </p:spTree>
  </p:cSld>
  <p:clrMapOvr>
    <a:masterClrMapping/>
  </p:clrMapOvr>
  <p:extLst>
    <p:ext uri="{DCECCB84-F9BA-43D5-87BE-67443E8EF086}">
      <p15:sldGuideLst xmlns:p15="http://schemas.microsoft.com/office/powerpoint/2012/main">
        <p15:guide id="1" pos="192" userDrawn="1">
          <p15:clr>
            <a:srgbClr val="F9AD4C"/>
          </p15:clr>
        </p15:guide>
        <p15:guide id="2" pos="3840" userDrawn="1">
          <p15:clr>
            <a:srgbClr val="F9AD4C"/>
          </p15:clr>
        </p15:guide>
        <p15:guide id="3" pos="7268" userDrawn="1">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ctivity Screenshot Fullscreen - pg#">
  <p:cSld name="CUSTOM">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t="18540"/>
          <a:stretch/>
        </p:blipFill>
        <p:spPr>
          <a:xfrm>
            <a:off x="100" y="6268225"/>
            <a:ext cx="12192000" cy="332700"/>
          </a:xfrm>
          <a:prstGeom prst="rect">
            <a:avLst/>
          </a:prstGeom>
          <a:noFill/>
          <a:ln>
            <a:noFill/>
          </a:ln>
        </p:spPr>
      </p:pic>
      <p:sp>
        <p:nvSpPr>
          <p:cNvPr id="22" name="Google Shape;22;p4"/>
          <p:cNvSpPr/>
          <p:nvPr/>
        </p:nvSpPr>
        <p:spPr>
          <a:xfrm>
            <a:off x="100" y="830633"/>
            <a:ext cx="12192000" cy="5462000"/>
          </a:xfrm>
          <a:prstGeom prst="rect">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3" name="Google Shape;23;p4"/>
          <p:cNvGrpSpPr/>
          <p:nvPr/>
        </p:nvGrpSpPr>
        <p:grpSpPr>
          <a:xfrm>
            <a:off x="-100" y="610227"/>
            <a:ext cx="12192000" cy="220400"/>
            <a:chOff x="0" y="548800"/>
            <a:chExt cx="9144000" cy="165300"/>
          </a:xfrm>
        </p:grpSpPr>
        <p:sp>
          <p:nvSpPr>
            <p:cNvPr id="24" name="Google Shape;24;p4"/>
            <p:cNvSpPr/>
            <p:nvPr/>
          </p:nvSpPr>
          <p:spPr>
            <a:xfrm>
              <a:off x="0" y="548800"/>
              <a:ext cx="9144000" cy="165300"/>
            </a:xfrm>
            <a:prstGeom prst="round2SameRect">
              <a:avLst>
                <a:gd name="adj1" fmla="val 16667"/>
                <a:gd name="adj2" fmla="val 0"/>
              </a:avLst>
            </a:prstGeom>
            <a:solidFill>
              <a:srgbClr val="333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9211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21614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340175"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 name="Google Shape;29;p4"/>
          <p:cNvSpPr txBox="1">
            <a:spLocks noGrp="1"/>
          </p:cNvSpPr>
          <p:nvPr>
            <p:ph type="subTitle" idx="2"/>
          </p:nvPr>
        </p:nvSpPr>
        <p:spPr>
          <a:xfrm>
            <a:off x="10131552" y="157000"/>
            <a:ext cx="17556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500" b="1">
                <a:solidFill>
                  <a:srgbClr val="333FBF"/>
                </a:solidFill>
              </a:defRPr>
            </a:lvl1pPr>
            <a:lvl2pPr lvl="1" rtl="0">
              <a:spcBef>
                <a:spcPts val="0"/>
              </a:spcBef>
              <a:spcAft>
                <a:spcPts val="0"/>
              </a:spcAft>
              <a:buNone/>
              <a:defRPr sz="1500" b="1">
                <a:solidFill>
                  <a:srgbClr val="333FBF"/>
                </a:solidFill>
              </a:defRPr>
            </a:lvl2pPr>
            <a:lvl3pPr lvl="2" rtl="0">
              <a:spcBef>
                <a:spcPts val="2133"/>
              </a:spcBef>
              <a:spcAft>
                <a:spcPts val="0"/>
              </a:spcAft>
              <a:buNone/>
              <a:defRPr sz="1500" b="1">
                <a:solidFill>
                  <a:srgbClr val="333FBF"/>
                </a:solidFill>
              </a:defRPr>
            </a:lvl3pPr>
            <a:lvl4pPr lvl="3" rtl="0">
              <a:spcBef>
                <a:spcPts val="2133"/>
              </a:spcBef>
              <a:spcAft>
                <a:spcPts val="0"/>
              </a:spcAft>
              <a:buNone/>
              <a:defRPr sz="1500" b="1">
                <a:solidFill>
                  <a:srgbClr val="333FBF"/>
                </a:solidFill>
              </a:defRPr>
            </a:lvl4pPr>
            <a:lvl5pPr lvl="4" rtl="0">
              <a:spcBef>
                <a:spcPts val="2133"/>
              </a:spcBef>
              <a:spcAft>
                <a:spcPts val="0"/>
              </a:spcAft>
              <a:buNone/>
              <a:defRPr sz="1500" b="1">
                <a:solidFill>
                  <a:srgbClr val="333FBF"/>
                </a:solidFill>
              </a:defRPr>
            </a:lvl5pPr>
            <a:lvl6pPr lvl="5" rtl="0">
              <a:spcBef>
                <a:spcPts val="2133"/>
              </a:spcBef>
              <a:spcAft>
                <a:spcPts val="0"/>
              </a:spcAft>
              <a:buNone/>
              <a:defRPr sz="1500" b="1">
                <a:solidFill>
                  <a:srgbClr val="333FBF"/>
                </a:solidFill>
              </a:defRPr>
            </a:lvl6pPr>
            <a:lvl7pPr lvl="6" rtl="0">
              <a:spcBef>
                <a:spcPts val="2133"/>
              </a:spcBef>
              <a:spcAft>
                <a:spcPts val="0"/>
              </a:spcAft>
              <a:buNone/>
              <a:defRPr sz="1500" b="1">
                <a:solidFill>
                  <a:srgbClr val="333FBF"/>
                </a:solidFill>
              </a:defRPr>
            </a:lvl7pPr>
            <a:lvl8pPr lvl="7" rtl="0">
              <a:spcBef>
                <a:spcPts val="2133"/>
              </a:spcBef>
              <a:spcAft>
                <a:spcPts val="0"/>
              </a:spcAft>
              <a:buNone/>
              <a:defRPr sz="1500" b="1">
                <a:solidFill>
                  <a:srgbClr val="333FBF"/>
                </a:solidFill>
              </a:defRPr>
            </a:lvl8pPr>
            <a:lvl9pPr lvl="8" rtl="0">
              <a:spcBef>
                <a:spcPts val="2133"/>
              </a:spcBef>
              <a:spcAft>
                <a:spcPts val="2133"/>
              </a:spcAft>
              <a:buNone/>
              <a:defRPr sz="1500" b="1">
                <a:solidFill>
                  <a:srgbClr val="333FBF"/>
                </a:solidFill>
              </a:defRPr>
            </a:lvl9pPr>
          </a:lstStyle>
          <a:p>
            <a:endParaRPr/>
          </a:p>
        </p:txBody>
      </p:sp>
      <p:sp>
        <p:nvSpPr>
          <p:cNvPr id="30" name="Google Shape;30;p4"/>
          <p:cNvSpPr txBox="1">
            <a:spLocks noGrp="1"/>
          </p:cNvSpPr>
          <p:nvPr>
            <p:ph type="subTitle" idx="3"/>
          </p:nvPr>
        </p:nvSpPr>
        <p:spPr>
          <a:xfrm>
            <a:off x="315833" y="157008"/>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500">
                <a:solidFill>
                  <a:srgbClr val="333FBF"/>
                </a:solidFill>
              </a:defRPr>
            </a:lvl1pPr>
            <a:lvl2pPr lvl="1" rtl="0">
              <a:spcBef>
                <a:spcPts val="0"/>
              </a:spcBef>
              <a:spcAft>
                <a:spcPts val="0"/>
              </a:spcAft>
              <a:buNone/>
              <a:defRPr sz="1500">
                <a:solidFill>
                  <a:srgbClr val="333FBF"/>
                </a:solidFill>
              </a:defRPr>
            </a:lvl2pPr>
            <a:lvl3pPr lvl="2" rtl="0">
              <a:spcBef>
                <a:spcPts val="2133"/>
              </a:spcBef>
              <a:spcAft>
                <a:spcPts val="0"/>
              </a:spcAft>
              <a:buNone/>
              <a:defRPr sz="1500">
                <a:solidFill>
                  <a:srgbClr val="333FBF"/>
                </a:solidFill>
              </a:defRPr>
            </a:lvl3pPr>
            <a:lvl4pPr lvl="3" rtl="0">
              <a:spcBef>
                <a:spcPts val="2133"/>
              </a:spcBef>
              <a:spcAft>
                <a:spcPts val="0"/>
              </a:spcAft>
              <a:buNone/>
              <a:defRPr sz="1500">
                <a:solidFill>
                  <a:srgbClr val="333FBF"/>
                </a:solidFill>
              </a:defRPr>
            </a:lvl4pPr>
            <a:lvl5pPr lvl="4" rtl="0">
              <a:spcBef>
                <a:spcPts val="2133"/>
              </a:spcBef>
              <a:spcAft>
                <a:spcPts val="0"/>
              </a:spcAft>
              <a:buNone/>
              <a:defRPr sz="1500">
                <a:solidFill>
                  <a:srgbClr val="333FBF"/>
                </a:solidFill>
              </a:defRPr>
            </a:lvl5pPr>
            <a:lvl6pPr lvl="5" rtl="0">
              <a:spcBef>
                <a:spcPts val="2133"/>
              </a:spcBef>
              <a:spcAft>
                <a:spcPts val="0"/>
              </a:spcAft>
              <a:buNone/>
              <a:defRPr sz="1500">
                <a:solidFill>
                  <a:srgbClr val="333FBF"/>
                </a:solidFill>
              </a:defRPr>
            </a:lvl6pPr>
            <a:lvl7pPr lvl="6" rtl="0">
              <a:spcBef>
                <a:spcPts val="2133"/>
              </a:spcBef>
              <a:spcAft>
                <a:spcPts val="0"/>
              </a:spcAft>
              <a:buNone/>
              <a:defRPr sz="1500">
                <a:solidFill>
                  <a:srgbClr val="333FBF"/>
                </a:solidFill>
              </a:defRPr>
            </a:lvl7pPr>
            <a:lvl8pPr lvl="7" rtl="0">
              <a:spcBef>
                <a:spcPts val="2133"/>
              </a:spcBef>
              <a:spcAft>
                <a:spcPts val="0"/>
              </a:spcAft>
              <a:buNone/>
              <a:defRPr sz="1500">
                <a:solidFill>
                  <a:srgbClr val="333FBF"/>
                </a:solidFill>
              </a:defRPr>
            </a:lvl8pPr>
            <a:lvl9pPr lvl="8" rtl="0">
              <a:spcBef>
                <a:spcPts val="2133"/>
              </a:spcBef>
              <a:spcAft>
                <a:spcPts val="2133"/>
              </a:spcAft>
              <a:buNone/>
              <a:defRPr sz="1500">
                <a:solidFill>
                  <a:srgbClr val="333FBF"/>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Activity Screenshot Fullscreen Differentiation - pg#">
  <p:cSld name="CUSTOM_3">
    <p:spTree>
      <p:nvGrpSpPr>
        <p:cNvPr id="1" name="Shape 31"/>
        <p:cNvGrpSpPr/>
        <p:nvPr/>
      </p:nvGrpSpPr>
      <p:grpSpPr>
        <a:xfrm>
          <a:off x="0" y="0"/>
          <a:ext cx="0" cy="0"/>
          <a:chOff x="0" y="0"/>
          <a:chExt cx="0" cy="0"/>
        </a:xfrm>
      </p:grpSpPr>
      <p:pic>
        <p:nvPicPr>
          <p:cNvPr id="32" name="Google Shape;32;p5"/>
          <p:cNvPicPr preferRelativeResize="0"/>
          <p:nvPr/>
        </p:nvPicPr>
        <p:blipFill rotWithShape="1">
          <a:blip r:embed="rId2">
            <a:alphaModFix/>
          </a:blip>
          <a:srcRect t="18540"/>
          <a:stretch/>
        </p:blipFill>
        <p:spPr>
          <a:xfrm>
            <a:off x="100" y="6268225"/>
            <a:ext cx="12192000" cy="332700"/>
          </a:xfrm>
          <a:prstGeom prst="rect">
            <a:avLst/>
          </a:prstGeom>
          <a:noFill/>
          <a:ln>
            <a:noFill/>
          </a:ln>
        </p:spPr>
      </p:pic>
      <p:sp>
        <p:nvSpPr>
          <p:cNvPr id="33" name="Google Shape;33;p5"/>
          <p:cNvSpPr/>
          <p:nvPr/>
        </p:nvSpPr>
        <p:spPr>
          <a:xfrm>
            <a:off x="100" y="830633"/>
            <a:ext cx="12192000" cy="5462000"/>
          </a:xfrm>
          <a:prstGeom prst="rect">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4" name="Google Shape;34;p5"/>
          <p:cNvGrpSpPr/>
          <p:nvPr/>
        </p:nvGrpSpPr>
        <p:grpSpPr>
          <a:xfrm>
            <a:off x="-100" y="610227"/>
            <a:ext cx="12192000" cy="220400"/>
            <a:chOff x="0" y="548800"/>
            <a:chExt cx="9144000" cy="165300"/>
          </a:xfrm>
        </p:grpSpPr>
        <p:sp>
          <p:nvSpPr>
            <p:cNvPr id="35" name="Google Shape;35;p5"/>
            <p:cNvSpPr/>
            <p:nvPr/>
          </p:nvSpPr>
          <p:spPr>
            <a:xfrm>
              <a:off x="0" y="548800"/>
              <a:ext cx="9144000" cy="165300"/>
            </a:xfrm>
            <a:prstGeom prst="round2SameRect">
              <a:avLst>
                <a:gd name="adj1" fmla="val 16667"/>
                <a:gd name="adj2" fmla="val 0"/>
              </a:avLst>
            </a:prstGeom>
            <a:solidFill>
              <a:srgbClr val="333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9211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216144"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340175" y="594423"/>
              <a:ext cx="75600" cy="75600"/>
            </a:xfrm>
            <a:prstGeom prst="ellipse">
              <a:avLst/>
            </a:pr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5"/>
          <p:cNvSpPr txBox="1">
            <a:spLocks noGrp="1"/>
          </p:cNvSpPr>
          <p:nvPr>
            <p:ph type="subTitle" idx="1"/>
          </p:nvPr>
        </p:nvSpPr>
        <p:spPr>
          <a:xfrm>
            <a:off x="4681728" y="6400800"/>
            <a:ext cx="2231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 name="Google Shape;40;p5"/>
          <p:cNvSpPr txBox="1">
            <a:spLocks noGrp="1"/>
          </p:cNvSpPr>
          <p:nvPr>
            <p:ph type="subTitle" idx="2"/>
          </p:nvPr>
        </p:nvSpPr>
        <p:spPr>
          <a:xfrm>
            <a:off x="10131552" y="157000"/>
            <a:ext cx="17556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500" b="1">
                <a:solidFill>
                  <a:srgbClr val="333FBF"/>
                </a:solidFill>
              </a:defRPr>
            </a:lvl1pPr>
            <a:lvl2pPr lvl="1" rtl="0">
              <a:spcBef>
                <a:spcPts val="0"/>
              </a:spcBef>
              <a:spcAft>
                <a:spcPts val="0"/>
              </a:spcAft>
              <a:buNone/>
              <a:defRPr sz="1500" b="1">
                <a:solidFill>
                  <a:srgbClr val="333FBF"/>
                </a:solidFill>
              </a:defRPr>
            </a:lvl2pPr>
            <a:lvl3pPr lvl="2" rtl="0">
              <a:spcBef>
                <a:spcPts val="2133"/>
              </a:spcBef>
              <a:spcAft>
                <a:spcPts val="0"/>
              </a:spcAft>
              <a:buNone/>
              <a:defRPr sz="1500" b="1">
                <a:solidFill>
                  <a:srgbClr val="333FBF"/>
                </a:solidFill>
              </a:defRPr>
            </a:lvl3pPr>
            <a:lvl4pPr lvl="3" rtl="0">
              <a:spcBef>
                <a:spcPts val="2133"/>
              </a:spcBef>
              <a:spcAft>
                <a:spcPts val="0"/>
              </a:spcAft>
              <a:buNone/>
              <a:defRPr sz="1500" b="1">
                <a:solidFill>
                  <a:srgbClr val="333FBF"/>
                </a:solidFill>
              </a:defRPr>
            </a:lvl4pPr>
            <a:lvl5pPr lvl="4" rtl="0">
              <a:spcBef>
                <a:spcPts val="2133"/>
              </a:spcBef>
              <a:spcAft>
                <a:spcPts val="0"/>
              </a:spcAft>
              <a:buNone/>
              <a:defRPr sz="1500" b="1">
                <a:solidFill>
                  <a:srgbClr val="333FBF"/>
                </a:solidFill>
              </a:defRPr>
            </a:lvl5pPr>
            <a:lvl6pPr lvl="5" rtl="0">
              <a:spcBef>
                <a:spcPts val="2133"/>
              </a:spcBef>
              <a:spcAft>
                <a:spcPts val="0"/>
              </a:spcAft>
              <a:buNone/>
              <a:defRPr sz="1500" b="1">
                <a:solidFill>
                  <a:srgbClr val="333FBF"/>
                </a:solidFill>
              </a:defRPr>
            </a:lvl6pPr>
            <a:lvl7pPr lvl="6" rtl="0">
              <a:spcBef>
                <a:spcPts val="2133"/>
              </a:spcBef>
              <a:spcAft>
                <a:spcPts val="0"/>
              </a:spcAft>
              <a:buNone/>
              <a:defRPr sz="1500" b="1">
                <a:solidFill>
                  <a:srgbClr val="333FBF"/>
                </a:solidFill>
              </a:defRPr>
            </a:lvl7pPr>
            <a:lvl8pPr lvl="7" rtl="0">
              <a:spcBef>
                <a:spcPts val="2133"/>
              </a:spcBef>
              <a:spcAft>
                <a:spcPts val="0"/>
              </a:spcAft>
              <a:buNone/>
              <a:defRPr sz="1500" b="1">
                <a:solidFill>
                  <a:srgbClr val="333FBF"/>
                </a:solidFill>
              </a:defRPr>
            </a:lvl8pPr>
            <a:lvl9pPr lvl="8" rtl="0">
              <a:spcBef>
                <a:spcPts val="2133"/>
              </a:spcBef>
              <a:spcAft>
                <a:spcPts val="2133"/>
              </a:spcAft>
              <a:buNone/>
              <a:defRPr sz="1500" b="1">
                <a:solidFill>
                  <a:srgbClr val="333FBF"/>
                </a:solidFill>
              </a:defRPr>
            </a:lvl9pPr>
          </a:lstStyle>
          <a:p>
            <a:endParaRPr/>
          </a:p>
        </p:txBody>
      </p:sp>
      <p:sp>
        <p:nvSpPr>
          <p:cNvPr id="41" name="Google Shape;41;p5"/>
          <p:cNvSpPr txBox="1">
            <a:spLocks noGrp="1"/>
          </p:cNvSpPr>
          <p:nvPr>
            <p:ph type="subTitle" idx="3"/>
          </p:nvPr>
        </p:nvSpPr>
        <p:spPr>
          <a:xfrm>
            <a:off x="315833" y="157008"/>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500">
                <a:solidFill>
                  <a:srgbClr val="333FBF"/>
                </a:solidFill>
              </a:defRPr>
            </a:lvl1pPr>
            <a:lvl2pPr lvl="1" rtl="0">
              <a:spcBef>
                <a:spcPts val="0"/>
              </a:spcBef>
              <a:spcAft>
                <a:spcPts val="0"/>
              </a:spcAft>
              <a:buNone/>
              <a:defRPr sz="1500">
                <a:solidFill>
                  <a:srgbClr val="333FBF"/>
                </a:solidFill>
              </a:defRPr>
            </a:lvl2pPr>
            <a:lvl3pPr lvl="2" rtl="0">
              <a:spcBef>
                <a:spcPts val="2133"/>
              </a:spcBef>
              <a:spcAft>
                <a:spcPts val="0"/>
              </a:spcAft>
              <a:buNone/>
              <a:defRPr sz="1500">
                <a:solidFill>
                  <a:srgbClr val="333FBF"/>
                </a:solidFill>
              </a:defRPr>
            </a:lvl3pPr>
            <a:lvl4pPr lvl="3" rtl="0">
              <a:spcBef>
                <a:spcPts val="2133"/>
              </a:spcBef>
              <a:spcAft>
                <a:spcPts val="0"/>
              </a:spcAft>
              <a:buNone/>
              <a:defRPr sz="1500">
                <a:solidFill>
                  <a:srgbClr val="333FBF"/>
                </a:solidFill>
              </a:defRPr>
            </a:lvl4pPr>
            <a:lvl5pPr lvl="4" rtl="0">
              <a:spcBef>
                <a:spcPts val="2133"/>
              </a:spcBef>
              <a:spcAft>
                <a:spcPts val="0"/>
              </a:spcAft>
              <a:buNone/>
              <a:defRPr sz="1500">
                <a:solidFill>
                  <a:srgbClr val="333FBF"/>
                </a:solidFill>
              </a:defRPr>
            </a:lvl5pPr>
            <a:lvl6pPr lvl="5" rtl="0">
              <a:spcBef>
                <a:spcPts val="2133"/>
              </a:spcBef>
              <a:spcAft>
                <a:spcPts val="0"/>
              </a:spcAft>
              <a:buNone/>
              <a:defRPr sz="1500">
                <a:solidFill>
                  <a:srgbClr val="333FBF"/>
                </a:solidFill>
              </a:defRPr>
            </a:lvl6pPr>
            <a:lvl7pPr lvl="6" rtl="0">
              <a:spcBef>
                <a:spcPts val="2133"/>
              </a:spcBef>
              <a:spcAft>
                <a:spcPts val="0"/>
              </a:spcAft>
              <a:buNone/>
              <a:defRPr sz="1500">
                <a:solidFill>
                  <a:srgbClr val="333FBF"/>
                </a:solidFill>
              </a:defRPr>
            </a:lvl7pPr>
            <a:lvl8pPr lvl="7" rtl="0">
              <a:spcBef>
                <a:spcPts val="2133"/>
              </a:spcBef>
              <a:spcAft>
                <a:spcPts val="0"/>
              </a:spcAft>
              <a:buNone/>
              <a:defRPr sz="1500">
                <a:solidFill>
                  <a:srgbClr val="333FBF"/>
                </a:solidFill>
              </a:defRPr>
            </a:lvl8pPr>
            <a:lvl9pPr lvl="8" rtl="0">
              <a:spcBef>
                <a:spcPts val="2133"/>
              </a:spcBef>
              <a:spcAft>
                <a:spcPts val="2133"/>
              </a:spcAft>
              <a:buNone/>
              <a:defRPr sz="1500">
                <a:solidFill>
                  <a:srgbClr val="333FBF"/>
                </a:solidFill>
              </a:defRPr>
            </a:lvl9pPr>
          </a:lstStyle>
          <a:p>
            <a:endParaRPr/>
          </a:p>
        </p:txBody>
      </p:sp>
      <p:sp>
        <p:nvSpPr>
          <p:cNvPr id="42" name="Google Shape;42;p5"/>
          <p:cNvSpPr txBox="1">
            <a:spLocks noGrp="1"/>
          </p:cNvSpPr>
          <p:nvPr>
            <p:ph type="subTitle" idx="4"/>
          </p:nvPr>
        </p:nvSpPr>
        <p:spPr>
          <a:xfrm>
            <a:off x="6912864"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3" name="Google Shape;43;p5"/>
          <p:cNvSpPr txBox="1">
            <a:spLocks noGrp="1"/>
          </p:cNvSpPr>
          <p:nvPr>
            <p:ph type="subTitle" idx="5"/>
          </p:nvPr>
        </p:nvSpPr>
        <p:spPr>
          <a:xfrm>
            <a:off x="8522208"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 name="Google Shape;44;p5"/>
          <p:cNvSpPr txBox="1">
            <a:spLocks noGrp="1"/>
          </p:cNvSpPr>
          <p:nvPr>
            <p:ph type="subTitle" idx="6"/>
          </p:nvPr>
        </p:nvSpPr>
        <p:spPr>
          <a:xfrm>
            <a:off x="10131552" y="6400800"/>
            <a:ext cx="10972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b="1">
                <a:solidFill>
                  <a:srgbClr val="767676"/>
                </a:solidFill>
              </a:defRPr>
            </a:lvl1pPr>
            <a:lvl2pPr lvl="1" rtl="0">
              <a:spcBef>
                <a:spcPts val="2133"/>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5" name="Google Shape;45;p5"/>
          <p:cNvSpPr/>
          <p:nvPr/>
        </p:nvSpPr>
        <p:spPr>
          <a:xfrm>
            <a:off x="9623667" y="6430200"/>
            <a:ext cx="256000" cy="246000"/>
          </a:xfrm>
          <a:prstGeom prst="pentagon">
            <a:avLst>
              <a:gd name="hf" fmla="val 105146"/>
              <a:gd name="vf" fmla="val 110557"/>
            </a:avLst>
          </a:prstGeom>
          <a:solidFill>
            <a:srgbClr val="17B4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6" name="Google Shape;46;p5"/>
          <p:cNvSpPr/>
          <p:nvPr/>
        </p:nvSpPr>
        <p:spPr>
          <a:xfrm>
            <a:off x="8011133" y="6427000"/>
            <a:ext cx="292800" cy="252400"/>
          </a:xfrm>
          <a:prstGeom prst="triangle">
            <a:avLst>
              <a:gd name="adj" fmla="val 50000"/>
            </a:avLst>
          </a:prstGeom>
          <a:solidFill>
            <a:srgbClr val="8FC33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7" name="Google Shape;47;p5"/>
          <p:cNvSpPr/>
          <p:nvPr/>
        </p:nvSpPr>
        <p:spPr>
          <a:xfrm>
            <a:off x="11236517" y="6431200"/>
            <a:ext cx="244000" cy="244000"/>
          </a:xfrm>
          <a:prstGeom prst="ellipse">
            <a:avLst/>
          </a:prstGeom>
          <a:solidFill>
            <a:srgbClr val="9A5AA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8" name="Google Shape;48;p5"/>
          <p:cNvCxnSpPr/>
          <p:nvPr/>
        </p:nvCxnSpPr>
        <p:spPr>
          <a:xfrm>
            <a:off x="7027167" y="6742939"/>
            <a:ext cx="1280400" cy="0"/>
          </a:xfrm>
          <a:prstGeom prst="straightConnector1">
            <a:avLst/>
          </a:prstGeom>
          <a:noFill/>
          <a:ln w="19050" cap="flat" cmpd="sng">
            <a:solidFill>
              <a:srgbClr val="D9D9D9"/>
            </a:solidFill>
            <a:prstDash val="solid"/>
            <a:round/>
            <a:headEnd type="none" w="med" len="med"/>
            <a:tailEnd type="none" w="med" len="med"/>
          </a:ln>
        </p:spPr>
      </p:cxnSp>
      <p:cxnSp>
        <p:nvCxnSpPr>
          <p:cNvPr id="49" name="Google Shape;49;p5"/>
          <p:cNvCxnSpPr/>
          <p:nvPr/>
        </p:nvCxnSpPr>
        <p:spPr>
          <a:xfrm>
            <a:off x="8599267" y="6742939"/>
            <a:ext cx="1280400" cy="0"/>
          </a:xfrm>
          <a:prstGeom prst="straightConnector1">
            <a:avLst/>
          </a:prstGeom>
          <a:noFill/>
          <a:ln w="19050" cap="flat" cmpd="sng">
            <a:solidFill>
              <a:srgbClr val="D9D9D9"/>
            </a:solidFill>
            <a:prstDash val="solid"/>
            <a:round/>
            <a:headEnd type="none" w="med" len="med"/>
            <a:tailEnd type="none" w="med" len="med"/>
          </a:ln>
        </p:spPr>
      </p:cxnSp>
      <p:cxnSp>
        <p:nvCxnSpPr>
          <p:cNvPr id="50" name="Google Shape;50;p5"/>
          <p:cNvCxnSpPr/>
          <p:nvPr/>
        </p:nvCxnSpPr>
        <p:spPr>
          <a:xfrm>
            <a:off x="10200133" y="6742939"/>
            <a:ext cx="1280400" cy="0"/>
          </a:xfrm>
          <a:prstGeom prst="straightConnector1">
            <a:avLst/>
          </a:prstGeom>
          <a:noFill/>
          <a:ln w="19050" cap="flat" cmpd="sng">
            <a:solidFill>
              <a:srgbClr val="D9D9D9"/>
            </a:solidFill>
            <a:prstDash val="solid"/>
            <a:round/>
            <a:headEnd type="none" w="med" len="med"/>
            <a:tailEnd type="none" w="med" len="med"/>
          </a:ln>
        </p:spPr>
      </p:cxnSp>
      <p:pic>
        <p:nvPicPr>
          <p:cNvPr id="51" name="Google Shape;51;p5"/>
          <p:cNvPicPr preferRelativeResize="0"/>
          <p:nvPr/>
        </p:nvPicPr>
        <p:blipFill>
          <a:blip r:embed="rId3">
            <a:alphaModFix/>
          </a:blip>
          <a:stretch>
            <a:fillRect/>
          </a:stretch>
        </p:blipFill>
        <p:spPr>
          <a:xfrm>
            <a:off x="11744534" y="6406500"/>
            <a:ext cx="304233" cy="3042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ocabulary">
  <p:cSld name="SECTION_HEADER_1_1_2_3">
    <p:bg>
      <p:bgPr>
        <a:solidFill>
          <a:srgbClr val="FFFFFF"/>
        </a:solidFill>
        <a:effectLst/>
      </p:bgPr>
    </p:bg>
    <p:spTree>
      <p:nvGrpSpPr>
        <p:cNvPr id="1" name="Shape 52"/>
        <p:cNvGrpSpPr/>
        <p:nvPr/>
      </p:nvGrpSpPr>
      <p:grpSpPr>
        <a:xfrm>
          <a:off x="0" y="0"/>
          <a:ext cx="0" cy="0"/>
          <a:chOff x="0" y="0"/>
          <a:chExt cx="0" cy="0"/>
        </a:xfrm>
      </p:grpSpPr>
      <p:pic>
        <p:nvPicPr>
          <p:cNvPr id="53" name="Google Shape;53;p6"/>
          <p:cNvPicPr preferRelativeResize="0"/>
          <p:nvPr/>
        </p:nvPicPr>
        <p:blipFill>
          <a:blip r:embed="rId2">
            <a:alphaModFix/>
          </a:blip>
          <a:stretch>
            <a:fillRect/>
          </a:stretch>
        </p:blipFill>
        <p:spPr>
          <a:xfrm>
            <a:off x="2464818" y="2322555"/>
            <a:ext cx="7668769" cy="2152203"/>
          </a:xfrm>
          <a:prstGeom prst="rect">
            <a:avLst/>
          </a:prstGeom>
          <a:noFill/>
          <a:ln>
            <a:noFill/>
          </a:ln>
        </p:spPr>
      </p:pic>
      <p:sp>
        <p:nvSpPr>
          <p:cNvPr id="54" name="Google Shape;54;p6"/>
          <p:cNvSpPr txBox="1">
            <a:spLocks noGrp="1"/>
          </p:cNvSpPr>
          <p:nvPr>
            <p:ph type="title"/>
          </p:nvPr>
        </p:nvSpPr>
        <p:spPr>
          <a:xfrm>
            <a:off x="1093600" y="1579599"/>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00">
                <a:solidFill>
                  <a:srgbClr val="000000"/>
                </a:solidFill>
              </a:defRPr>
            </a:lvl1pPr>
            <a:lvl2pPr lvl="1" rtl="0">
              <a:spcBef>
                <a:spcPts val="0"/>
              </a:spcBef>
              <a:spcAft>
                <a:spcPts val="0"/>
              </a:spcAft>
              <a:buClr>
                <a:srgbClr val="000000"/>
              </a:buClr>
              <a:buSzPts val="2800"/>
              <a:buNone/>
              <a:defRPr b="1">
                <a:solidFill>
                  <a:srgbClr val="000000"/>
                </a:solidFill>
              </a:defRPr>
            </a:lvl2pPr>
            <a:lvl3pPr lvl="2" rtl="0">
              <a:spcBef>
                <a:spcPts val="0"/>
              </a:spcBef>
              <a:spcAft>
                <a:spcPts val="0"/>
              </a:spcAft>
              <a:buClr>
                <a:srgbClr val="000000"/>
              </a:buClr>
              <a:buSzPts val="2800"/>
              <a:buNone/>
              <a:defRPr b="1">
                <a:solidFill>
                  <a:srgbClr val="000000"/>
                </a:solidFill>
              </a:defRPr>
            </a:lvl3pPr>
            <a:lvl4pPr lvl="3" rtl="0">
              <a:spcBef>
                <a:spcPts val="0"/>
              </a:spcBef>
              <a:spcAft>
                <a:spcPts val="0"/>
              </a:spcAft>
              <a:buClr>
                <a:srgbClr val="000000"/>
              </a:buClr>
              <a:buSzPts val="2800"/>
              <a:buNone/>
              <a:defRPr b="1">
                <a:solidFill>
                  <a:srgbClr val="000000"/>
                </a:solidFill>
              </a:defRPr>
            </a:lvl4pPr>
            <a:lvl5pPr lvl="4" rtl="0">
              <a:spcBef>
                <a:spcPts val="0"/>
              </a:spcBef>
              <a:spcAft>
                <a:spcPts val="0"/>
              </a:spcAft>
              <a:buClr>
                <a:srgbClr val="000000"/>
              </a:buClr>
              <a:buSzPts val="2800"/>
              <a:buNone/>
              <a:defRPr b="1">
                <a:solidFill>
                  <a:srgbClr val="000000"/>
                </a:solidFill>
              </a:defRPr>
            </a:lvl5pPr>
            <a:lvl6pPr lvl="5" rtl="0">
              <a:spcBef>
                <a:spcPts val="0"/>
              </a:spcBef>
              <a:spcAft>
                <a:spcPts val="0"/>
              </a:spcAft>
              <a:buClr>
                <a:srgbClr val="000000"/>
              </a:buClr>
              <a:buSzPts val="2800"/>
              <a:buNone/>
              <a:defRPr b="1">
                <a:solidFill>
                  <a:srgbClr val="000000"/>
                </a:solidFill>
              </a:defRPr>
            </a:lvl6pPr>
            <a:lvl7pPr lvl="6" rtl="0">
              <a:spcBef>
                <a:spcPts val="0"/>
              </a:spcBef>
              <a:spcAft>
                <a:spcPts val="0"/>
              </a:spcAft>
              <a:buClr>
                <a:srgbClr val="000000"/>
              </a:buClr>
              <a:buSzPts val="2800"/>
              <a:buNone/>
              <a:defRPr b="1">
                <a:solidFill>
                  <a:srgbClr val="000000"/>
                </a:solidFill>
              </a:defRPr>
            </a:lvl7pPr>
            <a:lvl8pPr lvl="7" rtl="0">
              <a:spcBef>
                <a:spcPts val="0"/>
              </a:spcBef>
              <a:spcAft>
                <a:spcPts val="0"/>
              </a:spcAft>
              <a:buClr>
                <a:srgbClr val="000000"/>
              </a:buClr>
              <a:buSzPts val="2800"/>
              <a:buNone/>
              <a:defRPr b="1">
                <a:solidFill>
                  <a:srgbClr val="000000"/>
                </a:solidFill>
              </a:defRPr>
            </a:lvl8pPr>
            <a:lvl9pPr lvl="8" rtl="0">
              <a:spcBef>
                <a:spcPts val="0"/>
              </a:spcBef>
              <a:spcAft>
                <a:spcPts val="0"/>
              </a:spcAft>
              <a:buClr>
                <a:srgbClr val="000000"/>
              </a:buClr>
              <a:buSzPts val="2800"/>
              <a:buNone/>
              <a:defRPr b="1">
                <a:solidFill>
                  <a:srgbClr val="000000"/>
                </a:solidFill>
              </a:defRPr>
            </a:lvl9pPr>
          </a:lstStyle>
          <a:p>
            <a:endParaRPr/>
          </a:p>
        </p:txBody>
      </p:sp>
      <p:sp>
        <p:nvSpPr>
          <p:cNvPr id="55" name="Google Shape;55;p6"/>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6" name="Google Shape;56;p6"/>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7" name="Google Shape;57;p6"/>
          <p:cNvSpPr txBox="1">
            <a:spLocks noGrp="1"/>
          </p:cNvSpPr>
          <p:nvPr>
            <p:ph type="body" idx="3"/>
          </p:nvPr>
        </p:nvSpPr>
        <p:spPr>
          <a:xfrm>
            <a:off x="1207008" y="4657344"/>
            <a:ext cx="9778000" cy="659200"/>
          </a:xfrm>
          <a:prstGeom prst="rect">
            <a:avLst/>
          </a:prstGeom>
        </p:spPr>
        <p:txBody>
          <a:bodyPr spcFirstLastPara="1" wrap="square" lIns="91425" tIns="91425" rIns="91425" bIns="91425" anchor="t" anchorCtr="0">
            <a:noAutofit/>
          </a:bodyPr>
          <a:lstStyle>
            <a:lvl1pPr marL="609585" lvl="0" indent="-474121" algn="ctr" rtl="0">
              <a:spcBef>
                <a:spcPts val="0"/>
              </a:spcBef>
              <a:spcAft>
                <a:spcPts val="0"/>
              </a:spcAft>
              <a:buSzPts val="2000"/>
              <a:buChar char="●"/>
              <a:defRPr sz="2700"/>
            </a:lvl1pPr>
            <a:lvl2pPr marL="1219170" lvl="1" indent="-474121" algn="ctr" rtl="0">
              <a:spcBef>
                <a:spcPts val="2133"/>
              </a:spcBef>
              <a:spcAft>
                <a:spcPts val="0"/>
              </a:spcAft>
              <a:buSzPts val="2000"/>
              <a:buChar char="○"/>
              <a:defRPr sz="2700"/>
            </a:lvl2pPr>
            <a:lvl3pPr marL="1828754" lvl="2" indent="-474121" algn="ctr" rtl="0">
              <a:spcBef>
                <a:spcPts val="2133"/>
              </a:spcBef>
              <a:spcAft>
                <a:spcPts val="0"/>
              </a:spcAft>
              <a:buSzPts val="2000"/>
              <a:buChar char="■"/>
              <a:defRPr sz="2700"/>
            </a:lvl3pPr>
            <a:lvl4pPr marL="2438339" lvl="3" indent="-474121" algn="ctr" rtl="0">
              <a:spcBef>
                <a:spcPts val="2133"/>
              </a:spcBef>
              <a:spcAft>
                <a:spcPts val="0"/>
              </a:spcAft>
              <a:buSzPts val="2000"/>
              <a:buChar char="●"/>
              <a:defRPr sz="2700"/>
            </a:lvl4pPr>
            <a:lvl5pPr marL="3047924" lvl="4" indent="-474121" algn="ctr" rtl="0">
              <a:spcBef>
                <a:spcPts val="2133"/>
              </a:spcBef>
              <a:spcAft>
                <a:spcPts val="0"/>
              </a:spcAft>
              <a:buSzPts val="2000"/>
              <a:buChar char="○"/>
              <a:defRPr sz="2700"/>
            </a:lvl5pPr>
            <a:lvl6pPr marL="3657509" lvl="5" indent="-474121" algn="ctr" rtl="0">
              <a:spcBef>
                <a:spcPts val="2133"/>
              </a:spcBef>
              <a:spcAft>
                <a:spcPts val="0"/>
              </a:spcAft>
              <a:buSzPts val="2000"/>
              <a:buChar char="■"/>
              <a:defRPr sz="2700"/>
            </a:lvl6pPr>
            <a:lvl7pPr marL="4267093" lvl="6" indent="-474121" algn="ctr" rtl="0">
              <a:spcBef>
                <a:spcPts val="2133"/>
              </a:spcBef>
              <a:spcAft>
                <a:spcPts val="0"/>
              </a:spcAft>
              <a:buSzPts val="2000"/>
              <a:buChar char="●"/>
              <a:defRPr sz="2700"/>
            </a:lvl7pPr>
            <a:lvl8pPr marL="4876678" lvl="7" indent="-474121" algn="ctr" rtl="0">
              <a:spcBef>
                <a:spcPts val="2133"/>
              </a:spcBef>
              <a:spcAft>
                <a:spcPts val="0"/>
              </a:spcAft>
              <a:buSzPts val="2000"/>
              <a:buChar char="○"/>
              <a:defRPr sz="2700"/>
            </a:lvl8pPr>
            <a:lvl9pPr marL="5486263" lvl="8" indent="-474121" algn="ctr" rtl="0">
              <a:spcBef>
                <a:spcPts val="2133"/>
              </a:spcBef>
              <a:spcAft>
                <a:spcPts val="2133"/>
              </a:spcAft>
              <a:buSzPts val="2000"/>
              <a:buChar char="■"/>
              <a:defRPr sz="2700"/>
            </a:lvl9pPr>
          </a:lstStyle>
          <a:p>
            <a:endParaRPr/>
          </a:p>
        </p:txBody>
      </p:sp>
      <p:sp>
        <p:nvSpPr>
          <p:cNvPr id="58" name="Google Shape;58;p6"/>
          <p:cNvSpPr txBox="1">
            <a:spLocks noGrp="1"/>
          </p:cNvSpPr>
          <p:nvPr>
            <p:ph type="body" idx="4"/>
          </p:nvPr>
        </p:nvSpPr>
        <p:spPr>
          <a:xfrm>
            <a:off x="3048000" y="2938272"/>
            <a:ext cx="6098000" cy="1717200"/>
          </a:xfrm>
          <a:prstGeom prst="rect">
            <a:avLst/>
          </a:prstGeom>
        </p:spPr>
        <p:txBody>
          <a:bodyPr spcFirstLastPara="1" wrap="square" lIns="91425" tIns="91425" rIns="91425" bIns="91425" anchor="t" anchorCtr="0">
            <a:noAutofit/>
          </a:bodyPr>
          <a:lstStyle>
            <a:lvl1pPr marL="609585" lvl="0" indent="-643451" algn="ctr" rtl="0">
              <a:spcBef>
                <a:spcPts val="0"/>
              </a:spcBef>
              <a:spcAft>
                <a:spcPts val="0"/>
              </a:spcAft>
              <a:buSzPts val="4000"/>
              <a:buChar char="●"/>
              <a:defRPr sz="5300" b="1"/>
            </a:lvl1pPr>
            <a:lvl2pPr marL="1219170" lvl="1" indent="-643451" algn="ctr" rtl="0">
              <a:spcBef>
                <a:spcPts val="2133"/>
              </a:spcBef>
              <a:spcAft>
                <a:spcPts val="0"/>
              </a:spcAft>
              <a:buSzPts val="4000"/>
              <a:buChar char="○"/>
              <a:defRPr sz="5300" b="1"/>
            </a:lvl2pPr>
            <a:lvl3pPr marL="1828754" lvl="2" indent="-643451" algn="ctr" rtl="0">
              <a:spcBef>
                <a:spcPts val="2133"/>
              </a:spcBef>
              <a:spcAft>
                <a:spcPts val="0"/>
              </a:spcAft>
              <a:buSzPts val="4000"/>
              <a:buChar char="■"/>
              <a:defRPr sz="5300" b="1"/>
            </a:lvl3pPr>
            <a:lvl4pPr marL="2438339" lvl="3" indent="-643451" algn="ctr" rtl="0">
              <a:spcBef>
                <a:spcPts val="2133"/>
              </a:spcBef>
              <a:spcAft>
                <a:spcPts val="0"/>
              </a:spcAft>
              <a:buSzPts val="4000"/>
              <a:buChar char="●"/>
              <a:defRPr sz="5300" b="1"/>
            </a:lvl4pPr>
            <a:lvl5pPr marL="3047924" lvl="4" indent="-643451" algn="ctr" rtl="0">
              <a:spcBef>
                <a:spcPts val="2133"/>
              </a:spcBef>
              <a:spcAft>
                <a:spcPts val="0"/>
              </a:spcAft>
              <a:buSzPts val="4000"/>
              <a:buChar char="○"/>
              <a:defRPr sz="5300" b="1"/>
            </a:lvl5pPr>
            <a:lvl6pPr marL="3657509" lvl="5" indent="-643451" algn="ctr" rtl="0">
              <a:spcBef>
                <a:spcPts val="2133"/>
              </a:spcBef>
              <a:spcAft>
                <a:spcPts val="0"/>
              </a:spcAft>
              <a:buSzPts val="4000"/>
              <a:buChar char="■"/>
              <a:defRPr sz="5300" b="1"/>
            </a:lvl6pPr>
            <a:lvl7pPr marL="4267093" lvl="6" indent="-643451" algn="ctr" rtl="0">
              <a:spcBef>
                <a:spcPts val="2133"/>
              </a:spcBef>
              <a:spcAft>
                <a:spcPts val="0"/>
              </a:spcAft>
              <a:buSzPts val="4000"/>
              <a:buChar char="●"/>
              <a:defRPr sz="5300" b="1"/>
            </a:lvl7pPr>
            <a:lvl8pPr marL="4876678" lvl="7" indent="-643451" algn="ctr" rtl="0">
              <a:spcBef>
                <a:spcPts val="2133"/>
              </a:spcBef>
              <a:spcAft>
                <a:spcPts val="0"/>
              </a:spcAft>
              <a:buSzPts val="4000"/>
              <a:buChar char="○"/>
              <a:defRPr sz="5300" b="1"/>
            </a:lvl8pPr>
            <a:lvl9pPr marL="5486263" lvl="8" indent="-643451" algn="ctr" rtl="0">
              <a:spcBef>
                <a:spcPts val="2133"/>
              </a:spcBef>
              <a:spcAft>
                <a:spcPts val="2133"/>
              </a:spcAft>
              <a:buSzPts val="4000"/>
              <a:buChar char="■"/>
              <a:defRPr sz="5300" b="1"/>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ocabulary with Drawn Element">
  <p:cSld name="SECTION_HEADER_1_1_2_3_3">
    <p:bg>
      <p:bgPr>
        <a:solidFill>
          <a:srgbClr val="FFFFFF"/>
        </a:solidFill>
        <a:effectLst/>
      </p:bgPr>
    </p:bg>
    <p:spTree>
      <p:nvGrpSpPr>
        <p:cNvPr id="1" name="Shape 59"/>
        <p:cNvGrpSpPr/>
        <p:nvPr/>
      </p:nvGrpSpPr>
      <p:grpSpPr>
        <a:xfrm>
          <a:off x="0" y="0"/>
          <a:ext cx="0" cy="0"/>
          <a:chOff x="0" y="0"/>
          <a:chExt cx="0" cy="0"/>
        </a:xfrm>
      </p:grpSpPr>
      <p:pic>
        <p:nvPicPr>
          <p:cNvPr id="60" name="Google Shape;60;p7"/>
          <p:cNvPicPr preferRelativeResize="0"/>
          <p:nvPr/>
        </p:nvPicPr>
        <p:blipFill>
          <a:blip r:embed="rId2">
            <a:alphaModFix/>
          </a:blip>
          <a:stretch>
            <a:fillRect/>
          </a:stretch>
        </p:blipFill>
        <p:spPr>
          <a:xfrm>
            <a:off x="243841" y="2316480"/>
            <a:ext cx="7668769" cy="2152203"/>
          </a:xfrm>
          <a:prstGeom prst="rect">
            <a:avLst/>
          </a:prstGeom>
          <a:noFill/>
          <a:ln>
            <a:noFill/>
          </a:ln>
        </p:spPr>
      </p:pic>
      <p:sp>
        <p:nvSpPr>
          <p:cNvPr id="61" name="Google Shape;61;p7"/>
          <p:cNvSpPr txBox="1">
            <a:spLocks noGrp="1"/>
          </p:cNvSpPr>
          <p:nvPr>
            <p:ph type="title"/>
          </p:nvPr>
        </p:nvSpPr>
        <p:spPr>
          <a:xfrm>
            <a:off x="292692" y="1572768"/>
            <a:ext cx="721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62" name="Google Shape;62;p7"/>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63" name="Google Shape;63;p7"/>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64" name="Google Shape;64;p7"/>
          <p:cNvPicPr preferRelativeResize="0"/>
          <p:nvPr/>
        </p:nvPicPr>
        <p:blipFill>
          <a:blip r:embed="rId3">
            <a:alphaModFix/>
          </a:blip>
          <a:stretch>
            <a:fillRect/>
          </a:stretch>
        </p:blipFill>
        <p:spPr>
          <a:xfrm>
            <a:off x="7945409" y="2253810"/>
            <a:ext cx="3714332" cy="2343100"/>
          </a:xfrm>
          <a:prstGeom prst="rect">
            <a:avLst/>
          </a:prstGeom>
          <a:noFill/>
          <a:ln>
            <a:noFill/>
          </a:ln>
        </p:spPr>
      </p:pic>
      <p:sp>
        <p:nvSpPr>
          <p:cNvPr id="65" name="Google Shape;65;p7"/>
          <p:cNvSpPr txBox="1">
            <a:spLocks noGrp="1"/>
          </p:cNvSpPr>
          <p:nvPr>
            <p:ph type="body" idx="3"/>
          </p:nvPr>
        </p:nvSpPr>
        <p:spPr>
          <a:xfrm>
            <a:off x="463296" y="4632960"/>
            <a:ext cx="6876400" cy="659200"/>
          </a:xfrm>
          <a:prstGeom prst="rect">
            <a:avLst/>
          </a:prstGeom>
        </p:spPr>
        <p:txBody>
          <a:bodyPr spcFirstLastPara="1" wrap="square" lIns="91425" tIns="91425" rIns="91425" bIns="91425" anchor="t" anchorCtr="0">
            <a:noAutofit/>
          </a:bodyPr>
          <a:lstStyle>
            <a:lvl1pPr marL="609585" lvl="0" indent="-474121" algn="ctr" rtl="0">
              <a:spcBef>
                <a:spcPts val="0"/>
              </a:spcBef>
              <a:spcAft>
                <a:spcPts val="0"/>
              </a:spcAft>
              <a:buSzPts val="2000"/>
              <a:buChar char="●"/>
              <a:defRPr sz="2700"/>
            </a:lvl1pPr>
            <a:lvl2pPr marL="1219170" lvl="1" indent="-474121" algn="ctr" rtl="0">
              <a:spcBef>
                <a:spcPts val="2133"/>
              </a:spcBef>
              <a:spcAft>
                <a:spcPts val="0"/>
              </a:spcAft>
              <a:buSzPts val="2000"/>
              <a:buChar char="○"/>
              <a:defRPr sz="2700"/>
            </a:lvl2pPr>
            <a:lvl3pPr marL="1828754" lvl="2" indent="-474121" algn="ctr" rtl="0">
              <a:spcBef>
                <a:spcPts val="2133"/>
              </a:spcBef>
              <a:spcAft>
                <a:spcPts val="0"/>
              </a:spcAft>
              <a:buSzPts val="2000"/>
              <a:buChar char="■"/>
              <a:defRPr sz="2700"/>
            </a:lvl3pPr>
            <a:lvl4pPr marL="2438339" lvl="3" indent="-474121" algn="ctr" rtl="0">
              <a:spcBef>
                <a:spcPts val="2133"/>
              </a:spcBef>
              <a:spcAft>
                <a:spcPts val="0"/>
              </a:spcAft>
              <a:buSzPts val="2000"/>
              <a:buChar char="●"/>
              <a:defRPr sz="2700"/>
            </a:lvl4pPr>
            <a:lvl5pPr marL="3047924" lvl="4" indent="-474121" algn="ctr" rtl="0">
              <a:spcBef>
                <a:spcPts val="2133"/>
              </a:spcBef>
              <a:spcAft>
                <a:spcPts val="0"/>
              </a:spcAft>
              <a:buSzPts val="2000"/>
              <a:buChar char="○"/>
              <a:defRPr sz="2700"/>
            </a:lvl5pPr>
            <a:lvl6pPr marL="3657509" lvl="5" indent="-474121" algn="ctr" rtl="0">
              <a:spcBef>
                <a:spcPts val="2133"/>
              </a:spcBef>
              <a:spcAft>
                <a:spcPts val="0"/>
              </a:spcAft>
              <a:buSzPts val="2000"/>
              <a:buChar char="■"/>
              <a:defRPr sz="2700"/>
            </a:lvl6pPr>
            <a:lvl7pPr marL="4267093" lvl="6" indent="-474121" algn="ctr" rtl="0">
              <a:spcBef>
                <a:spcPts val="2133"/>
              </a:spcBef>
              <a:spcAft>
                <a:spcPts val="0"/>
              </a:spcAft>
              <a:buSzPts val="2000"/>
              <a:buChar char="●"/>
              <a:defRPr sz="2700"/>
            </a:lvl7pPr>
            <a:lvl8pPr marL="4876678" lvl="7" indent="-474121" algn="ctr" rtl="0">
              <a:spcBef>
                <a:spcPts val="2133"/>
              </a:spcBef>
              <a:spcAft>
                <a:spcPts val="0"/>
              </a:spcAft>
              <a:buSzPts val="2000"/>
              <a:buChar char="○"/>
              <a:defRPr sz="2700"/>
            </a:lvl8pPr>
            <a:lvl9pPr marL="5486263" lvl="8" indent="-474121" algn="ctr" rtl="0">
              <a:spcBef>
                <a:spcPts val="2133"/>
              </a:spcBef>
              <a:spcAft>
                <a:spcPts val="2133"/>
              </a:spcAft>
              <a:buSzPts val="2000"/>
              <a:buChar char="■"/>
              <a:defRPr sz="2700"/>
            </a:lvl9pPr>
          </a:lstStyle>
          <a:p>
            <a:endParaRPr/>
          </a:p>
        </p:txBody>
      </p:sp>
      <p:sp>
        <p:nvSpPr>
          <p:cNvPr id="66" name="Google Shape;66;p7"/>
          <p:cNvSpPr txBox="1">
            <a:spLocks noGrp="1"/>
          </p:cNvSpPr>
          <p:nvPr>
            <p:ph type="body" idx="4"/>
          </p:nvPr>
        </p:nvSpPr>
        <p:spPr>
          <a:xfrm>
            <a:off x="841248" y="2913888"/>
            <a:ext cx="6098000" cy="1717200"/>
          </a:xfrm>
          <a:prstGeom prst="rect">
            <a:avLst/>
          </a:prstGeom>
        </p:spPr>
        <p:txBody>
          <a:bodyPr spcFirstLastPara="1" wrap="square" lIns="91425" tIns="91425" rIns="91425" bIns="91425" anchor="t" anchorCtr="0">
            <a:noAutofit/>
          </a:bodyPr>
          <a:lstStyle>
            <a:lvl1pPr marL="609585" lvl="0" indent="-643451" algn="ctr" rtl="0">
              <a:spcBef>
                <a:spcPts val="0"/>
              </a:spcBef>
              <a:spcAft>
                <a:spcPts val="0"/>
              </a:spcAft>
              <a:buSzPts val="4000"/>
              <a:buChar char="●"/>
              <a:defRPr sz="5300" b="1"/>
            </a:lvl1pPr>
            <a:lvl2pPr marL="1219170" lvl="1" indent="-643451" algn="ctr" rtl="0">
              <a:spcBef>
                <a:spcPts val="2133"/>
              </a:spcBef>
              <a:spcAft>
                <a:spcPts val="0"/>
              </a:spcAft>
              <a:buSzPts val="4000"/>
              <a:buChar char="○"/>
              <a:defRPr sz="5300" b="1"/>
            </a:lvl2pPr>
            <a:lvl3pPr marL="1828754" lvl="2" indent="-643451" algn="ctr" rtl="0">
              <a:spcBef>
                <a:spcPts val="2133"/>
              </a:spcBef>
              <a:spcAft>
                <a:spcPts val="0"/>
              </a:spcAft>
              <a:buSzPts val="4000"/>
              <a:buChar char="■"/>
              <a:defRPr sz="5300" b="1"/>
            </a:lvl3pPr>
            <a:lvl4pPr marL="2438339" lvl="3" indent="-643451" algn="ctr" rtl="0">
              <a:spcBef>
                <a:spcPts val="2133"/>
              </a:spcBef>
              <a:spcAft>
                <a:spcPts val="0"/>
              </a:spcAft>
              <a:buSzPts val="4000"/>
              <a:buChar char="●"/>
              <a:defRPr sz="5300" b="1"/>
            </a:lvl4pPr>
            <a:lvl5pPr marL="3047924" lvl="4" indent="-643451" algn="ctr" rtl="0">
              <a:spcBef>
                <a:spcPts val="2133"/>
              </a:spcBef>
              <a:spcAft>
                <a:spcPts val="0"/>
              </a:spcAft>
              <a:buSzPts val="4000"/>
              <a:buChar char="○"/>
              <a:defRPr sz="5300" b="1"/>
            </a:lvl5pPr>
            <a:lvl6pPr marL="3657509" lvl="5" indent="-643451" algn="ctr" rtl="0">
              <a:spcBef>
                <a:spcPts val="2133"/>
              </a:spcBef>
              <a:spcAft>
                <a:spcPts val="0"/>
              </a:spcAft>
              <a:buSzPts val="4000"/>
              <a:buChar char="■"/>
              <a:defRPr sz="5300" b="1"/>
            </a:lvl6pPr>
            <a:lvl7pPr marL="4267093" lvl="6" indent="-643451" algn="ctr" rtl="0">
              <a:spcBef>
                <a:spcPts val="2133"/>
              </a:spcBef>
              <a:spcAft>
                <a:spcPts val="0"/>
              </a:spcAft>
              <a:buSzPts val="4000"/>
              <a:buChar char="●"/>
              <a:defRPr sz="5300" b="1"/>
            </a:lvl7pPr>
            <a:lvl8pPr marL="4876678" lvl="7" indent="-643451" algn="ctr" rtl="0">
              <a:spcBef>
                <a:spcPts val="2133"/>
              </a:spcBef>
              <a:spcAft>
                <a:spcPts val="0"/>
              </a:spcAft>
              <a:buSzPts val="4000"/>
              <a:buChar char="○"/>
              <a:defRPr sz="5300" b="1"/>
            </a:lvl8pPr>
            <a:lvl9pPr marL="5486263" lvl="8" indent="-643451" algn="ctr" rtl="0">
              <a:spcBef>
                <a:spcPts val="2133"/>
              </a:spcBef>
              <a:spcAft>
                <a:spcPts val="2133"/>
              </a:spcAft>
              <a:buSzPts val="4000"/>
              <a:buChar char="■"/>
              <a:defRPr sz="5300" b="1"/>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hiteboard Landscape with TT">
  <p:cSld name="SECTION_HEADER_1_1_2_3_2_1">
    <p:bg>
      <p:bgPr>
        <a:solidFill>
          <a:srgbClr val="FFFFFF"/>
        </a:solidFill>
        <a:effectLst/>
      </p:bgPr>
    </p:bg>
    <p:spTree>
      <p:nvGrpSpPr>
        <p:cNvPr id="1" name="Shape 67"/>
        <p:cNvGrpSpPr/>
        <p:nvPr/>
      </p:nvGrpSpPr>
      <p:grpSpPr>
        <a:xfrm>
          <a:off x="0" y="0"/>
          <a:ext cx="0" cy="0"/>
          <a:chOff x="0" y="0"/>
          <a:chExt cx="0" cy="0"/>
        </a:xfrm>
      </p:grpSpPr>
      <p:pic>
        <p:nvPicPr>
          <p:cNvPr id="68" name="Google Shape;68;p8"/>
          <p:cNvPicPr preferRelativeResize="0"/>
          <p:nvPr/>
        </p:nvPicPr>
        <p:blipFill rotWithShape="1">
          <a:blip r:embed="rId2">
            <a:alphaModFix/>
          </a:blip>
          <a:srcRect b="7825"/>
          <a:stretch/>
        </p:blipFill>
        <p:spPr>
          <a:xfrm>
            <a:off x="1063267" y="2992704"/>
            <a:ext cx="10035203" cy="3447168"/>
          </a:xfrm>
          <a:prstGeom prst="rect">
            <a:avLst/>
          </a:prstGeom>
          <a:noFill/>
          <a:ln>
            <a:noFill/>
          </a:ln>
        </p:spPr>
      </p:pic>
      <p:sp>
        <p:nvSpPr>
          <p:cNvPr id="69" name="Google Shape;69;p8"/>
          <p:cNvSpPr txBox="1">
            <a:spLocks noGrp="1"/>
          </p:cNvSpPr>
          <p:nvPr>
            <p:ph type="body" idx="1"/>
          </p:nvPr>
        </p:nvSpPr>
        <p:spPr>
          <a:xfrm>
            <a:off x="1072896" y="1255776"/>
            <a:ext cx="10009600" cy="1475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70" name="Google Shape;70;p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1" name="Google Shape;71;p8"/>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72" name="Google Shape;72;p8"/>
          <p:cNvSpPr txBox="1">
            <a:spLocks noGrp="1"/>
          </p:cNvSpPr>
          <p:nvPr>
            <p:ph type="body" idx="4"/>
          </p:nvPr>
        </p:nvSpPr>
        <p:spPr>
          <a:xfrm>
            <a:off x="1328928" y="3250984"/>
            <a:ext cx="9509600" cy="2792000"/>
          </a:xfrm>
          <a:prstGeom prst="rect">
            <a:avLst/>
          </a:prstGeom>
        </p:spPr>
        <p:txBody>
          <a:bodyPr spcFirstLastPara="1" wrap="square" lIns="137150" tIns="137150" rIns="182875" bIns="91425" anchor="t" anchorCtr="0">
            <a:noAutofit/>
          </a:bodyPr>
          <a:lstStyle>
            <a:lvl1pPr marL="609585" lvl="0" indent="-474121" rtl="0">
              <a:lnSpc>
                <a:spcPct val="100000"/>
              </a:lnSpc>
              <a:spcBef>
                <a:spcPts val="0"/>
              </a:spcBef>
              <a:spcAft>
                <a:spcPts val="0"/>
              </a:spcAft>
              <a:buSzPts val="2000"/>
              <a:buFont typeface="Comic Sans MS"/>
              <a:buChar char="●"/>
              <a:defRPr sz="2700">
                <a:latin typeface="Comic Sans MS"/>
                <a:ea typeface="Comic Sans MS"/>
                <a:cs typeface="Comic Sans MS"/>
                <a:sym typeface="Comic Sans MS"/>
              </a:defRPr>
            </a:lvl1pPr>
            <a:lvl2pPr marL="1219170" lvl="1"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2pPr>
            <a:lvl3pPr marL="1828754" lvl="2"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3pPr>
            <a:lvl4pPr marL="2438339" lvl="3"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4pPr>
            <a:lvl5pPr marL="3047924" lvl="4"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5pPr>
            <a:lvl6pPr marL="3657509" lvl="5"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6pPr>
            <a:lvl7pPr marL="4267093" lvl="6"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7pPr>
            <a:lvl8pPr marL="4876678" lvl="7"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8pPr>
            <a:lvl9pPr marL="5486263" lvl="8" indent="-474121" rtl="0">
              <a:lnSpc>
                <a:spcPct val="100000"/>
              </a:lnSpc>
              <a:spcBef>
                <a:spcPts val="2133"/>
              </a:spcBef>
              <a:spcAft>
                <a:spcPts val="2133"/>
              </a:spcAft>
              <a:buSzPts val="2000"/>
              <a:buFont typeface="Comic Sans MS"/>
              <a:buChar char="■"/>
              <a:defRPr sz="2700">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board Landscape with SA">
  <p:cSld name="SECTION_HEADER_1_1_2_3_2_1_2">
    <p:bg>
      <p:bgPr>
        <a:solidFill>
          <a:srgbClr val="FFFFFF"/>
        </a:solidFill>
        <a:effectLst/>
      </p:bgPr>
    </p:bg>
    <p:spTree>
      <p:nvGrpSpPr>
        <p:cNvPr id="1" name="Shape 73"/>
        <p:cNvGrpSpPr/>
        <p:nvPr/>
      </p:nvGrpSpPr>
      <p:grpSpPr>
        <a:xfrm>
          <a:off x="0" y="0"/>
          <a:ext cx="0" cy="0"/>
          <a:chOff x="0" y="0"/>
          <a:chExt cx="0" cy="0"/>
        </a:xfrm>
      </p:grpSpPr>
      <p:sp>
        <p:nvSpPr>
          <p:cNvPr id="74" name="Google Shape;74;p9"/>
          <p:cNvSpPr txBox="1">
            <a:spLocks noGrp="1"/>
          </p:cNvSpPr>
          <p:nvPr>
            <p:ph type="body" idx="1"/>
          </p:nvPr>
        </p:nvSpPr>
        <p:spPr>
          <a:xfrm>
            <a:off x="1072896" y="1353312"/>
            <a:ext cx="10009600" cy="1475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75" name="Google Shape;75;p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76" name="Google Shape;76;p9"/>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77" name="Google Shape;77;p9"/>
          <p:cNvPicPr preferRelativeResize="0"/>
          <p:nvPr/>
        </p:nvPicPr>
        <p:blipFill rotWithShape="1">
          <a:blip r:embed="rId2">
            <a:alphaModFix/>
          </a:blip>
          <a:srcRect b="7825"/>
          <a:stretch/>
        </p:blipFill>
        <p:spPr>
          <a:xfrm>
            <a:off x="1063267" y="2992704"/>
            <a:ext cx="10035203" cy="3447168"/>
          </a:xfrm>
          <a:prstGeom prst="rect">
            <a:avLst/>
          </a:prstGeom>
          <a:noFill/>
          <a:ln>
            <a:noFill/>
          </a:ln>
        </p:spPr>
      </p:pic>
      <p:sp>
        <p:nvSpPr>
          <p:cNvPr id="78" name="Google Shape;78;p9"/>
          <p:cNvSpPr txBox="1">
            <a:spLocks noGrp="1"/>
          </p:cNvSpPr>
          <p:nvPr>
            <p:ph type="body" idx="4"/>
          </p:nvPr>
        </p:nvSpPr>
        <p:spPr>
          <a:xfrm>
            <a:off x="1328928" y="3250984"/>
            <a:ext cx="9509600" cy="2792000"/>
          </a:xfrm>
          <a:prstGeom prst="rect">
            <a:avLst/>
          </a:prstGeom>
        </p:spPr>
        <p:txBody>
          <a:bodyPr spcFirstLastPara="1" wrap="square" lIns="137150" tIns="137150" rIns="182875" bIns="91425" anchor="t" anchorCtr="0">
            <a:noAutofit/>
          </a:bodyPr>
          <a:lstStyle>
            <a:lvl1pPr marL="609585" lvl="0" indent="-474121" rtl="0">
              <a:lnSpc>
                <a:spcPct val="100000"/>
              </a:lnSpc>
              <a:spcBef>
                <a:spcPts val="0"/>
              </a:spcBef>
              <a:spcAft>
                <a:spcPts val="0"/>
              </a:spcAft>
              <a:buSzPts val="2000"/>
              <a:buFont typeface="Comic Sans MS"/>
              <a:buChar char="●"/>
              <a:defRPr sz="2700">
                <a:latin typeface="Comic Sans MS"/>
                <a:ea typeface="Comic Sans MS"/>
                <a:cs typeface="Comic Sans MS"/>
                <a:sym typeface="Comic Sans MS"/>
              </a:defRPr>
            </a:lvl1pPr>
            <a:lvl2pPr marL="1219170" lvl="1"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2pPr>
            <a:lvl3pPr marL="1828754" lvl="2"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3pPr>
            <a:lvl4pPr marL="2438339" lvl="3"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4pPr>
            <a:lvl5pPr marL="3047924" lvl="4"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5pPr>
            <a:lvl6pPr marL="3657509" lvl="5"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6pPr>
            <a:lvl7pPr marL="4267093" lvl="6"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7pPr>
            <a:lvl8pPr marL="4876678" lvl="7" indent="-474121" rtl="0">
              <a:lnSpc>
                <a:spcPct val="100000"/>
              </a:lnSpc>
              <a:spcBef>
                <a:spcPts val="2133"/>
              </a:spcBef>
              <a:spcAft>
                <a:spcPts val="0"/>
              </a:spcAft>
              <a:buSzPts val="2000"/>
              <a:buFont typeface="Comic Sans MS"/>
              <a:buChar char="○"/>
              <a:defRPr sz="2700">
                <a:latin typeface="Comic Sans MS"/>
                <a:ea typeface="Comic Sans MS"/>
                <a:cs typeface="Comic Sans MS"/>
                <a:sym typeface="Comic Sans MS"/>
              </a:defRPr>
            </a:lvl8pPr>
            <a:lvl9pPr marL="5486263" lvl="8" indent="-474121" rtl="0">
              <a:lnSpc>
                <a:spcPct val="100000"/>
              </a:lnSpc>
              <a:spcBef>
                <a:spcPts val="2133"/>
              </a:spcBef>
              <a:spcAft>
                <a:spcPts val="2133"/>
              </a:spcAft>
              <a:buSzPts val="2000"/>
              <a:buFont typeface="Comic Sans MS"/>
              <a:buChar char="■"/>
              <a:defRPr sz="2700">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311136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Key Concept - numbered">
  <p:cSld name="SECTION_HEADER_1_1_2_3_1_3">
    <p:bg>
      <p:bgPr>
        <a:solidFill>
          <a:srgbClr val="FFFFFF"/>
        </a:solidFill>
        <a:effectLst/>
      </p:bgPr>
    </p:bg>
    <p:spTree>
      <p:nvGrpSpPr>
        <p:cNvPr id="1" name="Shape 79"/>
        <p:cNvGrpSpPr/>
        <p:nvPr/>
      </p:nvGrpSpPr>
      <p:grpSpPr>
        <a:xfrm>
          <a:off x="0" y="0"/>
          <a:ext cx="0" cy="0"/>
          <a:chOff x="0" y="0"/>
          <a:chExt cx="0" cy="0"/>
        </a:xfrm>
      </p:grpSpPr>
      <p:pic>
        <p:nvPicPr>
          <p:cNvPr id="80" name="Google Shape;80;p10"/>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81" name="Google Shape;81;p10"/>
          <p:cNvSpPr txBox="1">
            <a:spLocks noGrp="1"/>
          </p:cNvSpPr>
          <p:nvPr>
            <p:ph type="title"/>
          </p:nvPr>
        </p:nvSpPr>
        <p:spPr>
          <a:xfrm>
            <a:off x="1093600" y="1580896"/>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00" b="1">
                <a:solidFill>
                  <a:srgbClr val="2F2F2F"/>
                </a:solidFill>
              </a:defRPr>
            </a:lvl1pPr>
            <a:lvl2pPr lvl="1" rtl="0">
              <a:spcBef>
                <a:spcPts val="0"/>
              </a:spcBef>
              <a:spcAft>
                <a:spcPts val="0"/>
              </a:spcAft>
              <a:buClr>
                <a:srgbClr val="2F2F2F"/>
              </a:buClr>
              <a:buSzPts val="2800"/>
              <a:buNone/>
              <a:defRPr>
                <a:solidFill>
                  <a:srgbClr val="2F2F2F"/>
                </a:solidFill>
              </a:defRPr>
            </a:lvl2pPr>
            <a:lvl3pPr lvl="2" rtl="0">
              <a:spcBef>
                <a:spcPts val="0"/>
              </a:spcBef>
              <a:spcAft>
                <a:spcPts val="0"/>
              </a:spcAft>
              <a:buClr>
                <a:srgbClr val="2F2F2F"/>
              </a:buClr>
              <a:buSzPts val="2800"/>
              <a:buNone/>
              <a:defRPr>
                <a:solidFill>
                  <a:srgbClr val="2F2F2F"/>
                </a:solidFill>
              </a:defRPr>
            </a:lvl3pPr>
            <a:lvl4pPr lvl="3" rtl="0">
              <a:spcBef>
                <a:spcPts val="0"/>
              </a:spcBef>
              <a:spcAft>
                <a:spcPts val="0"/>
              </a:spcAft>
              <a:buClr>
                <a:srgbClr val="2F2F2F"/>
              </a:buClr>
              <a:buSzPts val="2800"/>
              <a:buNone/>
              <a:defRPr>
                <a:solidFill>
                  <a:srgbClr val="2F2F2F"/>
                </a:solidFill>
              </a:defRPr>
            </a:lvl4pPr>
            <a:lvl5pPr lvl="4" rtl="0">
              <a:spcBef>
                <a:spcPts val="0"/>
              </a:spcBef>
              <a:spcAft>
                <a:spcPts val="0"/>
              </a:spcAft>
              <a:buClr>
                <a:srgbClr val="2F2F2F"/>
              </a:buClr>
              <a:buSzPts val="2800"/>
              <a:buNone/>
              <a:defRPr>
                <a:solidFill>
                  <a:srgbClr val="2F2F2F"/>
                </a:solidFill>
              </a:defRPr>
            </a:lvl5pPr>
            <a:lvl6pPr lvl="5" rtl="0">
              <a:spcBef>
                <a:spcPts val="0"/>
              </a:spcBef>
              <a:spcAft>
                <a:spcPts val="0"/>
              </a:spcAft>
              <a:buClr>
                <a:srgbClr val="2F2F2F"/>
              </a:buClr>
              <a:buSzPts val="2800"/>
              <a:buNone/>
              <a:defRPr>
                <a:solidFill>
                  <a:srgbClr val="2F2F2F"/>
                </a:solidFill>
              </a:defRPr>
            </a:lvl6pPr>
            <a:lvl7pPr lvl="6" rtl="0">
              <a:spcBef>
                <a:spcPts val="0"/>
              </a:spcBef>
              <a:spcAft>
                <a:spcPts val="0"/>
              </a:spcAft>
              <a:buClr>
                <a:srgbClr val="2F2F2F"/>
              </a:buClr>
              <a:buSzPts val="2800"/>
              <a:buNone/>
              <a:defRPr>
                <a:solidFill>
                  <a:srgbClr val="2F2F2F"/>
                </a:solidFill>
              </a:defRPr>
            </a:lvl7pPr>
            <a:lvl8pPr lvl="7" rtl="0">
              <a:spcBef>
                <a:spcPts val="0"/>
              </a:spcBef>
              <a:spcAft>
                <a:spcPts val="0"/>
              </a:spcAft>
              <a:buClr>
                <a:srgbClr val="2F2F2F"/>
              </a:buClr>
              <a:buSzPts val="2800"/>
              <a:buNone/>
              <a:defRPr>
                <a:solidFill>
                  <a:srgbClr val="2F2F2F"/>
                </a:solidFill>
              </a:defRPr>
            </a:lvl8pPr>
            <a:lvl9pPr lvl="8" rtl="0">
              <a:spcBef>
                <a:spcPts val="0"/>
              </a:spcBef>
              <a:spcAft>
                <a:spcPts val="0"/>
              </a:spcAft>
              <a:buClr>
                <a:srgbClr val="2F2F2F"/>
              </a:buClr>
              <a:buSzPts val="2800"/>
              <a:buNone/>
              <a:defRPr>
                <a:solidFill>
                  <a:srgbClr val="2F2F2F"/>
                </a:solidFill>
              </a:defRPr>
            </a:lvl9pPr>
          </a:lstStyle>
          <a:p>
            <a:endParaRPr/>
          </a:p>
        </p:txBody>
      </p:sp>
      <p:sp>
        <p:nvSpPr>
          <p:cNvPr id="82" name="Google Shape;82;p10"/>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83" name="Google Shape;83;p10"/>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84" name="Google Shape;84;p10"/>
          <p:cNvSpPr txBox="1">
            <a:spLocks noGrp="1"/>
          </p:cNvSpPr>
          <p:nvPr>
            <p:ph type="body" idx="3"/>
          </p:nvPr>
        </p:nvSpPr>
        <p:spPr>
          <a:xfrm>
            <a:off x="1377696" y="2812288"/>
            <a:ext cx="939600" cy="22016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500"/>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85" name="Google Shape;85;p10"/>
          <p:cNvSpPr txBox="1">
            <a:spLocks noGrp="1"/>
          </p:cNvSpPr>
          <p:nvPr>
            <p:ph type="body" idx="4"/>
          </p:nvPr>
        </p:nvSpPr>
        <p:spPr>
          <a:xfrm>
            <a:off x="2218944" y="2812288"/>
            <a:ext cx="86652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500"/>
            </a:lvl1pPr>
            <a:lvl2pPr marL="1219170" lvl="1" indent="-524920" rtl="0">
              <a:lnSpc>
                <a:spcPct val="100000"/>
              </a:lnSpc>
              <a:spcBef>
                <a:spcPts val="2133"/>
              </a:spcBef>
              <a:spcAft>
                <a:spcPts val="0"/>
              </a:spcAft>
              <a:buSzPts val="2600"/>
              <a:buChar char="○"/>
              <a:defRPr sz="3500"/>
            </a:lvl2pPr>
            <a:lvl3pPr marL="1828754" lvl="2" indent="-524920" rtl="0">
              <a:lnSpc>
                <a:spcPct val="100000"/>
              </a:lnSpc>
              <a:spcBef>
                <a:spcPts val="2133"/>
              </a:spcBef>
              <a:spcAft>
                <a:spcPts val="0"/>
              </a:spcAft>
              <a:buSzPts val="2600"/>
              <a:buChar char="■"/>
              <a:defRPr sz="3500"/>
            </a:lvl3pPr>
            <a:lvl4pPr marL="2438339" lvl="3" indent="-524920" rtl="0">
              <a:lnSpc>
                <a:spcPct val="100000"/>
              </a:lnSpc>
              <a:spcBef>
                <a:spcPts val="2133"/>
              </a:spcBef>
              <a:spcAft>
                <a:spcPts val="0"/>
              </a:spcAft>
              <a:buSzPts val="2600"/>
              <a:buChar char="●"/>
              <a:defRPr sz="3500"/>
            </a:lvl4pPr>
            <a:lvl5pPr marL="3047924" lvl="4" indent="-524920" rtl="0">
              <a:lnSpc>
                <a:spcPct val="100000"/>
              </a:lnSpc>
              <a:spcBef>
                <a:spcPts val="2133"/>
              </a:spcBef>
              <a:spcAft>
                <a:spcPts val="0"/>
              </a:spcAft>
              <a:buSzPts val="2600"/>
              <a:buChar char="○"/>
              <a:defRPr sz="3500"/>
            </a:lvl5pPr>
            <a:lvl6pPr marL="3657509" lvl="5" indent="-524920" rtl="0">
              <a:lnSpc>
                <a:spcPct val="100000"/>
              </a:lnSpc>
              <a:spcBef>
                <a:spcPts val="2133"/>
              </a:spcBef>
              <a:spcAft>
                <a:spcPts val="0"/>
              </a:spcAft>
              <a:buSzPts val="2600"/>
              <a:buChar char="■"/>
              <a:defRPr sz="3500"/>
            </a:lvl6pPr>
            <a:lvl7pPr marL="4267093" lvl="6" indent="-524920" rtl="0">
              <a:lnSpc>
                <a:spcPct val="100000"/>
              </a:lnSpc>
              <a:spcBef>
                <a:spcPts val="2133"/>
              </a:spcBef>
              <a:spcAft>
                <a:spcPts val="0"/>
              </a:spcAft>
              <a:buSzPts val="2600"/>
              <a:buChar char="●"/>
              <a:defRPr sz="3500"/>
            </a:lvl7pPr>
            <a:lvl8pPr marL="4876678" lvl="7" indent="-524920" rtl="0">
              <a:lnSpc>
                <a:spcPct val="100000"/>
              </a:lnSpc>
              <a:spcBef>
                <a:spcPts val="2133"/>
              </a:spcBef>
              <a:spcAft>
                <a:spcPts val="0"/>
              </a:spcAft>
              <a:buSzPts val="2600"/>
              <a:buChar char="○"/>
              <a:defRPr sz="3500"/>
            </a:lvl8pPr>
            <a:lvl9pPr marL="5486263" lvl="8" indent="-524920" rtl="0">
              <a:lnSpc>
                <a:spcPct val="100000"/>
              </a:lnSpc>
              <a:spcBef>
                <a:spcPts val="2133"/>
              </a:spcBef>
              <a:spcAft>
                <a:spcPts val="2133"/>
              </a:spcAft>
              <a:buSzPts val="2600"/>
              <a:buChar char="■"/>
              <a:defRPr sz="35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ey Concept">
  <p:cSld name="SECTION_HEADER_1_1_2_3_1">
    <p:bg>
      <p:bgPr>
        <a:solidFill>
          <a:srgbClr val="FFFFFF"/>
        </a:solidFill>
        <a:effectLst/>
      </p:bgPr>
    </p:bg>
    <p:spTree>
      <p:nvGrpSpPr>
        <p:cNvPr id="1" name="Shape 86"/>
        <p:cNvGrpSpPr/>
        <p:nvPr/>
      </p:nvGrpSpPr>
      <p:grpSpPr>
        <a:xfrm>
          <a:off x="0" y="0"/>
          <a:ext cx="0" cy="0"/>
          <a:chOff x="0" y="0"/>
          <a:chExt cx="0" cy="0"/>
        </a:xfrm>
      </p:grpSpPr>
      <p:pic>
        <p:nvPicPr>
          <p:cNvPr id="87" name="Google Shape;87;p11"/>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88" name="Google Shape;88;p11"/>
          <p:cNvSpPr txBox="1">
            <a:spLocks noGrp="1"/>
          </p:cNvSpPr>
          <p:nvPr>
            <p:ph type="title"/>
          </p:nvPr>
        </p:nvSpPr>
        <p:spPr>
          <a:xfrm>
            <a:off x="1093600" y="1580896"/>
            <a:ext cx="1000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800"/>
              <a:buNone/>
              <a:defRPr sz="3700" b="1">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89" name="Google Shape;89;p11"/>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90" name="Google Shape;90;p11"/>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91" name="Google Shape;91;p11"/>
          <p:cNvSpPr txBox="1">
            <a:spLocks noGrp="1"/>
          </p:cNvSpPr>
          <p:nvPr>
            <p:ph type="body" idx="3"/>
          </p:nvPr>
        </p:nvSpPr>
        <p:spPr>
          <a:xfrm>
            <a:off x="1536192" y="2812288"/>
            <a:ext cx="93512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500"/>
            </a:lvl1pPr>
            <a:lvl2pPr marL="1219170" lvl="1" indent="-524920" rtl="0">
              <a:lnSpc>
                <a:spcPct val="100000"/>
              </a:lnSpc>
              <a:spcBef>
                <a:spcPts val="2133"/>
              </a:spcBef>
              <a:spcAft>
                <a:spcPts val="0"/>
              </a:spcAft>
              <a:buSzPts val="2600"/>
              <a:buChar char="○"/>
              <a:defRPr sz="3500"/>
            </a:lvl2pPr>
            <a:lvl3pPr marL="1828754" lvl="2" indent="-524920" rtl="0">
              <a:lnSpc>
                <a:spcPct val="100000"/>
              </a:lnSpc>
              <a:spcBef>
                <a:spcPts val="2133"/>
              </a:spcBef>
              <a:spcAft>
                <a:spcPts val="0"/>
              </a:spcAft>
              <a:buSzPts val="2600"/>
              <a:buChar char="■"/>
              <a:defRPr sz="3500"/>
            </a:lvl3pPr>
            <a:lvl4pPr marL="2438339" lvl="3" indent="-524920" rtl="0">
              <a:lnSpc>
                <a:spcPct val="100000"/>
              </a:lnSpc>
              <a:spcBef>
                <a:spcPts val="2133"/>
              </a:spcBef>
              <a:spcAft>
                <a:spcPts val="0"/>
              </a:spcAft>
              <a:buSzPts val="2600"/>
              <a:buChar char="●"/>
              <a:defRPr sz="3500"/>
            </a:lvl4pPr>
            <a:lvl5pPr marL="3047924" lvl="4" indent="-524920" rtl="0">
              <a:lnSpc>
                <a:spcPct val="100000"/>
              </a:lnSpc>
              <a:spcBef>
                <a:spcPts val="2133"/>
              </a:spcBef>
              <a:spcAft>
                <a:spcPts val="0"/>
              </a:spcAft>
              <a:buSzPts val="2600"/>
              <a:buChar char="○"/>
              <a:defRPr sz="3500"/>
            </a:lvl5pPr>
            <a:lvl6pPr marL="3657509" lvl="5" indent="-524920" rtl="0">
              <a:lnSpc>
                <a:spcPct val="100000"/>
              </a:lnSpc>
              <a:spcBef>
                <a:spcPts val="2133"/>
              </a:spcBef>
              <a:spcAft>
                <a:spcPts val="0"/>
              </a:spcAft>
              <a:buSzPts val="2600"/>
              <a:buChar char="■"/>
              <a:defRPr sz="3500"/>
            </a:lvl6pPr>
            <a:lvl7pPr marL="4267093" lvl="6" indent="-524920" rtl="0">
              <a:lnSpc>
                <a:spcPct val="100000"/>
              </a:lnSpc>
              <a:spcBef>
                <a:spcPts val="2133"/>
              </a:spcBef>
              <a:spcAft>
                <a:spcPts val="0"/>
              </a:spcAft>
              <a:buSzPts val="2600"/>
              <a:buChar char="●"/>
              <a:defRPr sz="3500"/>
            </a:lvl7pPr>
            <a:lvl8pPr marL="4876678" lvl="7" indent="-524920" rtl="0">
              <a:lnSpc>
                <a:spcPct val="100000"/>
              </a:lnSpc>
              <a:spcBef>
                <a:spcPts val="2133"/>
              </a:spcBef>
              <a:spcAft>
                <a:spcPts val="0"/>
              </a:spcAft>
              <a:buSzPts val="2600"/>
              <a:buChar char="○"/>
              <a:defRPr sz="3500"/>
            </a:lvl8pPr>
            <a:lvl9pPr marL="5486263" lvl="8" indent="-524920" rtl="0">
              <a:lnSpc>
                <a:spcPct val="100000"/>
              </a:lnSpc>
              <a:spcBef>
                <a:spcPts val="2133"/>
              </a:spcBef>
              <a:spcAft>
                <a:spcPts val="2133"/>
              </a:spcAft>
              <a:buSzPts val="2600"/>
              <a:buChar char="■"/>
              <a:defRPr sz="35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hapter/Unit Question">
  <p:cSld name="SECTION_HEADER_1_1_2_3_1_1">
    <p:bg>
      <p:bgPr>
        <a:solidFill>
          <a:srgbClr val="FFFFFF"/>
        </a:solidFill>
        <a:effectLst/>
      </p:bgPr>
    </p:bg>
    <p:spTree>
      <p:nvGrpSpPr>
        <p:cNvPr id="1" name="Shape 92"/>
        <p:cNvGrpSpPr/>
        <p:nvPr/>
      </p:nvGrpSpPr>
      <p:grpSpPr>
        <a:xfrm>
          <a:off x="0" y="0"/>
          <a:ext cx="0" cy="0"/>
          <a:chOff x="0" y="0"/>
          <a:chExt cx="0" cy="0"/>
        </a:xfrm>
      </p:grpSpPr>
      <p:pic>
        <p:nvPicPr>
          <p:cNvPr id="93" name="Google Shape;93;p12"/>
          <p:cNvPicPr preferRelativeResize="0"/>
          <p:nvPr/>
        </p:nvPicPr>
        <p:blipFill>
          <a:blip r:embed="rId2">
            <a:alphaModFix/>
          </a:blip>
          <a:stretch>
            <a:fillRect/>
          </a:stretch>
        </p:blipFill>
        <p:spPr>
          <a:xfrm>
            <a:off x="404100" y="1586891"/>
            <a:ext cx="11460467" cy="4010777"/>
          </a:xfrm>
          <a:prstGeom prst="rect">
            <a:avLst/>
          </a:prstGeom>
          <a:noFill/>
          <a:ln>
            <a:noFill/>
          </a:ln>
        </p:spPr>
      </p:pic>
      <p:sp>
        <p:nvSpPr>
          <p:cNvPr id="94" name="Google Shape;94;p12"/>
          <p:cNvSpPr txBox="1">
            <a:spLocks noGrp="1"/>
          </p:cNvSpPr>
          <p:nvPr>
            <p:ph type="title"/>
          </p:nvPr>
        </p:nvSpPr>
        <p:spPr>
          <a:xfrm>
            <a:off x="1639933" y="2318859"/>
            <a:ext cx="93492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F2F2F"/>
              </a:buClr>
              <a:buSzPts val="2800"/>
              <a:buNone/>
              <a:defRPr sz="3700" b="1">
                <a:solidFill>
                  <a:srgbClr val="2F2F2F"/>
                </a:solidFill>
              </a:defRPr>
            </a:lvl1pPr>
            <a:lvl2pPr lvl="1" rtl="0">
              <a:spcBef>
                <a:spcPts val="0"/>
              </a:spcBef>
              <a:spcAft>
                <a:spcPts val="0"/>
              </a:spcAft>
              <a:buClr>
                <a:srgbClr val="2F2F2F"/>
              </a:buClr>
              <a:buSzPts val="2800"/>
              <a:buNone/>
              <a:defRPr b="1">
                <a:solidFill>
                  <a:srgbClr val="2F2F2F"/>
                </a:solidFill>
              </a:defRPr>
            </a:lvl2pPr>
            <a:lvl3pPr lvl="2" rtl="0">
              <a:spcBef>
                <a:spcPts val="0"/>
              </a:spcBef>
              <a:spcAft>
                <a:spcPts val="0"/>
              </a:spcAft>
              <a:buClr>
                <a:srgbClr val="2F2F2F"/>
              </a:buClr>
              <a:buSzPts val="2800"/>
              <a:buNone/>
              <a:defRPr b="1">
                <a:solidFill>
                  <a:srgbClr val="2F2F2F"/>
                </a:solidFill>
              </a:defRPr>
            </a:lvl3pPr>
            <a:lvl4pPr lvl="3" rtl="0">
              <a:spcBef>
                <a:spcPts val="0"/>
              </a:spcBef>
              <a:spcAft>
                <a:spcPts val="0"/>
              </a:spcAft>
              <a:buClr>
                <a:srgbClr val="2F2F2F"/>
              </a:buClr>
              <a:buSzPts val="2800"/>
              <a:buNone/>
              <a:defRPr b="1">
                <a:solidFill>
                  <a:srgbClr val="2F2F2F"/>
                </a:solidFill>
              </a:defRPr>
            </a:lvl4pPr>
            <a:lvl5pPr lvl="4" rtl="0">
              <a:spcBef>
                <a:spcPts val="0"/>
              </a:spcBef>
              <a:spcAft>
                <a:spcPts val="0"/>
              </a:spcAft>
              <a:buClr>
                <a:srgbClr val="2F2F2F"/>
              </a:buClr>
              <a:buSzPts val="2800"/>
              <a:buNone/>
              <a:defRPr b="1">
                <a:solidFill>
                  <a:srgbClr val="2F2F2F"/>
                </a:solidFill>
              </a:defRPr>
            </a:lvl5pPr>
            <a:lvl6pPr lvl="5" rtl="0">
              <a:spcBef>
                <a:spcPts val="0"/>
              </a:spcBef>
              <a:spcAft>
                <a:spcPts val="0"/>
              </a:spcAft>
              <a:buClr>
                <a:srgbClr val="2F2F2F"/>
              </a:buClr>
              <a:buSzPts val="2800"/>
              <a:buNone/>
              <a:defRPr b="1">
                <a:solidFill>
                  <a:srgbClr val="2F2F2F"/>
                </a:solidFill>
              </a:defRPr>
            </a:lvl6pPr>
            <a:lvl7pPr lvl="6" rtl="0">
              <a:spcBef>
                <a:spcPts val="0"/>
              </a:spcBef>
              <a:spcAft>
                <a:spcPts val="0"/>
              </a:spcAft>
              <a:buClr>
                <a:srgbClr val="2F2F2F"/>
              </a:buClr>
              <a:buSzPts val="2800"/>
              <a:buNone/>
              <a:defRPr b="1">
                <a:solidFill>
                  <a:srgbClr val="2F2F2F"/>
                </a:solidFill>
              </a:defRPr>
            </a:lvl7pPr>
            <a:lvl8pPr lvl="7" rtl="0">
              <a:spcBef>
                <a:spcPts val="0"/>
              </a:spcBef>
              <a:spcAft>
                <a:spcPts val="0"/>
              </a:spcAft>
              <a:buClr>
                <a:srgbClr val="2F2F2F"/>
              </a:buClr>
              <a:buSzPts val="2800"/>
              <a:buNone/>
              <a:defRPr b="1">
                <a:solidFill>
                  <a:srgbClr val="2F2F2F"/>
                </a:solidFill>
              </a:defRPr>
            </a:lvl8pPr>
            <a:lvl9pPr lvl="8" rtl="0">
              <a:spcBef>
                <a:spcPts val="0"/>
              </a:spcBef>
              <a:spcAft>
                <a:spcPts val="0"/>
              </a:spcAft>
              <a:buClr>
                <a:srgbClr val="2F2F2F"/>
              </a:buClr>
              <a:buSzPts val="2800"/>
              <a:buNone/>
              <a:defRPr b="1">
                <a:solidFill>
                  <a:srgbClr val="2F2F2F"/>
                </a:solidFill>
              </a:defRPr>
            </a:lvl9pPr>
          </a:lstStyle>
          <a:p>
            <a:endParaRPr/>
          </a:p>
        </p:txBody>
      </p:sp>
      <p:sp>
        <p:nvSpPr>
          <p:cNvPr id="95" name="Google Shape;95;p12"/>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96" name="Google Shape;96;p12"/>
          <p:cNvSpPr txBox="1">
            <a:spLocks noGrp="1"/>
          </p:cNvSpPr>
          <p:nvPr>
            <p:ph type="subTitle" idx="2"/>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97" name="Google Shape;97;p12"/>
          <p:cNvSpPr txBox="1">
            <a:spLocks noGrp="1"/>
          </p:cNvSpPr>
          <p:nvPr>
            <p:ph type="body" idx="3"/>
          </p:nvPr>
        </p:nvSpPr>
        <p:spPr>
          <a:xfrm>
            <a:off x="1645920" y="3084576"/>
            <a:ext cx="9132000" cy="1658000"/>
          </a:xfrm>
          <a:prstGeom prst="rect">
            <a:avLst/>
          </a:prstGeom>
        </p:spPr>
        <p:txBody>
          <a:bodyPr spcFirstLastPara="1" wrap="square" lIns="91425" tIns="91425" rIns="91425" bIns="91425" anchor="t" anchorCtr="0">
            <a:noAutofit/>
          </a:bodyPr>
          <a:lstStyle>
            <a:lvl1pPr marL="609585" lvl="0" indent="-507987" rtl="0">
              <a:lnSpc>
                <a:spcPct val="100000"/>
              </a:lnSpc>
              <a:spcBef>
                <a:spcPts val="0"/>
              </a:spcBef>
              <a:spcAft>
                <a:spcPts val="0"/>
              </a:spcAft>
              <a:buSzPts val="2400"/>
              <a:buChar char="●"/>
              <a:defRPr/>
            </a:lvl1pPr>
            <a:lvl2pPr marL="1219170" lvl="1" indent="-507987" rtl="0">
              <a:lnSpc>
                <a:spcPct val="100000"/>
              </a:lnSpc>
              <a:spcBef>
                <a:spcPts val="2133"/>
              </a:spcBef>
              <a:spcAft>
                <a:spcPts val="0"/>
              </a:spcAft>
              <a:buSzPts val="2400"/>
              <a:buChar char="○"/>
              <a:defRPr sz="3200"/>
            </a:lvl2pPr>
            <a:lvl3pPr marL="1828754" lvl="2" indent="-507987" rtl="0">
              <a:lnSpc>
                <a:spcPct val="100000"/>
              </a:lnSpc>
              <a:spcBef>
                <a:spcPts val="2133"/>
              </a:spcBef>
              <a:spcAft>
                <a:spcPts val="0"/>
              </a:spcAft>
              <a:buSzPts val="2400"/>
              <a:buChar char="■"/>
              <a:defRPr sz="3200"/>
            </a:lvl3pPr>
            <a:lvl4pPr marL="2438339" lvl="3" indent="-507987" rtl="0">
              <a:lnSpc>
                <a:spcPct val="100000"/>
              </a:lnSpc>
              <a:spcBef>
                <a:spcPts val="2133"/>
              </a:spcBef>
              <a:spcAft>
                <a:spcPts val="0"/>
              </a:spcAft>
              <a:buSzPts val="2400"/>
              <a:buChar char="●"/>
              <a:defRPr sz="3200"/>
            </a:lvl4pPr>
            <a:lvl5pPr marL="3047924" lvl="4" indent="-507987" rtl="0">
              <a:lnSpc>
                <a:spcPct val="100000"/>
              </a:lnSpc>
              <a:spcBef>
                <a:spcPts val="2133"/>
              </a:spcBef>
              <a:spcAft>
                <a:spcPts val="0"/>
              </a:spcAft>
              <a:buSzPts val="2400"/>
              <a:buChar char="○"/>
              <a:defRPr sz="3200"/>
            </a:lvl5pPr>
            <a:lvl6pPr marL="3657509" lvl="5" indent="-507987" rtl="0">
              <a:lnSpc>
                <a:spcPct val="100000"/>
              </a:lnSpc>
              <a:spcBef>
                <a:spcPts val="2133"/>
              </a:spcBef>
              <a:spcAft>
                <a:spcPts val="0"/>
              </a:spcAft>
              <a:buSzPts val="2400"/>
              <a:buChar char="■"/>
              <a:defRPr sz="3200"/>
            </a:lvl6pPr>
            <a:lvl7pPr marL="4267093" lvl="6" indent="-507987" rtl="0">
              <a:lnSpc>
                <a:spcPct val="100000"/>
              </a:lnSpc>
              <a:spcBef>
                <a:spcPts val="2133"/>
              </a:spcBef>
              <a:spcAft>
                <a:spcPts val="0"/>
              </a:spcAft>
              <a:buSzPts val="2400"/>
              <a:buChar char="●"/>
              <a:defRPr sz="3200"/>
            </a:lvl7pPr>
            <a:lvl8pPr marL="4876678" lvl="7" indent="-507987" rtl="0">
              <a:lnSpc>
                <a:spcPct val="100000"/>
              </a:lnSpc>
              <a:spcBef>
                <a:spcPts val="2133"/>
              </a:spcBef>
              <a:spcAft>
                <a:spcPts val="0"/>
              </a:spcAft>
              <a:buSzPts val="2400"/>
              <a:buChar char="○"/>
              <a:defRPr sz="3200"/>
            </a:lvl8pPr>
            <a:lvl9pPr marL="5486263" lvl="8" indent="-507987" rtl="0">
              <a:lnSpc>
                <a:spcPct val="100000"/>
              </a:lnSpc>
              <a:spcBef>
                <a:spcPts val="2133"/>
              </a:spcBef>
              <a:spcAft>
                <a:spcPts val="2133"/>
              </a:spcAft>
              <a:buSzPts val="2400"/>
              <a:buChar char="■"/>
              <a:defRPr sz="32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T with Picture - pg#">
  <p:cSld name="SECTION_HEADER_1_1_2_2_7">
    <p:bg>
      <p:bgPr>
        <a:solidFill>
          <a:srgbClr val="FFFFFF"/>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0" name="Google Shape;100;p13"/>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1" name="Google Shape;101;p13"/>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02" name="Google Shape;102;p13"/>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3" name="Google Shape;103;p13"/>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T with Text - pg#">
  <p:cSld name="SECTION_HEADER_1_1_2_2_7_2">
    <p:bg>
      <p:bgPr>
        <a:solidFill>
          <a:srgbClr val="FFFFFF"/>
        </a:solidFill>
        <a:effectLst/>
      </p:bgPr>
    </p:bg>
    <p:spTree>
      <p:nvGrpSpPr>
        <p:cNvPr id="1" name="Shape 104"/>
        <p:cNvGrpSpPr/>
        <p:nvPr/>
      </p:nvGrpSpPr>
      <p:grpSpPr>
        <a:xfrm>
          <a:off x="0" y="0"/>
          <a:ext cx="0" cy="0"/>
          <a:chOff x="0" y="0"/>
          <a:chExt cx="0" cy="0"/>
        </a:xfrm>
      </p:grpSpPr>
      <p:sp>
        <p:nvSpPr>
          <p:cNvPr id="105" name="Google Shape;105;p1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6" name="Google Shape;106;p14"/>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7" name="Google Shape;107;p1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08" name="Google Shape;108;p14"/>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09" name="Google Shape;109;p14"/>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110" name="Google Shape;110;p14"/>
          <p:cNvSpPr txBox="1">
            <a:spLocks noGrp="1"/>
          </p:cNvSpPr>
          <p:nvPr>
            <p:ph type="body" idx="5"/>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111" name="Google Shape;111;p14"/>
          <p:cNvSpPr txBox="1">
            <a:spLocks noGrp="1"/>
          </p:cNvSpPr>
          <p:nvPr>
            <p:ph type="body" idx="6"/>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creenshot with TT - pg#">
  <p:cSld name="SECTION_HEADER_1_1_2_2_7_1">
    <p:bg>
      <p:bgPr>
        <a:solidFill>
          <a:srgbClr val="FFFFFF"/>
        </a:solid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4" name="Google Shape;114;p15"/>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15" name="Google Shape;115;p15"/>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16" name="Google Shape;116;p15"/>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117" name="Google Shape;117;p15"/>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8" name="Google Shape;118;p15"/>
          <p:cNvGrpSpPr/>
          <p:nvPr/>
        </p:nvGrpSpPr>
        <p:grpSpPr>
          <a:xfrm>
            <a:off x="330867" y="963033"/>
            <a:ext cx="4596400" cy="219600"/>
            <a:chOff x="248150" y="722275"/>
            <a:chExt cx="3447300" cy="164700"/>
          </a:xfrm>
        </p:grpSpPr>
        <p:sp>
          <p:nvSpPr>
            <p:cNvPr id="119" name="Google Shape;119;p15"/>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 name="Google Shape;120;p15"/>
            <p:cNvGrpSpPr/>
            <p:nvPr/>
          </p:nvGrpSpPr>
          <p:grpSpPr>
            <a:xfrm>
              <a:off x="322595" y="769160"/>
              <a:ext cx="264664" cy="61800"/>
              <a:chOff x="322595" y="642846"/>
              <a:chExt cx="264664" cy="61800"/>
            </a:xfrm>
          </p:grpSpPr>
          <p:sp>
            <p:nvSpPr>
              <p:cNvPr id="121" name="Google Shape;121;p15"/>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5"/>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creenshot with SA - pg#">
  <p:cSld name="SECTION_HEADER_1_1_2_2_7_1_1">
    <p:bg>
      <p:bgPr>
        <a:solidFill>
          <a:srgbClr val="FFFFFF"/>
        </a:solidFill>
        <a:effectLst/>
      </p:bgPr>
    </p:bg>
    <p:spTree>
      <p:nvGrpSpPr>
        <p:cNvPr id="1" name="Shape 124"/>
        <p:cNvGrpSpPr/>
        <p:nvPr/>
      </p:nvGrpSpPr>
      <p:grpSpPr>
        <a:xfrm>
          <a:off x="0" y="0"/>
          <a:ext cx="0" cy="0"/>
          <a:chOff x="0" y="0"/>
          <a:chExt cx="0" cy="0"/>
        </a:xfrm>
      </p:grpSpPr>
      <p:sp>
        <p:nvSpPr>
          <p:cNvPr id="125" name="Google Shape;125;p1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6" name="Google Shape;126;p16"/>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27" name="Google Shape;127;p16"/>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28" name="Google Shape;128;p16"/>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129" name="Google Shape;129;p16"/>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30" name="Google Shape;130;p16"/>
          <p:cNvGrpSpPr/>
          <p:nvPr/>
        </p:nvGrpSpPr>
        <p:grpSpPr>
          <a:xfrm>
            <a:off x="430127" y="1025547"/>
            <a:ext cx="352885" cy="82400"/>
            <a:chOff x="322595" y="642846"/>
            <a:chExt cx="264664" cy="61800"/>
          </a:xfrm>
        </p:grpSpPr>
        <p:sp>
          <p:nvSpPr>
            <p:cNvPr id="131" name="Google Shape;131;p16"/>
            <p:cNvSpPr/>
            <p:nvPr/>
          </p:nvSpPr>
          <p:spPr>
            <a:xfrm>
              <a:off x="322595"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32" name="Google Shape;132;p16"/>
            <p:cNvSpPr/>
            <p:nvPr/>
          </p:nvSpPr>
          <p:spPr>
            <a:xfrm>
              <a:off x="424028"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133" name="Google Shape;133;p16"/>
            <p:cNvSpPr/>
            <p:nvPr/>
          </p:nvSpPr>
          <p:spPr>
            <a:xfrm>
              <a:off x="525460"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grpSp>
      <p:grpSp>
        <p:nvGrpSpPr>
          <p:cNvPr id="134" name="Google Shape;134;p16"/>
          <p:cNvGrpSpPr/>
          <p:nvPr/>
        </p:nvGrpSpPr>
        <p:grpSpPr>
          <a:xfrm>
            <a:off x="330867" y="963033"/>
            <a:ext cx="4596400" cy="219600"/>
            <a:chOff x="248150" y="722275"/>
            <a:chExt cx="3447300" cy="164700"/>
          </a:xfrm>
        </p:grpSpPr>
        <p:sp>
          <p:nvSpPr>
            <p:cNvPr id="135" name="Google Shape;135;p16"/>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16"/>
            <p:cNvGrpSpPr/>
            <p:nvPr/>
          </p:nvGrpSpPr>
          <p:grpSpPr>
            <a:xfrm>
              <a:off x="322595" y="769160"/>
              <a:ext cx="264664" cy="61800"/>
              <a:chOff x="322595" y="642846"/>
              <a:chExt cx="264664" cy="61800"/>
            </a:xfrm>
          </p:grpSpPr>
          <p:sp>
            <p:nvSpPr>
              <p:cNvPr id="137" name="Google Shape;137;p16"/>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6"/>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6"/>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White board with TT - pg#">
  <p:cSld name="SECTION_HEADER_1_1_2_2_6_2">
    <p:bg>
      <p:bgPr>
        <a:solidFill>
          <a:srgbClr val="FFFFFF"/>
        </a:solidFill>
        <a:effectLst/>
      </p:bgPr>
    </p:bg>
    <p:spTree>
      <p:nvGrpSpPr>
        <p:cNvPr id="1" name="Shape 140"/>
        <p:cNvGrpSpPr/>
        <p:nvPr/>
      </p:nvGrpSpPr>
      <p:grpSpPr>
        <a:xfrm>
          <a:off x="0" y="0"/>
          <a:ext cx="0" cy="0"/>
          <a:chOff x="0" y="0"/>
          <a:chExt cx="0" cy="0"/>
        </a:xfrm>
      </p:grpSpPr>
      <p:pic>
        <p:nvPicPr>
          <p:cNvPr id="141" name="Google Shape;141;p17"/>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142" name="Google Shape;142;p17"/>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43" name="Google Shape;143;p1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44" name="Google Shape;144;p17"/>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45" name="Google Shape;145;p17"/>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900">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146" name="Google Shape;146;p17"/>
          <p:cNvSpPr txBox="1">
            <a:spLocks noGrp="1"/>
          </p:cNvSpPr>
          <p:nvPr>
            <p:ph type="body" idx="5"/>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eacher made Chart w/ TT">
  <p:cSld name="SECTION_HEADER_1_1_2_2_6_1">
    <p:bg>
      <p:bgPr>
        <a:solidFill>
          <a:srgbClr val="FFFFFF"/>
        </a:solidFill>
        <a:effectLst/>
      </p:bgPr>
    </p:bg>
    <p:spTree>
      <p:nvGrpSpPr>
        <p:cNvPr id="1" name="Shape 147"/>
        <p:cNvGrpSpPr/>
        <p:nvPr/>
      </p:nvGrpSpPr>
      <p:grpSpPr>
        <a:xfrm>
          <a:off x="0" y="0"/>
          <a:ext cx="0" cy="0"/>
          <a:chOff x="0" y="0"/>
          <a:chExt cx="0" cy="0"/>
        </a:xfrm>
      </p:grpSpPr>
      <p:pic>
        <p:nvPicPr>
          <p:cNvPr id="148" name="Google Shape;148;p18"/>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49" name="Google Shape;149;p18"/>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50" name="Google Shape;150;p18"/>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00"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51" name="Google Shape;151;p1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52" name="Google Shape;152;p18"/>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53" name="Google Shape;153;p18"/>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eacher made Chart w/ TT - 2 Column">
  <p:cSld name="SECTION_HEADER_1_1_2_2_6_1_3">
    <p:bg>
      <p:bgPr>
        <a:solidFill>
          <a:srgbClr val="FFFFFF"/>
        </a:solidFill>
        <a:effectLst/>
      </p:bgPr>
    </p:bg>
    <p:spTree>
      <p:nvGrpSpPr>
        <p:cNvPr id="1" name="Shape 154"/>
        <p:cNvGrpSpPr/>
        <p:nvPr/>
      </p:nvGrpSpPr>
      <p:grpSpPr>
        <a:xfrm>
          <a:off x="0" y="0"/>
          <a:ext cx="0" cy="0"/>
          <a:chOff x="0" y="0"/>
          <a:chExt cx="0" cy="0"/>
        </a:xfrm>
      </p:grpSpPr>
      <p:pic>
        <p:nvPicPr>
          <p:cNvPr id="155" name="Google Shape;155;p19"/>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pic>
        <p:nvPicPr>
          <p:cNvPr id="156" name="Google Shape;156;p19"/>
          <p:cNvPicPr preferRelativeResize="0"/>
          <p:nvPr/>
        </p:nvPicPr>
        <p:blipFill rotWithShape="1">
          <a:blip r:embed="rId3">
            <a:alphaModFix/>
          </a:blip>
          <a:srcRect l="2189" t="22554" r="2189" b="1249"/>
          <a:stretch/>
        </p:blipFill>
        <p:spPr>
          <a:xfrm>
            <a:off x="416701" y="2073634"/>
            <a:ext cx="4405132" cy="4334668"/>
          </a:xfrm>
          <a:prstGeom prst="rect">
            <a:avLst/>
          </a:prstGeom>
          <a:noFill/>
          <a:ln>
            <a:noFill/>
          </a:ln>
        </p:spPr>
      </p:pic>
      <p:sp>
        <p:nvSpPr>
          <p:cNvPr id="157" name="Google Shape;157;p19"/>
          <p:cNvSpPr txBox="1">
            <a:spLocks noGrp="1"/>
          </p:cNvSpPr>
          <p:nvPr>
            <p:ph type="subTitle" idx="1"/>
          </p:nvPr>
        </p:nvSpPr>
        <p:spPr>
          <a:xfrm>
            <a:off x="475500" y="2182367"/>
            <a:ext cx="2147600" cy="402400"/>
          </a:xfrm>
          <a:prstGeom prst="rect">
            <a:avLst/>
          </a:prstGeom>
        </p:spPr>
        <p:txBody>
          <a:bodyPr spcFirstLastPara="1" wrap="square" lIns="73150" tIns="54850" rIns="91425" bIns="91425" anchor="t" anchorCtr="0">
            <a:noAutofit/>
          </a:bodyPr>
          <a:lstStyle>
            <a:lvl1pPr lvl="0" algn="ctr" rtl="0">
              <a:spcBef>
                <a:spcPts val="0"/>
              </a:spcBef>
              <a:spcAft>
                <a:spcPts val="0"/>
              </a:spcAft>
              <a:buNone/>
              <a:defRPr sz="1600">
                <a:latin typeface="Comic Sans MS"/>
                <a:ea typeface="Comic Sans MS"/>
                <a:cs typeface="Comic Sans MS"/>
                <a:sym typeface="Comic Sans MS"/>
              </a:defRPr>
            </a:lvl1pPr>
            <a:lvl2pPr lvl="1" algn="ctr" rtl="0">
              <a:spcBef>
                <a:spcPts val="2133"/>
              </a:spcBef>
              <a:spcAft>
                <a:spcPts val="0"/>
              </a:spcAft>
              <a:buNone/>
              <a:defRPr sz="1600">
                <a:latin typeface="Comic Sans MS"/>
                <a:ea typeface="Comic Sans MS"/>
                <a:cs typeface="Comic Sans MS"/>
                <a:sym typeface="Comic Sans MS"/>
              </a:defRPr>
            </a:lvl2pPr>
            <a:lvl3pPr lvl="2" algn="ctr" rtl="0">
              <a:spcBef>
                <a:spcPts val="2133"/>
              </a:spcBef>
              <a:spcAft>
                <a:spcPts val="0"/>
              </a:spcAft>
              <a:buNone/>
              <a:defRPr sz="1600">
                <a:latin typeface="Comic Sans MS"/>
                <a:ea typeface="Comic Sans MS"/>
                <a:cs typeface="Comic Sans MS"/>
                <a:sym typeface="Comic Sans MS"/>
              </a:defRPr>
            </a:lvl3pPr>
            <a:lvl4pPr lvl="3" algn="ctr" rtl="0">
              <a:spcBef>
                <a:spcPts val="2133"/>
              </a:spcBef>
              <a:spcAft>
                <a:spcPts val="0"/>
              </a:spcAft>
              <a:buNone/>
              <a:defRPr sz="1600">
                <a:latin typeface="Comic Sans MS"/>
                <a:ea typeface="Comic Sans MS"/>
                <a:cs typeface="Comic Sans MS"/>
                <a:sym typeface="Comic Sans MS"/>
              </a:defRPr>
            </a:lvl4pPr>
            <a:lvl5pPr lvl="4" algn="ctr" rtl="0">
              <a:spcBef>
                <a:spcPts val="2133"/>
              </a:spcBef>
              <a:spcAft>
                <a:spcPts val="0"/>
              </a:spcAft>
              <a:buNone/>
              <a:defRPr sz="1600">
                <a:latin typeface="Comic Sans MS"/>
                <a:ea typeface="Comic Sans MS"/>
                <a:cs typeface="Comic Sans MS"/>
                <a:sym typeface="Comic Sans MS"/>
              </a:defRPr>
            </a:lvl5pPr>
            <a:lvl6pPr lvl="5" algn="ctr" rtl="0">
              <a:spcBef>
                <a:spcPts val="2133"/>
              </a:spcBef>
              <a:spcAft>
                <a:spcPts val="0"/>
              </a:spcAft>
              <a:buNone/>
              <a:defRPr sz="1600">
                <a:latin typeface="Comic Sans MS"/>
                <a:ea typeface="Comic Sans MS"/>
                <a:cs typeface="Comic Sans MS"/>
                <a:sym typeface="Comic Sans MS"/>
              </a:defRPr>
            </a:lvl6pPr>
            <a:lvl7pPr lvl="6" algn="ctr" rtl="0">
              <a:spcBef>
                <a:spcPts val="2133"/>
              </a:spcBef>
              <a:spcAft>
                <a:spcPts val="0"/>
              </a:spcAft>
              <a:buNone/>
              <a:defRPr sz="1600">
                <a:latin typeface="Comic Sans MS"/>
                <a:ea typeface="Comic Sans MS"/>
                <a:cs typeface="Comic Sans MS"/>
                <a:sym typeface="Comic Sans MS"/>
              </a:defRPr>
            </a:lvl7pPr>
            <a:lvl8pPr lvl="7" algn="ctr" rtl="0">
              <a:spcBef>
                <a:spcPts val="2133"/>
              </a:spcBef>
              <a:spcAft>
                <a:spcPts val="0"/>
              </a:spcAft>
              <a:buNone/>
              <a:defRPr sz="1600">
                <a:latin typeface="Comic Sans MS"/>
                <a:ea typeface="Comic Sans MS"/>
                <a:cs typeface="Comic Sans MS"/>
                <a:sym typeface="Comic Sans MS"/>
              </a:defRPr>
            </a:lvl8pPr>
            <a:lvl9pPr lvl="8" algn="ctr" rtl="0">
              <a:spcBef>
                <a:spcPts val="2133"/>
              </a:spcBef>
              <a:spcAft>
                <a:spcPts val="2133"/>
              </a:spcAft>
              <a:buNone/>
              <a:defRPr sz="1600">
                <a:latin typeface="Comic Sans MS"/>
                <a:ea typeface="Comic Sans MS"/>
                <a:cs typeface="Comic Sans MS"/>
                <a:sym typeface="Comic Sans MS"/>
              </a:defRPr>
            </a:lvl9pPr>
          </a:lstStyle>
          <a:p>
            <a:endParaRPr/>
          </a:p>
        </p:txBody>
      </p:sp>
      <p:sp>
        <p:nvSpPr>
          <p:cNvPr id="158" name="Google Shape;158;p19"/>
          <p:cNvSpPr txBox="1">
            <a:spLocks noGrp="1"/>
          </p:cNvSpPr>
          <p:nvPr>
            <p:ph type="title"/>
          </p:nvPr>
        </p:nvSpPr>
        <p:spPr>
          <a:xfrm>
            <a:off x="585200" y="1267967"/>
            <a:ext cx="4084400" cy="914400"/>
          </a:xfrm>
          <a:prstGeom prst="rect">
            <a:avLst/>
          </a:prstGeom>
        </p:spPr>
        <p:txBody>
          <a:bodyPr spcFirstLastPara="1" wrap="square" lIns="320025" tIns="173725" rIns="320025" bIns="228600" anchor="t" anchorCtr="0">
            <a:noAutofit/>
          </a:bodyPr>
          <a:lstStyle>
            <a:lvl1pPr lvl="0" algn="ctr" rtl="0">
              <a:lnSpc>
                <a:spcPct val="90000"/>
              </a:lnSpc>
              <a:spcBef>
                <a:spcPts val="0"/>
              </a:spcBef>
              <a:spcAft>
                <a:spcPts val="0"/>
              </a:spcAft>
              <a:buNone/>
              <a:defRPr sz="2100" b="1">
                <a:solidFill>
                  <a:srgbClr val="2F2F2F"/>
                </a:solidFill>
                <a:latin typeface="Comic Sans MS"/>
                <a:ea typeface="Comic Sans MS"/>
                <a:cs typeface="Comic Sans MS"/>
                <a:sym typeface="Comic Sans MS"/>
              </a:defRPr>
            </a:lvl1pPr>
            <a:lvl2pPr lvl="1" rtl="0">
              <a:lnSpc>
                <a:spcPct val="90000"/>
              </a:lnSpc>
              <a:spcBef>
                <a:spcPts val="0"/>
              </a:spcBef>
              <a:spcAft>
                <a:spcPts val="0"/>
              </a:spcAft>
              <a:buNone/>
              <a:defRPr sz="1600">
                <a:latin typeface="Comic Sans MS"/>
                <a:ea typeface="Comic Sans MS"/>
                <a:cs typeface="Comic Sans MS"/>
                <a:sym typeface="Comic Sans MS"/>
              </a:defRPr>
            </a:lvl2pPr>
            <a:lvl3pPr lvl="2" rtl="0">
              <a:lnSpc>
                <a:spcPct val="90000"/>
              </a:lnSpc>
              <a:spcBef>
                <a:spcPts val="0"/>
              </a:spcBef>
              <a:spcAft>
                <a:spcPts val="0"/>
              </a:spcAft>
              <a:buNone/>
              <a:defRPr sz="1600">
                <a:latin typeface="Comic Sans MS"/>
                <a:ea typeface="Comic Sans MS"/>
                <a:cs typeface="Comic Sans MS"/>
                <a:sym typeface="Comic Sans MS"/>
              </a:defRPr>
            </a:lvl3pPr>
            <a:lvl4pPr lvl="3" rtl="0">
              <a:lnSpc>
                <a:spcPct val="90000"/>
              </a:lnSpc>
              <a:spcBef>
                <a:spcPts val="0"/>
              </a:spcBef>
              <a:spcAft>
                <a:spcPts val="0"/>
              </a:spcAft>
              <a:buNone/>
              <a:defRPr sz="1600">
                <a:latin typeface="Comic Sans MS"/>
                <a:ea typeface="Comic Sans MS"/>
                <a:cs typeface="Comic Sans MS"/>
                <a:sym typeface="Comic Sans MS"/>
              </a:defRPr>
            </a:lvl4pPr>
            <a:lvl5pPr lvl="4" rtl="0">
              <a:lnSpc>
                <a:spcPct val="90000"/>
              </a:lnSpc>
              <a:spcBef>
                <a:spcPts val="0"/>
              </a:spcBef>
              <a:spcAft>
                <a:spcPts val="0"/>
              </a:spcAft>
              <a:buNone/>
              <a:defRPr sz="1600">
                <a:latin typeface="Comic Sans MS"/>
                <a:ea typeface="Comic Sans MS"/>
                <a:cs typeface="Comic Sans MS"/>
                <a:sym typeface="Comic Sans MS"/>
              </a:defRPr>
            </a:lvl5pPr>
            <a:lvl6pPr lvl="5" rtl="0">
              <a:lnSpc>
                <a:spcPct val="90000"/>
              </a:lnSpc>
              <a:spcBef>
                <a:spcPts val="0"/>
              </a:spcBef>
              <a:spcAft>
                <a:spcPts val="0"/>
              </a:spcAft>
              <a:buNone/>
              <a:defRPr sz="1600">
                <a:latin typeface="Comic Sans MS"/>
                <a:ea typeface="Comic Sans MS"/>
                <a:cs typeface="Comic Sans MS"/>
                <a:sym typeface="Comic Sans MS"/>
              </a:defRPr>
            </a:lvl6pPr>
            <a:lvl7pPr lvl="6" rtl="0">
              <a:lnSpc>
                <a:spcPct val="90000"/>
              </a:lnSpc>
              <a:spcBef>
                <a:spcPts val="0"/>
              </a:spcBef>
              <a:spcAft>
                <a:spcPts val="0"/>
              </a:spcAft>
              <a:buNone/>
              <a:defRPr sz="1600">
                <a:latin typeface="Comic Sans MS"/>
                <a:ea typeface="Comic Sans MS"/>
                <a:cs typeface="Comic Sans MS"/>
                <a:sym typeface="Comic Sans MS"/>
              </a:defRPr>
            </a:lvl7pPr>
            <a:lvl8pPr lvl="7" rtl="0">
              <a:lnSpc>
                <a:spcPct val="90000"/>
              </a:lnSpc>
              <a:spcBef>
                <a:spcPts val="0"/>
              </a:spcBef>
              <a:spcAft>
                <a:spcPts val="0"/>
              </a:spcAft>
              <a:buNone/>
              <a:defRPr sz="1600">
                <a:latin typeface="Comic Sans MS"/>
                <a:ea typeface="Comic Sans MS"/>
                <a:cs typeface="Comic Sans MS"/>
                <a:sym typeface="Comic Sans MS"/>
              </a:defRPr>
            </a:lvl8pPr>
            <a:lvl9pPr lvl="8" rtl="0">
              <a:lnSpc>
                <a:spcPct val="90000"/>
              </a:lnSpc>
              <a:spcBef>
                <a:spcPts val="0"/>
              </a:spcBef>
              <a:spcAft>
                <a:spcPts val="0"/>
              </a:spcAft>
              <a:buNone/>
              <a:defRPr sz="1600">
                <a:latin typeface="Comic Sans MS"/>
                <a:ea typeface="Comic Sans MS"/>
                <a:cs typeface="Comic Sans MS"/>
                <a:sym typeface="Comic Sans MS"/>
              </a:defRPr>
            </a:lvl9pPr>
          </a:lstStyle>
          <a:p>
            <a:endParaRPr/>
          </a:p>
        </p:txBody>
      </p:sp>
      <p:sp>
        <p:nvSpPr>
          <p:cNvPr id="159" name="Google Shape;159;p1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60" name="Google Shape;160;p19"/>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61" name="Google Shape;161;p19"/>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162" name="Google Shape;162;p19"/>
          <p:cNvSpPr txBox="1">
            <a:spLocks noGrp="1"/>
          </p:cNvSpPr>
          <p:nvPr>
            <p:ph type="body" idx="5"/>
          </p:nvPr>
        </p:nvSpPr>
        <p:spPr>
          <a:xfrm>
            <a:off x="475433" y="2584767"/>
            <a:ext cx="2147600" cy="3748400"/>
          </a:xfrm>
          <a:prstGeom prst="rect">
            <a:avLst/>
          </a:prstGeom>
        </p:spPr>
        <p:txBody>
          <a:bodyPr spcFirstLastPara="1" wrap="square" lIns="54850" tIns="54850" rIns="91425" bIns="91425" anchor="t" anchorCtr="0">
            <a:noAutofit/>
          </a:bodyPr>
          <a:lstStyle>
            <a:lvl1pPr marL="609585" lvl="0" indent="-389457">
              <a:spcBef>
                <a:spcPts val="0"/>
              </a:spcBef>
              <a:spcAft>
                <a:spcPts val="0"/>
              </a:spcAft>
              <a:buSzPts val="1000"/>
              <a:buFont typeface="Comic Sans MS"/>
              <a:buChar char="●"/>
              <a:defRPr sz="1300">
                <a:latin typeface="Comic Sans MS"/>
                <a:ea typeface="Comic Sans MS"/>
                <a:cs typeface="Comic Sans MS"/>
                <a:sym typeface="Comic Sans MS"/>
              </a:defRPr>
            </a:lvl1pPr>
            <a:lvl2pPr marL="1219170" lvl="1" indent="-389457">
              <a:spcBef>
                <a:spcPts val="2133"/>
              </a:spcBef>
              <a:spcAft>
                <a:spcPts val="0"/>
              </a:spcAft>
              <a:buSzPts val="1000"/>
              <a:buFont typeface="Comic Sans MS"/>
              <a:buChar char="○"/>
              <a:defRPr sz="1300">
                <a:latin typeface="Comic Sans MS"/>
                <a:ea typeface="Comic Sans MS"/>
                <a:cs typeface="Comic Sans MS"/>
                <a:sym typeface="Comic Sans MS"/>
              </a:defRPr>
            </a:lvl2pPr>
            <a:lvl3pPr marL="1828754" lvl="2" indent="-389457">
              <a:spcBef>
                <a:spcPts val="2133"/>
              </a:spcBef>
              <a:spcAft>
                <a:spcPts val="0"/>
              </a:spcAft>
              <a:buSzPts val="1000"/>
              <a:buFont typeface="Comic Sans MS"/>
              <a:buChar char="■"/>
              <a:defRPr sz="1300">
                <a:latin typeface="Comic Sans MS"/>
                <a:ea typeface="Comic Sans MS"/>
                <a:cs typeface="Comic Sans MS"/>
                <a:sym typeface="Comic Sans MS"/>
              </a:defRPr>
            </a:lvl3pPr>
            <a:lvl4pPr marL="2438339" lvl="3" indent="-389457">
              <a:spcBef>
                <a:spcPts val="2133"/>
              </a:spcBef>
              <a:spcAft>
                <a:spcPts val="0"/>
              </a:spcAft>
              <a:buSzPts val="1000"/>
              <a:buFont typeface="Comic Sans MS"/>
              <a:buChar char="●"/>
              <a:defRPr sz="1300">
                <a:latin typeface="Comic Sans MS"/>
                <a:ea typeface="Comic Sans MS"/>
                <a:cs typeface="Comic Sans MS"/>
                <a:sym typeface="Comic Sans MS"/>
              </a:defRPr>
            </a:lvl4pPr>
            <a:lvl5pPr marL="3047924" lvl="4" indent="-389457">
              <a:spcBef>
                <a:spcPts val="2133"/>
              </a:spcBef>
              <a:spcAft>
                <a:spcPts val="0"/>
              </a:spcAft>
              <a:buSzPts val="1000"/>
              <a:buFont typeface="Comic Sans MS"/>
              <a:buChar char="○"/>
              <a:defRPr sz="1300">
                <a:latin typeface="Comic Sans MS"/>
                <a:ea typeface="Comic Sans MS"/>
                <a:cs typeface="Comic Sans MS"/>
                <a:sym typeface="Comic Sans MS"/>
              </a:defRPr>
            </a:lvl5pPr>
            <a:lvl6pPr marL="3657509" lvl="5" indent="-389457">
              <a:spcBef>
                <a:spcPts val="2133"/>
              </a:spcBef>
              <a:spcAft>
                <a:spcPts val="0"/>
              </a:spcAft>
              <a:buSzPts val="1000"/>
              <a:buFont typeface="Comic Sans MS"/>
              <a:buChar char="■"/>
              <a:defRPr sz="1300">
                <a:latin typeface="Comic Sans MS"/>
                <a:ea typeface="Comic Sans MS"/>
                <a:cs typeface="Comic Sans MS"/>
                <a:sym typeface="Comic Sans MS"/>
              </a:defRPr>
            </a:lvl6pPr>
            <a:lvl7pPr marL="4267093" lvl="6" indent="-389457">
              <a:spcBef>
                <a:spcPts val="2133"/>
              </a:spcBef>
              <a:spcAft>
                <a:spcPts val="0"/>
              </a:spcAft>
              <a:buSzPts val="1000"/>
              <a:buFont typeface="Comic Sans MS"/>
              <a:buChar char="●"/>
              <a:defRPr sz="1300">
                <a:latin typeface="Comic Sans MS"/>
                <a:ea typeface="Comic Sans MS"/>
                <a:cs typeface="Comic Sans MS"/>
                <a:sym typeface="Comic Sans MS"/>
              </a:defRPr>
            </a:lvl7pPr>
            <a:lvl8pPr marL="4876678" lvl="7" indent="-389457">
              <a:spcBef>
                <a:spcPts val="2133"/>
              </a:spcBef>
              <a:spcAft>
                <a:spcPts val="0"/>
              </a:spcAft>
              <a:buSzPts val="1000"/>
              <a:buFont typeface="Comic Sans MS"/>
              <a:buChar char="○"/>
              <a:defRPr sz="1300">
                <a:latin typeface="Comic Sans MS"/>
                <a:ea typeface="Comic Sans MS"/>
                <a:cs typeface="Comic Sans MS"/>
                <a:sym typeface="Comic Sans MS"/>
              </a:defRPr>
            </a:lvl8pPr>
            <a:lvl9pPr marL="5486263" lvl="8" indent="-389457">
              <a:spcBef>
                <a:spcPts val="2133"/>
              </a:spcBef>
              <a:spcAft>
                <a:spcPts val="2133"/>
              </a:spcAft>
              <a:buSzPts val="1000"/>
              <a:buFont typeface="Comic Sans MS"/>
              <a:buChar char="■"/>
              <a:defRPr sz="1300">
                <a:latin typeface="Comic Sans MS"/>
                <a:ea typeface="Comic Sans MS"/>
                <a:cs typeface="Comic Sans MS"/>
                <a:sym typeface="Comic Sans MS"/>
              </a:defRPr>
            </a:lvl9pPr>
          </a:lstStyle>
          <a:p>
            <a:endParaRPr/>
          </a:p>
        </p:txBody>
      </p:sp>
      <p:sp>
        <p:nvSpPr>
          <p:cNvPr id="163" name="Google Shape;163;p19"/>
          <p:cNvSpPr txBox="1">
            <a:spLocks noGrp="1"/>
          </p:cNvSpPr>
          <p:nvPr>
            <p:ph type="subTitle" idx="6"/>
          </p:nvPr>
        </p:nvSpPr>
        <p:spPr>
          <a:xfrm>
            <a:off x="2623167" y="2182367"/>
            <a:ext cx="2147600" cy="402400"/>
          </a:xfrm>
          <a:prstGeom prst="rect">
            <a:avLst/>
          </a:prstGeom>
        </p:spPr>
        <p:txBody>
          <a:bodyPr spcFirstLastPara="1" wrap="square" lIns="73150" tIns="54850" rIns="91425" bIns="91425" anchor="t" anchorCtr="0">
            <a:noAutofit/>
          </a:bodyPr>
          <a:lstStyle>
            <a:lvl1pPr lvl="0" algn="ctr" rtl="0">
              <a:spcBef>
                <a:spcPts val="0"/>
              </a:spcBef>
              <a:spcAft>
                <a:spcPts val="0"/>
              </a:spcAft>
              <a:buNone/>
              <a:defRPr sz="1600">
                <a:latin typeface="Comic Sans MS"/>
                <a:ea typeface="Comic Sans MS"/>
                <a:cs typeface="Comic Sans MS"/>
                <a:sym typeface="Comic Sans MS"/>
              </a:defRPr>
            </a:lvl1pPr>
            <a:lvl2pPr lvl="1" algn="ctr" rtl="0">
              <a:spcBef>
                <a:spcPts val="2133"/>
              </a:spcBef>
              <a:spcAft>
                <a:spcPts val="0"/>
              </a:spcAft>
              <a:buNone/>
              <a:defRPr sz="1600">
                <a:latin typeface="Comic Sans MS"/>
                <a:ea typeface="Comic Sans MS"/>
                <a:cs typeface="Comic Sans MS"/>
                <a:sym typeface="Comic Sans MS"/>
              </a:defRPr>
            </a:lvl2pPr>
            <a:lvl3pPr lvl="2" algn="ctr" rtl="0">
              <a:spcBef>
                <a:spcPts val="2133"/>
              </a:spcBef>
              <a:spcAft>
                <a:spcPts val="0"/>
              </a:spcAft>
              <a:buNone/>
              <a:defRPr sz="1600">
                <a:latin typeface="Comic Sans MS"/>
                <a:ea typeface="Comic Sans MS"/>
                <a:cs typeface="Comic Sans MS"/>
                <a:sym typeface="Comic Sans MS"/>
              </a:defRPr>
            </a:lvl3pPr>
            <a:lvl4pPr lvl="3" algn="ctr" rtl="0">
              <a:spcBef>
                <a:spcPts val="2133"/>
              </a:spcBef>
              <a:spcAft>
                <a:spcPts val="0"/>
              </a:spcAft>
              <a:buNone/>
              <a:defRPr sz="1600">
                <a:latin typeface="Comic Sans MS"/>
                <a:ea typeface="Comic Sans MS"/>
                <a:cs typeface="Comic Sans MS"/>
                <a:sym typeface="Comic Sans MS"/>
              </a:defRPr>
            </a:lvl4pPr>
            <a:lvl5pPr lvl="4" algn="ctr" rtl="0">
              <a:spcBef>
                <a:spcPts val="2133"/>
              </a:spcBef>
              <a:spcAft>
                <a:spcPts val="0"/>
              </a:spcAft>
              <a:buNone/>
              <a:defRPr sz="1600">
                <a:latin typeface="Comic Sans MS"/>
                <a:ea typeface="Comic Sans MS"/>
                <a:cs typeface="Comic Sans MS"/>
                <a:sym typeface="Comic Sans MS"/>
              </a:defRPr>
            </a:lvl5pPr>
            <a:lvl6pPr lvl="5" algn="ctr" rtl="0">
              <a:spcBef>
                <a:spcPts val="2133"/>
              </a:spcBef>
              <a:spcAft>
                <a:spcPts val="0"/>
              </a:spcAft>
              <a:buNone/>
              <a:defRPr sz="1600">
                <a:latin typeface="Comic Sans MS"/>
                <a:ea typeface="Comic Sans MS"/>
                <a:cs typeface="Comic Sans MS"/>
                <a:sym typeface="Comic Sans MS"/>
              </a:defRPr>
            </a:lvl6pPr>
            <a:lvl7pPr lvl="6" algn="ctr" rtl="0">
              <a:spcBef>
                <a:spcPts val="2133"/>
              </a:spcBef>
              <a:spcAft>
                <a:spcPts val="0"/>
              </a:spcAft>
              <a:buNone/>
              <a:defRPr sz="1600">
                <a:latin typeface="Comic Sans MS"/>
                <a:ea typeface="Comic Sans MS"/>
                <a:cs typeface="Comic Sans MS"/>
                <a:sym typeface="Comic Sans MS"/>
              </a:defRPr>
            </a:lvl7pPr>
            <a:lvl8pPr lvl="7" algn="ctr" rtl="0">
              <a:spcBef>
                <a:spcPts val="2133"/>
              </a:spcBef>
              <a:spcAft>
                <a:spcPts val="0"/>
              </a:spcAft>
              <a:buNone/>
              <a:defRPr sz="1600">
                <a:latin typeface="Comic Sans MS"/>
                <a:ea typeface="Comic Sans MS"/>
                <a:cs typeface="Comic Sans MS"/>
                <a:sym typeface="Comic Sans MS"/>
              </a:defRPr>
            </a:lvl8pPr>
            <a:lvl9pPr lvl="8" algn="ctr" rtl="0">
              <a:spcBef>
                <a:spcPts val="2133"/>
              </a:spcBef>
              <a:spcAft>
                <a:spcPts val="2133"/>
              </a:spcAft>
              <a:buNone/>
              <a:defRPr sz="1600">
                <a:latin typeface="Comic Sans MS"/>
                <a:ea typeface="Comic Sans MS"/>
                <a:cs typeface="Comic Sans MS"/>
                <a:sym typeface="Comic Sans MS"/>
              </a:defRPr>
            </a:lvl9pPr>
          </a:lstStyle>
          <a:p>
            <a:endParaRPr/>
          </a:p>
        </p:txBody>
      </p:sp>
      <p:sp>
        <p:nvSpPr>
          <p:cNvPr id="164" name="Google Shape;164;p19"/>
          <p:cNvSpPr txBox="1">
            <a:spLocks noGrp="1"/>
          </p:cNvSpPr>
          <p:nvPr>
            <p:ph type="body" idx="7"/>
          </p:nvPr>
        </p:nvSpPr>
        <p:spPr>
          <a:xfrm>
            <a:off x="2623100" y="2584767"/>
            <a:ext cx="2147600" cy="3748400"/>
          </a:xfrm>
          <a:prstGeom prst="rect">
            <a:avLst/>
          </a:prstGeom>
        </p:spPr>
        <p:txBody>
          <a:bodyPr spcFirstLastPara="1" wrap="square" lIns="54850" tIns="54850" rIns="91425" bIns="91425" anchor="t" anchorCtr="0">
            <a:noAutofit/>
          </a:bodyPr>
          <a:lstStyle>
            <a:lvl1pPr marL="609585" lvl="0" indent="-389457" rtl="0">
              <a:spcBef>
                <a:spcPts val="0"/>
              </a:spcBef>
              <a:spcAft>
                <a:spcPts val="0"/>
              </a:spcAft>
              <a:buSzPts val="1000"/>
              <a:buFont typeface="Comic Sans MS"/>
              <a:buChar char="●"/>
              <a:defRPr sz="1300">
                <a:latin typeface="Comic Sans MS"/>
                <a:ea typeface="Comic Sans MS"/>
                <a:cs typeface="Comic Sans MS"/>
                <a:sym typeface="Comic Sans MS"/>
              </a:defRPr>
            </a:lvl1pPr>
            <a:lvl2pPr marL="1219170" lvl="1" indent="-389457" rtl="0">
              <a:spcBef>
                <a:spcPts val="2133"/>
              </a:spcBef>
              <a:spcAft>
                <a:spcPts val="0"/>
              </a:spcAft>
              <a:buSzPts val="1000"/>
              <a:buFont typeface="Comic Sans MS"/>
              <a:buChar char="○"/>
              <a:defRPr sz="1300">
                <a:latin typeface="Comic Sans MS"/>
                <a:ea typeface="Comic Sans MS"/>
                <a:cs typeface="Comic Sans MS"/>
                <a:sym typeface="Comic Sans MS"/>
              </a:defRPr>
            </a:lvl2pPr>
            <a:lvl3pPr marL="1828754" lvl="2" indent="-389457" rtl="0">
              <a:spcBef>
                <a:spcPts val="2133"/>
              </a:spcBef>
              <a:spcAft>
                <a:spcPts val="0"/>
              </a:spcAft>
              <a:buSzPts val="1000"/>
              <a:buFont typeface="Comic Sans MS"/>
              <a:buChar char="■"/>
              <a:defRPr sz="1300">
                <a:latin typeface="Comic Sans MS"/>
                <a:ea typeface="Comic Sans MS"/>
                <a:cs typeface="Comic Sans MS"/>
                <a:sym typeface="Comic Sans MS"/>
              </a:defRPr>
            </a:lvl3pPr>
            <a:lvl4pPr marL="2438339" lvl="3" indent="-389457" rtl="0">
              <a:spcBef>
                <a:spcPts val="2133"/>
              </a:spcBef>
              <a:spcAft>
                <a:spcPts val="0"/>
              </a:spcAft>
              <a:buSzPts val="1000"/>
              <a:buFont typeface="Comic Sans MS"/>
              <a:buChar char="●"/>
              <a:defRPr sz="1300">
                <a:latin typeface="Comic Sans MS"/>
                <a:ea typeface="Comic Sans MS"/>
                <a:cs typeface="Comic Sans MS"/>
                <a:sym typeface="Comic Sans MS"/>
              </a:defRPr>
            </a:lvl4pPr>
            <a:lvl5pPr marL="3047924" lvl="4" indent="-389457" rtl="0">
              <a:spcBef>
                <a:spcPts val="2133"/>
              </a:spcBef>
              <a:spcAft>
                <a:spcPts val="0"/>
              </a:spcAft>
              <a:buSzPts val="1000"/>
              <a:buFont typeface="Comic Sans MS"/>
              <a:buChar char="○"/>
              <a:defRPr sz="1300">
                <a:latin typeface="Comic Sans MS"/>
                <a:ea typeface="Comic Sans MS"/>
                <a:cs typeface="Comic Sans MS"/>
                <a:sym typeface="Comic Sans MS"/>
              </a:defRPr>
            </a:lvl5pPr>
            <a:lvl6pPr marL="3657509" lvl="5" indent="-389457" rtl="0">
              <a:spcBef>
                <a:spcPts val="2133"/>
              </a:spcBef>
              <a:spcAft>
                <a:spcPts val="0"/>
              </a:spcAft>
              <a:buSzPts val="1000"/>
              <a:buFont typeface="Comic Sans MS"/>
              <a:buChar char="■"/>
              <a:defRPr sz="1300">
                <a:latin typeface="Comic Sans MS"/>
                <a:ea typeface="Comic Sans MS"/>
                <a:cs typeface="Comic Sans MS"/>
                <a:sym typeface="Comic Sans MS"/>
              </a:defRPr>
            </a:lvl6pPr>
            <a:lvl7pPr marL="4267093" lvl="6" indent="-389457" rtl="0">
              <a:spcBef>
                <a:spcPts val="2133"/>
              </a:spcBef>
              <a:spcAft>
                <a:spcPts val="0"/>
              </a:spcAft>
              <a:buSzPts val="1000"/>
              <a:buFont typeface="Comic Sans MS"/>
              <a:buChar char="●"/>
              <a:defRPr sz="1300">
                <a:latin typeface="Comic Sans MS"/>
                <a:ea typeface="Comic Sans MS"/>
                <a:cs typeface="Comic Sans MS"/>
                <a:sym typeface="Comic Sans MS"/>
              </a:defRPr>
            </a:lvl7pPr>
            <a:lvl8pPr marL="4876678" lvl="7" indent="-389457" rtl="0">
              <a:spcBef>
                <a:spcPts val="2133"/>
              </a:spcBef>
              <a:spcAft>
                <a:spcPts val="0"/>
              </a:spcAft>
              <a:buSzPts val="1000"/>
              <a:buFont typeface="Comic Sans MS"/>
              <a:buChar char="○"/>
              <a:defRPr sz="1300">
                <a:latin typeface="Comic Sans MS"/>
                <a:ea typeface="Comic Sans MS"/>
                <a:cs typeface="Comic Sans MS"/>
                <a:sym typeface="Comic Sans MS"/>
              </a:defRPr>
            </a:lvl8pPr>
            <a:lvl9pPr marL="5486263" lvl="8" indent="-389457" rtl="0">
              <a:spcBef>
                <a:spcPts val="2133"/>
              </a:spcBef>
              <a:spcAft>
                <a:spcPts val="2133"/>
              </a:spcAft>
              <a:buSzPts val="1000"/>
              <a:buFont typeface="Comic Sans MS"/>
              <a:buChar char="■"/>
              <a:defRPr sz="1300">
                <a:latin typeface="Comic Sans MS"/>
                <a:ea typeface="Comic Sans MS"/>
                <a:cs typeface="Comic Sans MS"/>
                <a:sym typeface="Comic Sans MS"/>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2"/>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027747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cher made Chart w/ SA">
  <p:cSld name="SECTION_HEADER_1_1_2_2_6_1_2">
    <p:bg>
      <p:bgPr>
        <a:solidFill>
          <a:srgbClr val="FFFFFF"/>
        </a:solidFill>
        <a:effectLst/>
      </p:bgPr>
    </p:bg>
    <p:spTree>
      <p:nvGrpSpPr>
        <p:cNvPr id="1" name="Shape 165"/>
        <p:cNvGrpSpPr/>
        <p:nvPr/>
      </p:nvGrpSpPr>
      <p:grpSpPr>
        <a:xfrm>
          <a:off x="0" y="0"/>
          <a:ext cx="0" cy="0"/>
          <a:chOff x="0" y="0"/>
          <a:chExt cx="0" cy="0"/>
        </a:xfrm>
      </p:grpSpPr>
      <p:pic>
        <p:nvPicPr>
          <p:cNvPr id="166" name="Google Shape;166;p20"/>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67" name="Google Shape;167;p20"/>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68" name="Google Shape;168;p20"/>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00"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69" name="Google Shape;169;p20"/>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70" name="Google Shape;170;p20"/>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71" name="Google Shape;171;p20"/>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cher made Chart w/ TT and SA">
  <p:cSld name="SECTION_HEADER_1_1_2_2_6_1_2_1">
    <p:bg>
      <p:bgPr>
        <a:solidFill>
          <a:srgbClr val="FFFFFF"/>
        </a:solidFill>
        <a:effectLst/>
      </p:bgPr>
    </p:bg>
    <p:spTree>
      <p:nvGrpSpPr>
        <p:cNvPr id="1" name="Shape 172"/>
        <p:cNvGrpSpPr/>
        <p:nvPr/>
      </p:nvGrpSpPr>
      <p:grpSpPr>
        <a:xfrm>
          <a:off x="0" y="0"/>
          <a:ext cx="0" cy="0"/>
          <a:chOff x="0" y="0"/>
          <a:chExt cx="0" cy="0"/>
        </a:xfrm>
      </p:grpSpPr>
      <p:pic>
        <p:nvPicPr>
          <p:cNvPr id="173" name="Google Shape;173;p21"/>
          <p:cNvPicPr preferRelativeResize="0"/>
          <p:nvPr/>
        </p:nvPicPr>
        <p:blipFill>
          <a:blip r:embed="rId2">
            <a:alphaModFix/>
          </a:blip>
          <a:stretch>
            <a:fillRect/>
          </a:stretch>
        </p:blipFill>
        <p:spPr>
          <a:xfrm>
            <a:off x="315834" y="780267"/>
            <a:ext cx="4620799" cy="5705903"/>
          </a:xfrm>
          <a:prstGeom prst="rect">
            <a:avLst/>
          </a:prstGeom>
          <a:noFill/>
          <a:ln>
            <a:noFill/>
          </a:ln>
          <a:effectLst>
            <a:outerShdw blurRad="142875" dist="9525" dir="4800000" algn="bl" rotWithShape="0">
              <a:srgbClr val="000000">
                <a:alpha val="18000"/>
              </a:srgbClr>
            </a:outerShdw>
          </a:effectLst>
        </p:spPr>
      </p:pic>
      <p:sp>
        <p:nvSpPr>
          <p:cNvPr id="174" name="Google Shape;174;p21"/>
          <p:cNvSpPr txBox="1">
            <a:spLocks noGrp="1"/>
          </p:cNvSpPr>
          <p:nvPr>
            <p:ph type="subTitle" idx="1"/>
          </p:nvPr>
        </p:nvSpPr>
        <p:spPr>
          <a:xfrm>
            <a:off x="585300" y="2361000"/>
            <a:ext cx="4084400" cy="3864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latin typeface="Comic Sans MS"/>
                <a:ea typeface="Comic Sans MS"/>
                <a:cs typeface="Comic Sans MS"/>
                <a:sym typeface="Comic Sans MS"/>
              </a:defRPr>
            </a:lvl1pPr>
            <a:lvl2pPr lvl="1" rtl="0">
              <a:spcBef>
                <a:spcPts val="2133"/>
              </a:spcBef>
              <a:spcAft>
                <a:spcPts val="0"/>
              </a:spcAft>
              <a:buNone/>
              <a:defRPr sz="1600"/>
            </a:lvl2pPr>
            <a:lvl3pPr lvl="2" rtl="0">
              <a:spcBef>
                <a:spcPts val="2133"/>
              </a:spcBef>
              <a:spcAft>
                <a:spcPts val="0"/>
              </a:spcAft>
              <a:buNone/>
              <a:defRPr sz="1600"/>
            </a:lvl3pPr>
            <a:lvl4pPr lvl="3" rtl="0">
              <a:spcBef>
                <a:spcPts val="2133"/>
              </a:spcBef>
              <a:spcAft>
                <a:spcPts val="0"/>
              </a:spcAft>
              <a:buNone/>
              <a:defRPr sz="1600"/>
            </a:lvl4pPr>
            <a:lvl5pPr lvl="4" rtl="0">
              <a:spcBef>
                <a:spcPts val="2133"/>
              </a:spcBef>
              <a:spcAft>
                <a:spcPts val="0"/>
              </a:spcAft>
              <a:buNone/>
              <a:defRPr sz="1600"/>
            </a:lvl5pPr>
            <a:lvl6pPr lvl="5" rtl="0">
              <a:spcBef>
                <a:spcPts val="2133"/>
              </a:spcBef>
              <a:spcAft>
                <a:spcPts val="0"/>
              </a:spcAft>
              <a:buNone/>
              <a:defRPr sz="1600"/>
            </a:lvl6pPr>
            <a:lvl7pPr lvl="6" rtl="0">
              <a:spcBef>
                <a:spcPts val="2133"/>
              </a:spcBef>
              <a:spcAft>
                <a:spcPts val="0"/>
              </a:spcAft>
              <a:buNone/>
              <a:defRPr sz="1600"/>
            </a:lvl7pPr>
            <a:lvl8pPr lvl="7" rtl="0">
              <a:spcBef>
                <a:spcPts val="2133"/>
              </a:spcBef>
              <a:spcAft>
                <a:spcPts val="0"/>
              </a:spcAft>
              <a:buNone/>
              <a:defRPr sz="1600"/>
            </a:lvl8pPr>
            <a:lvl9pPr lvl="8" rtl="0">
              <a:spcBef>
                <a:spcPts val="2133"/>
              </a:spcBef>
              <a:spcAft>
                <a:spcPts val="2133"/>
              </a:spcAft>
              <a:buNone/>
              <a:defRPr sz="1600"/>
            </a:lvl9pPr>
          </a:lstStyle>
          <a:p>
            <a:endParaRPr/>
          </a:p>
        </p:txBody>
      </p:sp>
      <p:sp>
        <p:nvSpPr>
          <p:cNvPr id="175" name="Google Shape;175;p21"/>
          <p:cNvSpPr txBox="1">
            <a:spLocks noGrp="1"/>
          </p:cNvSpPr>
          <p:nvPr>
            <p:ph type="title"/>
          </p:nvPr>
        </p:nvSpPr>
        <p:spPr>
          <a:xfrm>
            <a:off x="585200" y="1267965"/>
            <a:ext cx="4084400" cy="1085200"/>
          </a:xfrm>
          <a:prstGeom prst="rect">
            <a:avLst/>
          </a:prstGeom>
        </p:spPr>
        <p:txBody>
          <a:bodyPr spcFirstLastPara="1" wrap="square" lIns="320025" tIns="228600" rIns="320025" bIns="228600" anchor="t" anchorCtr="0">
            <a:noAutofit/>
          </a:bodyPr>
          <a:lstStyle>
            <a:lvl1pPr lvl="0" algn="ctr" rtl="0">
              <a:spcBef>
                <a:spcPts val="0"/>
              </a:spcBef>
              <a:spcAft>
                <a:spcPts val="0"/>
              </a:spcAft>
              <a:buNone/>
              <a:defRPr sz="2100" b="1">
                <a:solidFill>
                  <a:srgbClr val="2F2F2F"/>
                </a:solidFill>
                <a:latin typeface="Comic Sans MS"/>
                <a:ea typeface="Comic Sans MS"/>
                <a:cs typeface="Comic Sans MS"/>
                <a:sym typeface="Comic Sans MS"/>
              </a:defRPr>
            </a:lvl1pPr>
            <a:lvl2pPr lvl="1" rtl="0">
              <a:spcBef>
                <a:spcPts val="0"/>
              </a:spcBef>
              <a:spcAft>
                <a:spcPts val="0"/>
              </a:spcAft>
              <a:buNone/>
              <a:defRPr sz="1600">
                <a:latin typeface="Comic Sans MS"/>
                <a:ea typeface="Comic Sans MS"/>
                <a:cs typeface="Comic Sans MS"/>
                <a:sym typeface="Comic Sans MS"/>
              </a:defRPr>
            </a:lvl2pPr>
            <a:lvl3pPr lvl="2" rtl="0">
              <a:spcBef>
                <a:spcPts val="0"/>
              </a:spcBef>
              <a:spcAft>
                <a:spcPts val="0"/>
              </a:spcAft>
              <a:buNone/>
              <a:defRPr sz="1600">
                <a:latin typeface="Comic Sans MS"/>
                <a:ea typeface="Comic Sans MS"/>
                <a:cs typeface="Comic Sans MS"/>
                <a:sym typeface="Comic Sans MS"/>
              </a:defRPr>
            </a:lvl3pPr>
            <a:lvl4pPr lvl="3" rtl="0">
              <a:spcBef>
                <a:spcPts val="0"/>
              </a:spcBef>
              <a:spcAft>
                <a:spcPts val="0"/>
              </a:spcAft>
              <a:buNone/>
              <a:defRPr sz="1600">
                <a:latin typeface="Comic Sans MS"/>
                <a:ea typeface="Comic Sans MS"/>
                <a:cs typeface="Comic Sans MS"/>
                <a:sym typeface="Comic Sans MS"/>
              </a:defRPr>
            </a:lvl4pPr>
            <a:lvl5pPr lvl="4" rtl="0">
              <a:spcBef>
                <a:spcPts val="0"/>
              </a:spcBef>
              <a:spcAft>
                <a:spcPts val="0"/>
              </a:spcAft>
              <a:buNone/>
              <a:defRPr sz="1600">
                <a:latin typeface="Comic Sans MS"/>
                <a:ea typeface="Comic Sans MS"/>
                <a:cs typeface="Comic Sans MS"/>
                <a:sym typeface="Comic Sans MS"/>
              </a:defRPr>
            </a:lvl5pPr>
            <a:lvl6pPr lvl="5" rtl="0">
              <a:spcBef>
                <a:spcPts val="0"/>
              </a:spcBef>
              <a:spcAft>
                <a:spcPts val="0"/>
              </a:spcAft>
              <a:buNone/>
              <a:defRPr sz="1600">
                <a:latin typeface="Comic Sans MS"/>
                <a:ea typeface="Comic Sans MS"/>
                <a:cs typeface="Comic Sans MS"/>
                <a:sym typeface="Comic Sans MS"/>
              </a:defRPr>
            </a:lvl6pPr>
            <a:lvl7pPr lvl="6" rtl="0">
              <a:spcBef>
                <a:spcPts val="0"/>
              </a:spcBef>
              <a:spcAft>
                <a:spcPts val="0"/>
              </a:spcAft>
              <a:buNone/>
              <a:defRPr sz="1600">
                <a:latin typeface="Comic Sans MS"/>
                <a:ea typeface="Comic Sans MS"/>
                <a:cs typeface="Comic Sans MS"/>
                <a:sym typeface="Comic Sans MS"/>
              </a:defRPr>
            </a:lvl7pPr>
            <a:lvl8pPr lvl="7" rtl="0">
              <a:spcBef>
                <a:spcPts val="0"/>
              </a:spcBef>
              <a:spcAft>
                <a:spcPts val="0"/>
              </a:spcAft>
              <a:buNone/>
              <a:defRPr sz="1600">
                <a:latin typeface="Comic Sans MS"/>
                <a:ea typeface="Comic Sans MS"/>
                <a:cs typeface="Comic Sans MS"/>
                <a:sym typeface="Comic Sans MS"/>
              </a:defRPr>
            </a:lvl8pPr>
            <a:lvl9pPr lvl="8" rtl="0">
              <a:spcBef>
                <a:spcPts val="0"/>
              </a:spcBef>
              <a:spcAft>
                <a:spcPts val="0"/>
              </a:spcAft>
              <a:buNone/>
              <a:defRPr sz="1600">
                <a:latin typeface="Comic Sans MS"/>
                <a:ea typeface="Comic Sans MS"/>
                <a:cs typeface="Comic Sans MS"/>
                <a:sym typeface="Comic Sans MS"/>
              </a:defRPr>
            </a:lvl9pPr>
          </a:lstStyle>
          <a:p>
            <a:endParaRPr/>
          </a:p>
        </p:txBody>
      </p:sp>
      <p:sp>
        <p:nvSpPr>
          <p:cNvPr id="176" name="Google Shape;176;p21"/>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77" name="Google Shape;177;p21"/>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78" name="Google Shape;178;p21"/>
          <p:cNvSpPr txBox="1">
            <a:spLocks noGrp="1"/>
          </p:cNvSpPr>
          <p:nvPr>
            <p:ph type="body" idx="4"/>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179" name="Google Shape;179;p21"/>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im/Modeling Tool with TT - pg #">
  <p:cSld name="SECTION_HEADER_1_1_2_2_5">
    <p:bg>
      <p:bgPr>
        <a:solidFill>
          <a:srgbClr val="FFFFFF"/>
        </a:solidFill>
        <a:effectLst/>
      </p:bgPr>
    </p:bg>
    <p:spTree>
      <p:nvGrpSpPr>
        <p:cNvPr id="1" name="Shape 180"/>
        <p:cNvGrpSpPr/>
        <p:nvPr/>
      </p:nvGrpSpPr>
      <p:grpSpPr>
        <a:xfrm>
          <a:off x="0" y="0"/>
          <a:ext cx="0" cy="0"/>
          <a:chOff x="0" y="0"/>
          <a:chExt cx="0" cy="0"/>
        </a:xfrm>
      </p:grpSpPr>
      <p:sp>
        <p:nvSpPr>
          <p:cNvPr id="181" name="Google Shape;181;p2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82" name="Google Shape;182;p22"/>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83" name="Google Shape;183;p22"/>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84" name="Google Shape;184;p22"/>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185" name="Google Shape;185;p22"/>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86" name="Google Shape;186;p22"/>
          <p:cNvGrpSpPr/>
          <p:nvPr/>
        </p:nvGrpSpPr>
        <p:grpSpPr>
          <a:xfrm>
            <a:off x="341367" y="1706733"/>
            <a:ext cx="4876800" cy="219600"/>
            <a:chOff x="256025" y="1280050"/>
            <a:chExt cx="3657600" cy="164700"/>
          </a:xfrm>
        </p:grpSpPr>
        <p:sp>
          <p:nvSpPr>
            <p:cNvPr id="187" name="Google Shape;187;p22"/>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 name="Google Shape;188;p22"/>
            <p:cNvGrpSpPr/>
            <p:nvPr/>
          </p:nvGrpSpPr>
          <p:grpSpPr>
            <a:xfrm>
              <a:off x="323020" y="1326935"/>
              <a:ext cx="264664" cy="61800"/>
              <a:chOff x="322595" y="642846"/>
              <a:chExt cx="264664" cy="61800"/>
            </a:xfrm>
          </p:grpSpPr>
          <p:sp>
            <p:nvSpPr>
              <p:cNvPr id="189" name="Google Shape;189;p22"/>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2"/>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2"/>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T and SA with Text - pg#">
  <p:cSld name="SECTION_HEADER_1_1_2_2_2_7_1">
    <p:bg>
      <p:bgPr>
        <a:solidFill>
          <a:srgbClr val="FFFFFF"/>
        </a:solidFill>
        <a:effectLst/>
      </p:bgPr>
    </p:bg>
    <p:spTree>
      <p:nvGrpSpPr>
        <p:cNvPr id="1" name="Shape 192"/>
        <p:cNvGrpSpPr/>
        <p:nvPr/>
      </p:nvGrpSpPr>
      <p:grpSpPr>
        <a:xfrm>
          <a:off x="0" y="0"/>
          <a:ext cx="0" cy="0"/>
          <a:chOff x="0" y="0"/>
          <a:chExt cx="0" cy="0"/>
        </a:xfrm>
      </p:grpSpPr>
      <p:sp>
        <p:nvSpPr>
          <p:cNvPr id="193" name="Google Shape;193;p2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94" name="Google Shape;194;p23"/>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195" name="Google Shape;195;p23"/>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196" name="Google Shape;196;p23"/>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197" name="Google Shape;197;p23"/>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8" name="Google Shape;198;p23"/>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199" name="Google Shape;199;p23"/>
          <p:cNvSpPr txBox="1">
            <a:spLocks noGrp="1"/>
          </p:cNvSpPr>
          <p:nvPr>
            <p:ph type="body" idx="6"/>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200" name="Google Shape;200;p23"/>
          <p:cNvSpPr txBox="1">
            <a:spLocks noGrp="1"/>
          </p:cNvSpPr>
          <p:nvPr>
            <p:ph type="body" idx="7"/>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creenshot with TT and SA - pg#">
  <p:cSld name="SECTION_HEADER_1_1_2_2_2_6">
    <p:bg>
      <p:bgPr>
        <a:solidFill>
          <a:srgbClr val="FFFFFF"/>
        </a:solidFill>
        <a:effectLst/>
      </p:bgPr>
    </p:bg>
    <p:spTree>
      <p:nvGrpSpPr>
        <p:cNvPr id="1" name="Shape 201"/>
        <p:cNvGrpSpPr/>
        <p:nvPr/>
      </p:nvGrpSpPr>
      <p:grpSpPr>
        <a:xfrm>
          <a:off x="0" y="0"/>
          <a:ext cx="0" cy="0"/>
          <a:chOff x="0" y="0"/>
          <a:chExt cx="0" cy="0"/>
        </a:xfrm>
      </p:grpSpPr>
      <p:sp>
        <p:nvSpPr>
          <p:cNvPr id="202" name="Google Shape;202;p2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3" name="Google Shape;203;p24"/>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04" name="Google Shape;204;p24"/>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05" name="Google Shape;205;p24"/>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06" name="Google Shape;206;p24"/>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207" name="Google Shape;207;p24"/>
          <p:cNvSpPr/>
          <p:nvPr/>
        </p:nvSpPr>
        <p:spPr>
          <a:xfrm>
            <a:off x="330867" y="963033"/>
            <a:ext cx="4596400" cy="5486400"/>
          </a:xfrm>
          <a:prstGeom prst="round2SameRect">
            <a:avLst>
              <a:gd name="adj1" fmla="val 911"/>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08" name="Google Shape;208;p24"/>
          <p:cNvGrpSpPr/>
          <p:nvPr/>
        </p:nvGrpSpPr>
        <p:grpSpPr>
          <a:xfrm>
            <a:off x="430127" y="1025547"/>
            <a:ext cx="352885" cy="82400"/>
            <a:chOff x="322595" y="642846"/>
            <a:chExt cx="264664" cy="61800"/>
          </a:xfrm>
        </p:grpSpPr>
        <p:sp>
          <p:nvSpPr>
            <p:cNvPr id="209" name="Google Shape;209;p24"/>
            <p:cNvSpPr/>
            <p:nvPr/>
          </p:nvSpPr>
          <p:spPr>
            <a:xfrm>
              <a:off x="322595"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210" name="Google Shape;210;p24"/>
            <p:cNvSpPr/>
            <p:nvPr/>
          </p:nvSpPr>
          <p:spPr>
            <a:xfrm>
              <a:off x="424028"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sp>
          <p:nvSpPr>
            <p:cNvPr id="211" name="Google Shape;211;p24"/>
            <p:cNvSpPr/>
            <p:nvPr/>
          </p:nvSpPr>
          <p:spPr>
            <a:xfrm>
              <a:off x="525460" y="642846"/>
              <a:ext cx="61800" cy="61800"/>
            </a:xfrm>
            <a:prstGeom prst="ellipse">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ahoma"/>
                <a:ea typeface="Tahoma"/>
                <a:cs typeface="Tahoma"/>
                <a:sym typeface="Tahoma"/>
              </a:endParaRPr>
            </a:p>
          </p:txBody>
        </p:sp>
      </p:grpSp>
      <p:grpSp>
        <p:nvGrpSpPr>
          <p:cNvPr id="212" name="Google Shape;212;p24"/>
          <p:cNvGrpSpPr/>
          <p:nvPr/>
        </p:nvGrpSpPr>
        <p:grpSpPr>
          <a:xfrm>
            <a:off x="330867" y="963033"/>
            <a:ext cx="4596400" cy="219600"/>
            <a:chOff x="248150" y="722275"/>
            <a:chExt cx="3447300" cy="164700"/>
          </a:xfrm>
        </p:grpSpPr>
        <p:sp>
          <p:nvSpPr>
            <p:cNvPr id="213" name="Google Shape;213;p24"/>
            <p:cNvSpPr/>
            <p:nvPr/>
          </p:nvSpPr>
          <p:spPr>
            <a:xfrm>
              <a:off x="248150" y="722275"/>
              <a:ext cx="34473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24"/>
            <p:cNvGrpSpPr/>
            <p:nvPr/>
          </p:nvGrpSpPr>
          <p:grpSpPr>
            <a:xfrm>
              <a:off x="322595" y="769160"/>
              <a:ext cx="264664" cy="61800"/>
              <a:chOff x="322595" y="642846"/>
              <a:chExt cx="264664" cy="61800"/>
            </a:xfrm>
          </p:grpSpPr>
          <p:sp>
            <p:nvSpPr>
              <p:cNvPr id="215" name="Google Shape;215;p24"/>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4"/>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4"/>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T and SA with Picture - pg#">
  <p:cSld name="SECTION_HEADER_1_1_2_2_2_5">
    <p:bg>
      <p:bgPr>
        <a:solidFill>
          <a:srgbClr val="FFFFFF"/>
        </a:solidFill>
        <a:effectLst/>
      </p:bgPr>
    </p:bg>
    <p:spTree>
      <p:nvGrpSpPr>
        <p:cNvPr id="1" name="Shape 218"/>
        <p:cNvGrpSpPr/>
        <p:nvPr/>
      </p:nvGrpSpPr>
      <p:grpSpPr>
        <a:xfrm>
          <a:off x="0" y="0"/>
          <a:ext cx="0" cy="0"/>
          <a:chOff x="0" y="0"/>
          <a:chExt cx="0" cy="0"/>
        </a:xfrm>
      </p:grpSpPr>
      <p:sp>
        <p:nvSpPr>
          <p:cNvPr id="219" name="Google Shape;219;p25"/>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0" name="Google Shape;220;p25"/>
          <p:cNvSpPr txBox="1">
            <a:spLocks noGrp="1"/>
          </p:cNvSpPr>
          <p:nvPr>
            <p:ph type="body" idx="2"/>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21" name="Google Shape;221;p25"/>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22" name="Google Shape;222;p25"/>
          <p:cNvSpPr txBox="1">
            <a:spLocks noGrp="1"/>
          </p:cNvSpPr>
          <p:nvPr>
            <p:ph type="subTitle" idx="4"/>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3" name="Google Shape;223;p25"/>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24" name="Google Shape;224;p25"/>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White Board Portrait with TT and SA - pg#">
  <p:cSld name="SECTION_HEADER_1_1_2_2_2_4_1">
    <p:bg>
      <p:bgPr>
        <a:solidFill>
          <a:srgbClr val="FFFFFF"/>
        </a:solidFill>
        <a:effectLst/>
      </p:bgPr>
    </p:bg>
    <p:spTree>
      <p:nvGrpSpPr>
        <p:cNvPr id="1" name="Shape 225"/>
        <p:cNvGrpSpPr/>
        <p:nvPr/>
      </p:nvGrpSpPr>
      <p:grpSpPr>
        <a:xfrm>
          <a:off x="0" y="0"/>
          <a:ext cx="0" cy="0"/>
          <a:chOff x="0" y="0"/>
          <a:chExt cx="0" cy="0"/>
        </a:xfrm>
      </p:grpSpPr>
      <p:pic>
        <p:nvPicPr>
          <p:cNvPr id="226" name="Google Shape;226;p26"/>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227" name="Google Shape;227;p2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28" name="Google Shape;228;p26"/>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29" name="Google Shape;229;p26"/>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0" name="Google Shape;230;p26"/>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900">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231" name="Google Shape;231;p26"/>
          <p:cNvSpPr txBox="1">
            <a:spLocks noGrp="1"/>
          </p:cNvSpPr>
          <p:nvPr>
            <p:ph type="body" idx="5"/>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32" name="Google Shape;232;p26"/>
          <p:cNvSpPr txBox="1">
            <a:spLocks noGrp="1"/>
          </p:cNvSpPr>
          <p:nvPr>
            <p:ph type="body" idx="6"/>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im/Modeling Tool with TT and SA - pg #">
  <p:cSld name="SECTION_HEADER_1_1_2_2_2_3">
    <p:bg>
      <p:bgPr>
        <a:solidFill>
          <a:srgbClr val="FFFFFF"/>
        </a:solidFill>
        <a:effectLst/>
      </p:bgPr>
    </p:bg>
    <p:spTree>
      <p:nvGrpSpPr>
        <p:cNvPr id="1" name="Shape 233"/>
        <p:cNvGrpSpPr/>
        <p:nvPr/>
      </p:nvGrpSpPr>
      <p:grpSpPr>
        <a:xfrm>
          <a:off x="0" y="0"/>
          <a:ext cx="0" cy="0"/>
          <a:chOff x="0" y="0"/>
          <a:chExt cx="0" cy="0"/>
        </a:xfrm>
      </p:grpSpPr>
      <p:sp>
        <p:nvSpPr>
          <p:cNvPr id="234" name="Google Shape;234;p27"/>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35" name="Google Shape;235;p27"/>
          <p:cNvSpPr txBox="1">
            <a:spLocks noGrp="1"/>
          </p:cNvSpPr>
          <p:nvPr>
            <p:ph type="subTitle" idx="2"/>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6" name="Google Shape;236;p27"/>
          <p:cNvSpPr txBox="1">
            <a:spLocks noGrp="1"/>
          </p:cNvSpPr>
          <p:nvPr>
            <p:ph type="subTitle" idx="3"/>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37" name="Google Shape;237;p27"/>
          <p:cNvSpPr txBox="1">
            <a:spLocks noGrp="1"/>
          </p:cNvSpPr>
          <p:nvPr>
            <p:ph type="body" idx="4"/>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38" name="Google Shape;238;p27"/>
          <p:cNvSpPr txBox="1">
            <a:spLocks noGrp="1"/>
          </p:cNvSpPr>
          <p:nvPr>
            <p:ph type="body" idx="5"/>
          </p:nvPr>
        </p:nvSpPr>
        <p:spPr>
          <a:xfrm>
            <a:off x="5791200" y="3145536"/>
            <a:ext cx="5632800" cy="3072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239" name="Google Shape;239;p27"/>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40" name="Google Shape;240;p27"/>
          <p:cNvGrpSpPr/>
          <p:nvPr/>
        </p:nvGrpSpPr>
        <p:grpSpPr>
          <a:xfrm>
            <a:off x="341367" y="1706733"/>
            <a:ext cx="4876800" cy="219600"/>
            <a:chOff x="256025" y="1280050"/>
            <a:chExt cx="3657600" cy="164700"/>
          </a:xfrm>
        </p:grpSpPr>
        <p:sp>
          <p:nvSpPr>
            <p:cNvPr id="241" name="Google Shape;241;p27"/>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27"/>
            <p:cNvGrpSpPr/>
            <p:nvPr/>
          </p:nvGrpSpPr>
          <p:grpSpPr>
            <a:xfrm>
              <a:off x="323020" y="1326935"/>
              <a:ext cx="264664" cy="61800"/>
              <a:chOff x="322595" y="642846"/>
              <a:chExt cx="264664" cy="61800"/>
            </a:xfrm>
          </p:grpSpPr>
          <p:sp>
            <p:nvSpPr>
              <p:cNvPr id="243" name="Google Shape;243;p27"/>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T and TT with Picture - pg#">
  <p:cSld name="SECTION_HEADER_1_1_2_2_2_2_2">
    <p:bg>
      <p:bgPr>
        <a:solidFill>
          <a:srgbClr val="FFFFFF"/>
        </a:solidFill>
        <a:effectLst/>
      </p:bgPr>
    </p:bg>
    <p:spTree>
      <p:nvGrpSpPr>
        <p:cNvPr id="1" name="Shape 246"/>
        <p:cNvGrpSpPr/>
        <p:nvPr/>
      </p:nvGrpSpPr>
      <p:grpSpPr>
        <a:xfrm>
          <a:off x="0" y="0"/>
          <a:ext cx="0" cy="0"/>
          <a:chOff x="0" y="0"/>
          <a:chExt cx="0" cy="0"/>
        </a:xfrm>
      </p:grpSpPr>
      <p:sp>
        <p:nvSpPr>
          <p:cNvPr id="247" name="Google Shape;247;p28"/>
          <p:cNvSpPr txBox="1">
            <a:spLocks noGrp="1"/>
          </p:cNvSpPr>
          <p:nvPr>
            <p:ph type="body" idx="1"/>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48" name="Google Shape;248;p2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49" name="Google Shape;249;p28"/>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50" name="Google Shape;250;p28"/>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1" name="Google Shape;251;p28"/>
          <p:cNvSpPr txBox="1">
            <a:spLocks noGrp="1"/>
          </p:cNvSpPr>
          <p:nvPr>
            <p:ph type="body" idx="4"/>
          </p:nvPr>
        </p:nvSpPr>
        <p:spPr>
          <a:xfrm>
            <a:off x="5791200" y="2548128"/>
            <a:ext cx="5632800" cy="34788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252" name="Google Shape;252;p28"/>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T and TT with Text - pg#">
  <p:cSld name="SECTION_HEADER_1_1_2_2_2_2_2_1_1">
    <p:bg>
      <p:bgPr>
        <a:solidFill>
          <a:srgbClr val="FFFFFF"/>
        </a:solidFill>
        <a:effectLst/>
      </p:bgPr>
    </p:bg>
    <p:spTree>
      <p:nvGrpSpPr>
        <p:cNvPr id="1" name="Shape 253"/>
        <p:cNvGrpSpPr/>
        <p:nvPr/>
      </p:nvGrpSpPr>
      <p:grpSpPr>
        <a:xfrm>
          <a:off x="0" y="0"/>
          <a:ext cx="0" cy="0"/>
          <a:chOff x="0" y="0"/>
          <a:chExt cx="0" cy="0"/>
        </a:xfrm>
      </p:grpSpPr>
      <p:sp>
        <p:nvSpPr>
          <p:cNvPr id="254" name="Google Shape;254;p29"/>
          <p:cNvSpPr txBox="1">
            <a:spLocks noGrp="1"/>
          </p:cNvSpPr>
          <p:nvPr>
            <p:ph type="body" idx="1"/>
          </p:nvPr>
        </p:nvSpPr>
        <p:spPr>
          <a:xfrm>
            <a:off x="5791200" y="1255776"/>
            <a:ext cx="5632800" cy="11012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55" name="Google Shape;255;p2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56" name="Google Shape;256;p29"/>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57" name="Google Shape;257;p29"/>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58" name="Google Shape;258;p29"/>
          <p:cNvSpPr txBox="1">
            <a:spLocks noGrp="1"/>
          </p:cNvSpPr>
          <p:nvPr>
            <p:ph type="body" idx="4"/>
          </p:nvPr>
        </p:nvSpPr>
        <p:spPr>
          <a:xfrm>
            <a:off x="5791200" y="2548128"/>
            <a:ext cx="5632800" cy="34788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sp>
        <p:nvSpPr>
          <p:cNvPr id="259" name="Google Shape;259;p29"/>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60" name="Google Shape;260;p29"/>
          <p:cNvSpPr txBox="1">
            <a:spLocks noGrp="1"/>
          </p:cNvSpPr>
          <p:nvPr>
            <p:ph type="body" idx="6"/>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261" name="Google Shape;261;p29"/>
          <p:cNvSpPr txBox="1">
            <a:spLocks noGrp="1"/>
          </p:cNvSpPr>
          <p:nvPr>
            <p:ph type="body" idx="7"/>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624068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ojection/Video">
  <p:cSld name="SECTION_HEADER_1_1_2_2_2_2_1">
    <p:bg>
      <p:bgPr>
        <a:solidFill>
          <a:srgbClr val="000000"/>
        </a:solidFill>
        <a:effectLst/>
      </p:bgPr>
    </p:bg>
    <p:spTree>
      <p:nvGrpSpPr>
        <p:cNvPr id="1" name="Shape 262"/>
        <p:cNvGrpSpPr/>
        <p:nvPr/>
      </p:nvGrpSpPr>
      <p:grpSpPr>
        <a:xfrm>
          <a:off x="0" y="0"/>
          <a:ext cx="0" cy="0"/>
          <a:chOff x="0" y="0"/>
          <a:chExt cx="0" cy="0"/>
        </a:xfrm>
      </p:grpSpPr>
      <p:sp>
        <p:nvSpPr>
          <p:cNvPr id="263" name="Google Shape;263;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264" name="Google Shape;264;p30"/>
          <p:cNvSpPr/>
          <p:nvPr/>
        </p:nvSpPr>
        <p:spPr>
          <a:xfrm>
            <a:off x="-1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Email">
  <p:cSld name="SECTION_HEADER_1_1_2_2_2_2_1_1">
    <p:bg>
      <p:bgPr>
        <a:solidFill>
          <a:srgbClr val="000000"/>
        </a:solidFill>
        <a:effectLst/>
      </p:bgPr>
    </p:bg>
    <p:spTree>
      <p:nvGrpSpPr>
        <p:cNvPr id="1" name="Shape 265"/>
        <p:cNvGrpSpPr/>
        <p:nvPr/>
      </p:nvGrpSpPr>
      <p:grpSpPr>
        <a:xfrm>
          <a:off x="0" y="0"/>
          <a:ext cx="0" cy="0"/>
          <a:chOff x="0" y="0"/>
          <a:chExt cx="0" cy="0"/>
        </a:xfrm>
      </p:grpSpPr>
      <p:sp>
        <p:nvSpPr>
          <p:cNvPr id="266" name="Google Shape;266;p31"/>
          <p:cNvSpPr/>
          <p:nvPr/>
        </p:nvSpPr>
        <p:spPr>
          <a:xfrm>
            <a:off x="-133" y="1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67" name="Google Shape;267;p31"/>
          <p:cNvPicPr preferRelativeResize="0"/>
          <p:nvPr/>
        </p:nvPicPr>
        <p:blipFill rotWithShape="1">
          <a:blip r:embed="rId2">
            <a:alphaModFix/>
          </a:blip>
          <a:srcRect t="9" b="9"/>
          <a:stretch/>
        </p:blipFill>
        <p:spPr>
          <a:xfrm>
            <a:off x="868200" y="388434"/>
            <a:ext cx="10455725" cy="6469565"/>
          </a:xfrm>
          <a:prstGeom prst="rect">
            <a:avLst/>
          </a:prstGeom>
          <a:noFill/>
          <a:ln>
            <a:noFill/>
          </a:ln>
          <a:effectLst>
            <a:outerShdw blurRad="57150" dist="19050" dir="5400000" algn="bl" rotWithShape="0">
              <a:srgbClr val="000000">
                <a:alpha val="19000"/>
              </a:srgbClr>
            </a:outerShdw>
          </a:effectLst>
        </p:spPr>
      </p:pic>
      <p:sp>
        <p:nvSpPr>
          <p:cNvPr id="268" name="Google Shape;268;p31"/>
          <p:cNvSpPr/>
          <p:nvPr/>
        </p:nvSpPr>
        <p:spPr>
          <a:xfrm>
            <a:off x="868067" y="1320100"/>
            <a:ext cx="10455600" cy="55380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eacher Talk and Student Action 1 Line - pg#">
  <p:cSld name="SECTION_HEADER_1_1_2_2_2_1_2">
    <p:bg>
      <p:bgPr>
        <a:solidFill>
          <a:srgbClr val="FFFFFF"/>
        </a:solidFill>
        <a:effectLst/>
      </p:bgPr>
    </p:bg>
    <p:spTree>
      <p:nvGrpSpPr>
        <p:cNvPr id="1" name="Shape 269"/>
        <p:cNvGrpSpPr/>
        <p:nvPr/>
      </p:nvGrpSpPr>
      <p:grpSpPr>
        <a:xfrm>
          <a:off x="0" y="0"/>
          <a:ext cx="0" cy="0"/>
          <a:chOff x="0" y="0"/>
          <a:chExt cx="0" cy="0"/>
        </a:xfrm>
      </p:grpSpPr>
      <p:sp>
        <p:nvSpPr>
          <p:cNvPr id="270" name="Google Shape;270;p3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1" name="Google Shape;271;p32"/>
          <p:cNvSpPr txBox="1">
            <a:spLocks noGrp="1"/>
          </p:cNvSpPr>
          <p:nvPr>
            <p:ph type="body" idx="2"/>
          </p:nvPr>
        </p:nvSpPr>
        <p:spPr>
          <a:xfrm>
            <a:off x="1072896" y="1255776"/>
            <a:ext cx="10009600" cy="662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72" name="Google Shape;272;p32"/>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73" name="Google Shape;273;p32"/>
          <p:cNvSpPr txBox="1">
            <a:spLocks noGrp="1"/>
          </p:cNvSpPr>
          <p:nvPr>
            <p:ph type="subTitle" idx="4"/>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4" name="Google Shape;274;p32"/>
          <p:cNvSpPr txBox="1">
            <a:spLocks noGrp="1"/>
          </p:cNvSpPr>
          <p:nvPr>
            <p:ph type="body" idx="5"/>
          </p:nvPr>
        </p:nvSpPr>
        <p:spPr>
          <a:xfrm>
            <a:off x="1072896" y="2682240"/>
            <a:ext cx="10009600" cy="2887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acher Talk and Student Action 2 Line - pg#">
  <p:cSld name="SECTION_HEADER_1_1_2_2_2_1_1_1">
    <p:bg>
      <p:bgPr>
        <a:solidFill>
          <a:srgbClr val="FFFFFF"/>
        </a:solidFill>
        <a:effectLst/>
      </p:bgPr>
    </p:bg>
    <p:spTree>
      <p:nvGrpSpPr>
        <p:cNvPr id="1" name="Shape 275"/>
        <p:cNvGrpSpPr/>
        <p:nvPr/>
      </p:nvGrpSpPr>
      <p:grpSpPr>
        <a:xfrm>
          <a:off x="0" y="0"/>
          <a:ext cx="0" cy="0"/>
          <a:chOff x="0" y="0"/>
          <a:chExt cx="0" cy="0"/>
        </a:xfrm>
      </p:grpSpPr>
      <p:sp>
        <p:nvSpPr>
          <p:cNvPr id="276" name="Google Shape;276;p33"/>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77" name="Google Shape;277;p33"/>
          <p:cNvSpPr txBox="1">
            <a:spLocks noGrp="1"/>
          </p:cNvSpPr>
          <p:nvPr>
            <p:ph type="subTitle" idx="2"/>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78" name="Google Shape;278;p33"/>
          <p:cNvSpPr txBox="1">
            <a:spLocks noGrp="1"/>
          </p:cNvSpPr>
          <p:nvPr>
            <p:ph type="body" idx="3"/>
          </p:nvPr>
        </p:nvSpPr>
        <p:spPr>
          <a:xfrm>
            <a:off x="1072896" y="1255776"/>
            <a:ext cx="10009600" cy="662000"/>
          </a:xfrm>
          <a:prstGeom prst="rect">
            <a:avLst/>
          </a:prstGeom>
        </p:spPr>
        <p:txBody>
          <a:bodyPr spcFirstLastPara="1" wrap="square" lIns="91425" tIns="91425" rIns="91425" bIns="91425" anchor="t" anchorCtr="0">
            <a:noAutofit/>
          </a:bodyPr>
          <a:lstStyle>
            <a:lvl1pPr marL="609585" lvl="0" indent="-457189" rtl="0">
              <a:lnSpc>
                <a:spcPct val="100000"/>
              </a:lnSpc>
              <a:spcBef>
                <a:spcPts val="0"/>
              </a:spcBef>
              <a:spcAft>
                <a:spcPts val="0"/>
              </a:spcAft>
              <a:buSzPts val="1800"/>
              <a:buChar char="●"/>
              <a:defRPr sz="2400"/>
            </a:lvl1pPr>
            <a:lvl2pPr marL="1219170" lvl="1" indent="-457189" rtl="0">
              <a:lnSpc>
                <a:spcPct val="100000"/>
              </a:lnSpc>
              <a:spcBef>
                <a:spcPts val="2133"/>
              </a:spcBef>
              <a:spcAft>
                <a:spcPts val="0"/>
              </a:spcAft>
              <a:buSzPts val="1800"/>
              <a:buChar char="○"/>
              <a:defRPr sz="2400"/>
            </a:lvl2pPr>
            <a:lvl3pPr marL="1828754" lvl="2" indent="-457189" rtl="0">
              <a:lnSpc>
                <a:spcPct val="100000"/>
              </a:lnSpc>
              <a:spcBef>
                <a:spcPts val="2133"/>
              </a:spcBef>
              <a:spcAft>
                <a:spcPts val="0"/>
              </a:spcAft>
              <a:buSzPts val="1800"/>
              <a:buChar char="■"/>
              <a:defRPr sz="2400"/>
            </a:lvl3pPr>
            <a:lvl4pPr marL="2438339" lvl="3" indent="-457189" rtl="0">
              <a:lnSpc>
                <a:spcPct val="100000"/>
              </a:lnSpc>
              <a:spcBef>
                <a:spcPts val="2133"/>
              </a:spcBef>
              <a:spcAft>
                <a:spcPts val="0"/>
              </a:spcAft>
              <a:buSzPts val="1800"/>
              <a:buChar char="●"/>
              <a:defRPr sz="2400"/>
            </a:lvl4pPr>
            <a:lvl5pPr marL="3047924" lvl="4" indent="-457189" rtl="0">
              <a:lnSpc>
                <a:spcPct val="100000"/>
              </a:lnSpc>
              <a:spcBef>
                <a:spcPts val="2133"/>
              </a:spcBef>
              <a:spcAft>
                <a:spcPts val="0"/>
              </a:spcAft>
              <a:buSzPts val="1800"/>
              <a:buChar char="○"/>
              <a:defRPr sz="2400"/>
            </a:lvl5pPr>
            <a:lvl6pPr marL="3657509" lvl="5" indent="-457189" rtl="0">
              <a:lnSpc>
                <a:spcPct val="100000"/>
              </a:lnSpc>
              <a:spcBef>
                <a:spcPts val="2133"/>
              </a:spcBef>
              <a:spcAft>
                <a:spcPts val="0"/>
              </a:spcAft>
              <a:buSzPts val="1800"/>
              <a:buChar char="■"/>
              <a:defRPr sz="2400"/>
            </a:lvl6pPr>
            <a:lvl7pPr marL="4267093" lvl="6" indent="-457189" rtl="0">
              <a:lnSpc>
                <a:spcPct val="100000"/>
              </a:lnSpc>
              <a:spcBef>
                <a:spcPts val="2133"/>
              </a:spcBef>
              <a:spcAft>
                <a:spcPts val="0"/>
              </a:spcAft>
              <a:buSzPts val="1800"/>
              <a:buChar char="●"/>
              <a:defRPr sz="2400"/>
            </a:lvl7pPr>
            <a:lvl8pPr marL="4876678" lvl="7" indent="-457189" rtl="0">
              <a:lnSpc>
                <a:spcPct val="100000"/>
              </a:lnSpc>
              <a:spcBef>
                <a:spcPts val="2133"/>
              </a:spcBef>
              <a:spcAft>
                <a:spcPts val="0"/>
              </a:spcAft>
              <a:buSzPts val="1800"/>
              <a:buChar char="○"/>
              <a:defRPr sz="2400"/>
            </a:lvl8pPr>
            <a:lvl9pPr marL="5486263" lvl="8" indent="-457189" rtl="0">
              <a:lnSpc>
                <a:spcPct val="100000"/>
              </a:lnSpc>
              <a:spcBef>
                <a:spcPts val="2133"/>
              </a:spcBef>
              <a:spcAft>
                <a:spcPts val="2133"/>
              </a:spcAft>
              <a:buSzPts val="1800"/>
              <a:buChar char="■"/>
              <a:defRPr sz="2400"/>
            </a:lvl9pPr>
          </a:lstStyle>
          <a:p>
            <a:endParaRPr/>
          </a:p>
        </p:txBody>
      </p:sp>
      <p:sp>
        <p:nvSpPr>
          <p:cNvPr id="279" name="Google Shape;279;p33"/>
          <p:cNvSpPr txBox="1">
            <a:spLocks noGrp="1"/>
          </p:cNvSpPr>
          <p:nvPr>
            <p:ph type="body" idx="4"/>
          </p:nvPr>
        </p:nvSpPr>
        <p:spPr>
          <a:xfrm>
            <a:off x="1072896" y="3048000"/>
            <a:ext cx="10009600" cy="28872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280" name="Google Shape;280;p33"/>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763" userDrawn="1">
          <p15:clr>
            <a:srgbClr val="F9AD4C"/>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tudent Action - pg#">
  <p:cSld name="SECTION_HEADER_1_1_2_1_3">
    <p:bg>
      <p:bgPr>
        <a:solidFill>
          <a:srgbClr val="FFFFFF"/>
        </a:solidFill>
        <a:effectLst/>
      </p:bgPr>
    </p:bg>
    <p:spTree>
      <p:nvGrpSpPr>
        <p:cNvPr id="1" name="Shape 281"/>
        <p:cNvGrpSpPr/>
        <p:nvPr/>
      </p:nvGrpSpPr>
      <p:grpSpPr>
        <a:xfrm>
          <a:off x="0" y="0"/>
          <a:ext cx="0" cy="0"/>
          <a:chOff x="0" y="0"/>
          <a:chExt cx="0" cy="0"/>
        </a:xfrm>
      </p:grpSpPr>
      <p:sp>
        <p:nvSpPr>
          <p:cNvPr id="282" name="Google Shape;282;p3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83" name="Google Shape;283;p3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84" name="Google Shape;284;p34"/>
          <p:cNvSpPr txBox="1">
            <a:spLocks noGrp="1"/>
          </p:cNvSpPr>
          <p:nvPr>
            <p:ph type="subTitle" idx="3"/>
          </p:nvPr>
        </p:nvSpPr>
        <p:spPr>
          <a:xfrm>
            <a:off x="315833" y="219467"/>
            <a:ext cx="57960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85" name="Google Shape;285;p34"/>
          <p:cNvSpPr txBox="1">
            <a:spLocks noGrp="1"/>
          </p:cNvSpPr>
          <p:nvPr>
            <p:ph type="body" idx="4"/>
          </p:nvPr>
        </p:nvSpPr>
        <p:spPr>
          <a:xfrm>
            <a:off x="1072896" y="1804416"/>
            <a:ext cx="10009600" cy="4035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fferentiation 1: SA with Image - pg#">
  <p:cSld name="SECTION_HEADER_1_1_2_1_2_5">
    <p:bg>
      <p:bgPr>
        <a:solidFill>
          <a:srgbClr val="FFFFFF"/>
        </a:solidFill>
        <a:effectLst/>
      </p:bgPr>
    </p:bg>
    <p:spTree>
      <p:nvGrpSpPr>
        <p:cNvPr id="1" name="Shape 286"/>
        <p:cNvGrpSpPr/>
        <p:nvPr/>
      </p:nvGrpSpPr>
      <p:grpSpPr>
        <a:xfrm>
          <a:off x="0" y="0"/>
          <a:ext cx="0" cy="0"/>
          <a:chOff x="0" y="0"/>
          <a:chExt cx="0" cy="0"/>
        </a:xfrm>
      </p:grpSpPr>
      <p:sp>
        <p:nvSpPr>
          <p:cNvPr id="287" name="Google Shape;287;p35"/>
          <p:cNvSpPr/>
          <p:nvPr/>
        </p:nvSpPr>
        <p:spPr>
          <a:xfrm>
            <a:off x="329484" y="670860"/>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8" name="Google Shape;288;p35"/>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89" name="Google Shape;289;p35"/>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0" name="Google Shape;290;p35"/>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pic>
        <p:nvPicPr>
          <p:cNvPr id="291" name="Google Shape;291;p35"/>
          <p:cNvPicPr preferRelativeResize="0"/>
          <p:nvPr/>
        </p:nvPicPr>
        <p:blipFill>
          <a:blip r:embed="rId2">
            <a:alphaModFix/>
          </a:blip>
          <a:stretch>
            <a:fillRect/>
          </a:stretch>
        </p:blipFill>
        <p:spPr>
          <a:xfrm>
            <a:off x="3849101" y="3108691"/>
            <a:ext cx="304233" cy="304200"/>
          </a:xfrm>
          <a:prstGeom prst="rect">
            <a:avLst/>
          </a:prstGeom>
          <a:noFill/>
          <a:ln>
            <a:noFill/>
          </a:ln>
        </p:spPr>
      </p:pic>
      <p:sp>
        <p:nvSpPr>
          <p:cNvPr id="292" name="Google Shape;292;p35"/>
          <p:cNvSpPr txBox="1">
            <a:spLocks noGrp="1"/>
          </p:cNvSpPr>
          <p:nvPr>
            <p:ph type="subTitle" idx="4"/>
          </p:nvPr>
        </p:nvSpPr>
        <p:spPr>
          <a:xfrm>
            <a:off x="537200" y="3103000"/>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Differentiation 2: SA with Image - pg#">
  <p:cSld name="SECTION_HEADER_1_1_2_1_2_5_1">
    <p:bg>
      <p:bgPr>
        <a:solidFill>
          <a:srgbClr val="FFFFFF"/>
        </a:solidFill>
        <a:effectLst/>
      </p:bgPr>
    </p:bg>
    <p:spTree>
      <p:nvGrpSpPr>
        <p:cNvPr id="1" name="Shape 293"/>
        <p:cNvGrpSpPr/>
        <p:nvPr/>
      </p:nvGrpSpPr>
      <p:grpSpPr>
        <a:xfrm>
          <a:off x="0" y="0"/>
          <a:ext cx="0" cy="0"/>
          <a:chOff x="0" y="0"/>
          <a:chExt cx="0" cy="0"/>
        </a:xfrm>
      </p:grpSpPr>
      <p:sp>
        <p:nvSpPr>
          <p:cNvPr id="294" name="Google Shape;294;p36"/>
          <p:cNvSpPr/>
          <p:nvPr/>
        </p:nvSpPr>
        <p:spPr>
          <a:xfrm>
            <a:off x="329484" y="670860"/>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5" name="Google Shape;295;p36"/>
          <p:cNvSpPr/>
          <p:nvPr/>
        </p:nvSpPr>
        <p:spPr>
          <a:xfrm>
            <a:off x="329484" y="3621324"/>
            <a:ext cx="4608400" cy="28284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6" name="Google Shape;296;p36"/>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297" name="Google Shape;297;p36"/>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298" name="Google Shape;298;p36"/>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pic>
        <p:nvPicPr>
          <p:cNvPr id="299" name="Google Shape;299;p36"/>
          <p:cNvPicPr preferRelativeResize="0"/>
          <p:nvPr/>
        </p:nvPicPr>
        <p:blipFill>
          <a:blip r:embed="rId2">
            <a:alphaModFix/>
          </a:blip>
          <a:stretch>
            <a:fillRect/>
          </a:stretch>
        </p:blipFill>
        <p:spPr>
          <a:xfrm>
            <a:off x="3849101" y="3108691"/>
            <a:ext cx="304233" cy="304200"/>
          </a:xfrm>
          <a:prstGeom prst="rect">
            <a:avLst/>
          </a:prstGeom>
          <a:noFill/>
          <a:ln>
            <a:noFill/>
          </a:ln>
        </p:spPr>
      </p:pic>
      <p:sp>
        <p:nvSpPr>
          <p:cNvPr id="300" name="Google Shape;300;p36"/>
          <p:cNvSpPr txBox="1">
            <a:spLocks noGrp="1"/>
          </p:cNvSpPr>
          <p:nvPr>
            <p:ph type="subTitle" idx="4"/>
          </p:nvPr>
        </p:nvSpPr>
        <p:spPr>
          <a:xfrm>
            <a:off x="537133" y="3103000"/>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pic>
        <p:nvPicPr>
          <p:cNvPr id="301" name="Google Shape;301;p36"/>
          <p:cNvPicPr preferRelativeResize="0"/>
          <p:nvPr/>
        </p:nvPicPr>
        <p:blipFill>
          <a:blip r:embed="rId2">
            <a:alphaModFix/>
          </a:blip>
          <a:stretch>
            <a:fillRect/>
          </a:stretch>
        </p:blipFill>
        <p:spPr>
          <a:xfrm>
            <a:off x="3849101" y="6032809"/>
            <a:ext cx="304233" cy="304200"/>
          </a:xfrm>
          <a:prstGeom prst="rect">
            <a:avLst/>
          </a:prstGeom>
          <a:noFill/>
          <a:ln>
            <a:noFill/>
          </a:ln>
        </p:spPr>
      </p:pic>
      <p:sp>
        <p:nvSpPr>
          <p:cNvPr id="302" name="Google Shape;302;p36"/>
          <p:cNvSpPr txBox="1">
            <a:spLocks noGrp="1"/>
          </p:cNvSpPr>
          <p:nvPr>
            <p:ph type="subTitle" idx="5"/>
          </p:nvPr>
        </p:nvSpPr>
        <p:spPr>
          <a:xfrm>
            <a:off x="537133" y="6027101"/>
            <a:ext cx="33084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tudent Action with Image - pg#">
  <p:cSld name="SECTION_HEADER_1_1_2_1_2_4">
    <p:bg>
      <p:bgPr>
        <a:solidFill>
          <a:srgbClr val="FFFFFF"/>
        </a:solidFill>
        <a:effectLst/>
      </p:bgPr>
    </p:bg>
    <p:spTree>
      <p:nvGrpSpPr>
        <p:cNvPr id="1" name="Shape 303"/>
        <p:cNvGrpSpPr/>
        <p:nvPr/>
      </p:nvGrpSpPr>
      <p:grpSpPr>
        <a:xfrm>
          <a:off x="0" y="0"/>
          <a:ext cx="0" cy="0"/>
          <a:chOff x="0" y="0"/>
          <a:chExt cx="0" cy="0"/>
        </a:xfrm>
      </p:grpSpPr>
      <p:sp>
        <p:nvSpPr>
          <p:cNvPr id="304" name="Google Shape;304;p37"/>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05" name="Google Shape;305;p3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06" name="Google Shape;306;p37"/>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07" name="Google Shape;307;p37"/>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08" name="Google Shape;308;p37"/>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White Board Portrait with SA - pg#">
  <p:cSld name="SECTION_HEADER_1_1_2_1_2_3_1">
    <p:bg>
      <p:bgPr>
        <a:solidFill>
          <a:srgbClr val="FFFFFF"/>
        </a:solidFill>
        <a:effectLst/>
      </p:bgPr>
    </p:bg>
    <p:spTree>
      <p:nvGrpSpPr>
        <p:cNvPr id="1" name="Shape 309"/>
        <p:cNvGrpSpPr/>
        <p:nvPr/>
      </p:nvGrpSpPr>
      <p:grpSpPr>
        <a:xfrm>
          <a:off x="0" y="0"/>
          <a:ext cx="0" cy="0"/>
          <a:chOff x="0" y="0"/>
          <a:chExt cx="0" cy="0"/>
        </a:xfrm>
      </p:grpSpPr>
      <p:pic>
        <p:nvPicPr>
          <p:cNvPr id="310" name="Google Shape;310;p38"/>
          <p:cNvPicPr preferRelativeResize="0"/>
          <p:nvPr/>
        </p:nvPicPr>
        <p:blipFill rotWithShape="1">
          <a:blip r:embed="rId2">
            <a:alphaModFix/>
          </a:blip>
          <a:srcRect t="59" b="69"/>
          <a:stretch/>
        </p:blipFill>
        <p:spPr>
          <a:xfrm>
            <a:off x="316993" y="780288"/>
            <a:ext cx="4626703" cy="5705856"/>
          </a:xfrm>
          <a:prstGeom prst="rect">
            <a:avLst/>
          </a:prstGeom>
          <a:noFill/>
          <a:ln>
            <a:noFill/>
          </a:ln>
        </p:spPr>
      </p:pic>
      <p:sp>
        <p:nvSpPr>
          <p:cNvPr id="311" name="Google Shape;311;p38"/>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2" name="Google Shape;312;p3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13" name="Google Shape;313;p38"/>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4" name="Google Shape;314;p38"/>
          <p:cNvSpPr txBox="1">
            <a:spLocks noGrp="1"/>
          </p:cNvSpPr>
          <p:nvPr>
            <p:ph type="body" idx="4"/>
          </p:nvPr>
        </p:nvSpPr>
        <p:spPr>
          <a:xfrm>
            <a:off x="574633" y="1024128"/>
            <a:ext cx="4364800" cy="5254800"/>
          </a:xfrm>
          <a:prstGeom prst="rect">
            <a:avLst/>
          </a:prstGeom>
        </p:spPr>
        <p:txBody>
          <a:bodyPr spcFirstLastPara="1" wrap="square" lIns="137150" tIns="137150" rIns="137150" bIns="0" anchor="t" anchorCtr="0">
            <a:noAutofit/>
          </a:bodyPr>
          <a:lstStyle>
            <a:lvl1pPr marL="609585" lvl="0" indent="-423323" rtl="0">
              <a:spcBef>
                <a:spcPts val="0"/>
              </a:spcBef>
              <a:spcAft>
                <a:spcPts val="0"/>
              </a:spcAft>
              <a:buSzPts val="1400"/>
              <a:buFont typeface="Comic Sans MS"/>
              <a:buChar char="●"/>
              <a:defRPr sz="1900">
                <a:latin typeface="Comic Sans MS"/>
                <a:ea typeface="Comic Sans MS"/>
                <a:cs typeface="Comic Sans MS"/>
                <a:sym typeface="Comic Sans MS"/>
              </a:defRPr>
            </a:lvl1pPr>
            <a:lvl2pPr marL="1219170" lvl="1" indent="-423323" rtl="0">
              <a:spcBef>
                <a:spcPts val="2133"/>
              </a:spcBef>
              <a:spcAft>
                <a:spcPts val="0"/>
              </a:spcAft>
              <a:buSzPts val="1400"/>
              <a:buFont typeface="Comic Sans MS"/>
              <a:buChar char="○"/>
              <a:defRPr>
                <a:latin typeface="Comic Sans MS"/>
                <a:ea typeface="Comic Sans MS"/>
                <a:cs typeface="Comic Sans MS"/>
                <a:sym typeface="Comic Sans MS"/>
              </a:defRPr>
            </a:lvl2pPr>
            <a:lvl3pPr marL="1828754" lvl="2" indent="-423323" rtl="0">
              <a:spcBef>
                <a:spcPts val="2133"/>
              </a:spcBef>
              <a:spcAft>
                <a:spcPts val="0"/>
              </a:spcAft>
              <a:buSzPts val="1400"/>
              <a:buFont typeface="Comic Sans MS"/>
              <a:buChar char="■"/>
              <a:defRPr>
                <a:latin typeface="Comic Sans MS"/>
                <a:ea typeface="Comic Sans MS"/>
                <a:cs typeface="Comic Sans MS"/>
                <a:sym typeface="Comic Sans MS"/>
              </a:defRPr>
            </a:lvl3pPr>
            <a:lvl4pPr marL="2438339" lvl="3" indent="-423323" rtl="0">
              <a:spcBef>
                <a:spcPts val="2133"/>
              </a:spcBef>
              <a:spcAft>
                <a:spcPts val="0"/>
              </a:spcAft>
              <a:buSzPts val="1400"/>
              <a:buFont typeface="Comic Sans MS"/>
              <a:buChar char="●"/>
              <a:defRPr>
                <a:latin typeface="Comic Sans MS"/>
                <a:ea typeface="Comic Sans MS"/>
                <a:cs typeface="Comic Sans MS"/>
                <a:sym typeface="Comic Sans MS"/>
              </a:defRPr>
            </a:lvl4pPr>
            <a:lvl5pPr marL="3047924" lvl="4" indent="-423323" rtl="0">
              <a:spcBef>
                <a:spcPts val="2133"/>
              </a:spcBef>
              <a:spcAft>
                <a:spcPts val="0"/>
              </a:spcAft>
              <a:buSzPts val="1400"/>
              <a:buFont typeface="Comic Sans MS"/>
              <a:buChar char="○"/>
              <a:defRPr>
                <a:latin typeface="Comic Sans MS"/>
                <a:ea typeface="Comic Sans MS"/>
                <a:cs typeface="Comic Sans MS"/>
                <a:sym typeface="Comic Sans MS"/>
              </a:defRPr>
            </a:lvl5pPr>
            <a:lvl6pPr marL="3657509" lvl="5" indent="-423323" rtl="0">
              <a:spcBef>
                <a:spcPts val="2133"/>
              </a:spcBef>
              <a:spcAft>
                <a:spcPts val="0"/>
              </a:spcAft>
              <a:buSzPts val="1400"/>
              <a:buFont typeface="Comic Sans MS"/>
              <a:buChar char="■"/>
              <a:defRPr>
                <a:latin typeface="Comic Sans MS"/>
                <a:ea typeface="Comic Sans MS"/>
                <a:cs typeface="Comic Sans MS"/>
                <a:sym typeface="Comic Sans MS"/>
              </a:defRPr>
            </a:lvl6pPr>
            <a:lvl7pPr marL="4267093" lvl="6" indent="-423323" rtl="0">
              <a:spcBef>
                <a:spcPts val="2133"/>
              </a:spcBef>
              <a:spcAft>
                <a:spcPts val="0"/>
              </a:spcAft>
              <a:buSzPts val="1400"/>
              <a:buFont typeface="Comic Sans MS"/>
              <a:buChar char="●"/>
              <a:defRPr>
                <a:latin typeface="Comic Sans MS"/>
                <a:ea typeface="Comic Sans MS"/>
                <a:cs typeface="Comic Sans MS"/>
                <a:sym typeface="Comic Sans MS"/>
              </a:defRPr>
            </a:lvl7pPr>
            <a:lvl8pPr marL="4876678" lvl="7" indent="-423323" rtl="0">
              <a:spcBef>
                <a:spcPts val="2133"/>
              </a:spcBef>
              <a:spcAft>
                <a:spcPts val="0"/>
              </a:spcAft>
              <a:buSzPts val="1400"/>
              <a:buFont typeface="Comic Sans MS"/>
              <a:buChar char="○"/>
              <a:defRPr>
                <a:latin typeface="Comic Sans MS"/>
                <a:ea typeface="Comic Sans MS"/>
                <a:cs typeface="Comic Sans MS"/>
                <a:sym typeface="Comic Sans MS"/>
              </a:defRPr>
            </a:lvl8pPr>
            <a:lvl9pPr marL="5486263" lvl="8" indent="-423323" rtl="0">
              <a:spcBef>
                <a:spcPts val="2133"/>
              </a:spcBef>
              <a:spcAft>
                <a:spcPts val="2133"/>
              </a:spcAft>
              <a:buSzPts val="1400"/>
              <a:buFont typeface="Comic Sans MS"/>
              <a:buChar char="■"/>
              <a:defRPr>
                <a:latin typeface="Comic Sans MS"/>
                <a:ea typeface="Comic Sans MS"/>
                <a:cs typeface="Comic Sans MS"/>
                <a:sym typeface="Comic Sans MS"/>
              </a:defRPr>
            </a:lvl9pPr>
          </a:lstStyle>
          <a:p>
            <a:endParaRPr/>
          </a:p>
        </p:txBody>
      </p:sp>
      <p:sp>
        <p:nvSpPr>
          <p:cNvPr id="315" name="Google Shape;315;p38"/>
          <p:cNvSpPr txBox="1">
            <a:spLocks noGrp="1"/>
          </p:cNvSpPr>
          <p:nvPr>
            <p:ph type="body" idx="5"/>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im/Modeling Tool with SA - pg #">
  <p:cSld name="SECTION_HEADER_1_1_2_1_2_1_3">
    <p:bg>
      <p:bgPr>
        <a:solidFill>
          <a:srgbClr val="FFFFFF"/>
        </a:solidFill>
        <a:effectLst/>
      </p:bgPr>
    </p:bg>
    <p:spTree>
      <p:nvGrpSpPr>
        <p:cNvPr id="1" name="Shape 316"/>
        <p:cNvGrpSpPr/>
        <p:nvPr/>
      </p:nvGrpSpPr>
      <p:grpSpPr>
        <a:xfrm>
          <a:off x="0" y="0"/>
          <a:ext cx="0" cy="0"/>
          <a:chOff x="0" y="0"/>
          <a:chExt cx="0" cy="0"/>
        </a:xfrm>
      </p:grpSpPr>
      <p:sp>
        <p:nvSpPr>
          <p:cNvPr id="317" name="Google Shape;317;p39"/>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18" name="Google Shape;318;p39"/>
          <p:cNvSpPr txBox="1">
            <a:spLocks noGrp="1"/>
          </p:cNvSpPr>
          <p:nvPr>
            <p:ph type="subTitle" idx="2"/>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19" name="Google Shape;319;p39"/>
          <p:cNvSpPr txBox="1">
            <a:spLocks noGrp="1"/>
          </p:cNvSpPr>
          <p:nvPr>
            <p:ph type="body" idx="3"/>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320" name="Google Shape;320;p39"/>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21" name="Google Shape;321;p39"/>
          <p:cNvSpPr/>
          <p:nvPr/>
        </p:nvSpPr>
        <p:spPr>
          <a:xfrm>
            <a:off x="341367" y="1706733"/>
            <a:ext cx="4876800" cy="3889200"/>
          </a:xfrm>
          <a:prstGeom prst="round2SameRect">
            <a:avLst>
              <a:gd name="adj1" fmla="val 1064"/>
              <a:gd name="adj2" fmla="val 0"/>
            </a:avLst>
          </a:prstGeom>
          <a:solidFill>
            <a:srgbClr val="F6F6F6"/>
          </a:solidFill>
          <a:ln>
            <a:noFill/>
          </a:ln>
          <a:effectLst>
            <a:outerShdw blurRad="57150" dist="9525" dir="534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22" name="Google Shape;322;p39"/>
          <p:cNvGrpSpPr/>
          <p:nvPr/>
        </p:nvGrpSpPr>
        <p:grpSpPr>
          <a:xfrm>
            <a:off x="341367" y="1706733"/>
            <a:ext cx="4876800" cy="219600"/>
            <a:chOff x="256025" y="1280050"/>
            <a:chExt cx="3657600" cy="164700"/>
          </a:xfrm>
        </p:grpSpPr>
        <p:sp>
          <p:nvSpPr>
            <p:cNvPr id="323" name="Google Shape;323;p39"/>
            <p:cNvSpPr/>
            <p:nvPr/>
          </p:nvSpPr>
          <p:spPr>
            <a:xfrm>
              <a:off x="256025" y="1280050"/>
              <a:ext cx="3657600" cy="1647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4" name="Google Shape;324;p39"/>
            <p:cNvGrpSpPr/>
            <p:nvPr/>
          </p:nvGrpSpPr>
          <p:grpSpPr>
            <a:xfrm>
              <a:off x="323020" y="1326935"/>
              <a:ext cx="264664" cy="61800"/>
              <a:chOff x="322595" y="642846"/>
              <a:chExt cx="264664" cy="61800"/>
            </a:xfrm>
          </p:grpSpPr>
          <p:sp>
            <p:nvSpPr>
              <p:cNvPr id="325" name="Google Shape;325;p39"/>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9"/>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9"/>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12/2/2024</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067896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im/Modeling Tool Full Screen">
  <p:cSld name="SECTION_HEADER_1_1_2_1_2_1_2">
    <p:bg>
      <p:bgPr>
        <a:solidFill>
          <a:srgbClr val="FFFFFF"/>
        </a:solidFill>
        <a:effectLst/>
      </p:bgPr>
    </p:bg>
    <p:spTree>
      <p:nvGrpSpPr>
        <p:cNvPr id="1" name="Shape 328"/>
        <p:cNvGrpSpPr/>
        <p:nvPr/>
      </p:nvGrpSpPr>
      <p:grpSpPr>
        <a:xfrm>
          <a:off x="0" y="0"/>
          <a:ext cx="0" cy="0"/>
          <a:chOff x="0" y="0"/>
          <a:chExt cx="0" cy="0"/>
        </a:xfrm>
      </p:grpSpPr>
      <p:sp>
        <p:nvSpPr>
          <p:cNvPr id="329" name="Google Shape;329;p40"/>
          <p:cNvSpPr/>
          <p:nvPr/>
        </p:nvSpPr>
        <p:spPr>
          <a:xfrm>
            <a:off x="2241349" y="344279"/>
            <a:ext cx="7709200" cy="6015600"/>
          </a:xfrm>
          <a:prstGeom prst="round2SameRect">
            <a:avLst>
              <a:gd name="adj1" fmla="val 713"/>
              <a:gd name="adj2" fmla="val 0"/>
            </a:avLst>
          </a:prstGeom>
          <a:solidFill>
            <a:srgbClr val="F6F6F6"/>
          </a:solidFill>
          <a:ln>
            <a:noFill/>
          </a:ln>
          <a:effectLst>
            <a:outerShdw blurRad="57150" dist="9525" dir="5340000" algn="bl" rotWithShape="0">
              <a:srgbClr val="000000">
                <a:alpha val="16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0" name="Google Shape;330;p40"/>
          <p:cNvSpPr/>
          <p:nvPr/>
        </p:nvSpPr>
        <p:spPr>
          <a:xfrm>
            <a:off x="181467" y="6610623"/>
            <a:ext cx="2244800" cy="1468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31" name="Google Shape;331;p40"/>
          <p:cNvGrpSpPr/>
          <p:nvPr/>
        </p:nvGrpSpPr>
        <p:grpSpPr>
          <a:xfrm>
            <a:off x="2241455" y="344267"/>
            <a:ext cx="7709200" cy="234400"/>
            <a:chOff x="1691753" y="258200"/>
            <a:chExt cx="5781900" cy="175800"/>
          </a:xfrm>
        </p:grpSpPr>
        <p:sp>
          <p:nvSpPr>
            <p:cNvPr id="332" name="Google Shape;332;p40"/>
            <p:cNvSpPr/>
            <p:nvPr/>
          </p:nvSpPr>
          <p:spPr>
            <a:xfrm>
              <a:off x="1691753" y="258200"/>
              <a:ext cx="5781900" cy="175800"/>
            </a:xfrm>
            <a:prstGeom prst="round2SameRect">
              <a:avLst>
                <a:gd name="adj1" fmla="val 16667"/>
                <a:gd name="adj2" fmla="val 0"/>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 name="Google Shape;333;p40"/>
            <p:cNvGrpSpPr/>
            <p:nvPr/>
          </p:nvGrpSpPr>
          <p:grpSpPr>
            <a:xfrm>
              <a:off x="1756443" y="308221"/>
              <a:ext cx="282317" cy="65922"/>
              <a:chOff x="322595" y="642846"/>
              <a:chExt cx="264664" cy="61800"/>
            </a:xfrm>
          </p:grpSpPr>
          <p:sp>
            <p:nvSpPr>
              <p:cNvPr id="334" name="Google Shape;334;p40"/>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acher Demo">
  <p:cSld name="SECTION_HEADER_1_1_2_1_2_1_2_1">
    <p:bg>
      <p:bgPr>
        <a:solidFill>
          <a:srgbClr val="EFEFEF"/>
        </a:solidFill>
        <a:effectLst/>
      </p:bgPr>
    </p:bg>
    <p:spTree>
      <p:nvGrpSpPr>
        <p:cNvPr id="1" name="Shape 337"/>
        <p:cNvGrpSpPr/>
        <p:nvPr/>
      </p:nvGrpSpPr>
      <p:grpSpPr>
        <a:xfrm>
          <a:off x="0" y="0"/>
          <a:ext cx="0" cy="0"/>
          <a:chOff x="0" y="0"/>
          <a:chExt cx="0" cy="0"/>
        </a:xfrm>
      </p:grpSpPr>
      <p:sp>
        <p:nvSpPr>
          <p:cNvPr id="338" name="Google Shape;338;p41"/>
          <p:cNvSpPr/>
          <p:nvPr/>
        </p:nvSpPr>
        <p:spPr>
          <a:xfrm>
            <a:off x="2243100" y="344279"/>
            <a:ext cx="7709200" cy="6015600"/>
          </a:xfrm>
          <a:prstGeom prst="round2SameRect">
            <a:avLst>
              <a:gd name="adj1" fmla="val 713"/>
              <a:gd name="adj2" fmla="val 0"/>
            </a:avLst>
          </a:prstGeom>
          <a:solidFill>
            <a:srgbClr val="F6F6F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39" name="Google Shape;339;p41"/>
          <p:cNvSpPr/>
          <p:nvPr/>
        </p:nvSpPr>
        <p:spPr>
          <a:xfrm>
            <a:off x="2243100" y="410967"/>
            <a:ext cx="7709200" cy="5948800"/>
          </a:xfrm>
          <a:prstGeom prst="round2SameRect">
            <a:avLst>
              <a:gd name="adj1" fmla="val 0"/>
              <a:gd name="adj2" fmla="val 0"/>
            </a:avLst>
          </a:prstGeom>
          <a:solidFill>
            <a:srgbClr val="F6F6F6"/>
          </a:solidFill>
          <a:ln w="114300" cap="flat" cmpd="sng">
            <a:solidFill>
              <a:srgbClr val="767676"/>
            </a:solidFill>
            <a:prstDash val="solid"/>
            <a:round/>
            <a:headEnd type="none" w="sm" len="sm"/>
            <a:tailEnd type="none" w="sm" len="sm"/>
          </a:ln>
          <a:effectLst>
            <a:outerShdw blurRad="85725" dist="9525" dir="5340000" algn="bl" rotWithShape="0">
              <a:srgbClr val="000000">
                <a:alpha val="43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0" name="Google Shape;340;p41"/>
          <p:cNvSpPr/>
          <p:nvPr/>
        </p:nvSpPr>
        <p:spPr>
          <a:xfrm>
            <a:off x="181467" y="6575967"/>
            <a:ext cx="2244800" cy="234400"/>
          </a:xfrm>
          <a:prstGeom prst="rect">
            <a:avLst/>
          </a:prstGeom>
          <a:solidFill>
            <a:srgbClr val="EFEF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41" name="Google Shape;341;p41"/>
          <p:cNvSpPr/>
          <p:nvPr/>
        </p:nvSpPr>
        <p:spPr>
          <a:xfrm>
            <a:off x="2201800" y="344267"/>
            <a:ext cx="7788400" cy="234400"/>
          </a:xfrm>
          <a:prstGeom prst="round2SameRect">
            <a:avLst>
              <a:gd name="adj1" fmla="val 16667"/>
              <a:gd name="adj2" fmla="val 0"/>
            </a:avLst>
          </a:prstGeom>
          <a:solidFill>
            <a:srgbClr val="76767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42" name="Google Shape;342;p41"/>
          <p:cNvGrpSpPr/>
          <p:nvPr/>
        </p:nvGrpSpPr>
        <p:grpSpPr>
          <a:xfrm>
            <a:off x="2281207" y="410961"/>
            <a:ext cx="376423" cy="87896"/>
            <a:chOff x="322595" y="642846"/>
            <a:chExt cx="264664" cy="61800"/>
          </a:xfrm>
        </p:grpSpPr>
        <p:sp>
          <p:nvSpPr>
            <p:cNvPr id="343" name="Google Shape;343;p41"/>
            <p:cNvSpPr/>
            <p:nvPr/>
          </p:nvSpPr>
          <p:spPr>
            <a:xfrm>
              <a:off x="322595"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1"/>
            <p:cNvSpPr/>
            <p:nvPr/>
          </p:nvSpPr>
          <p:spPr>
            <a:xfrm>
              <a:off x="424028"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1"/>
            <p:cNvSpPr/>
            <p:nvPr/>
          </p:nvSpPr>
          <p:spPr>
            <a:xfrm>
              <a:off x="525460" y="642846"/>
              <a:ext cx="61800" cy="61800"/>
            </a:xfrm>
            <a:prstGeom prst="ellipse">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6" name="Google Shape;346;p41"/>
          <p:cNvSpPr txBox="1">
            <a:spLocks noGrp="1"/>
          </p:cNvSpPr>
          <p:nvPr>
            <p:ph type="subTitle" idx="1"/>
          </p:nvPr>
        </p:nvSpPr>
        <p:spPr>
          <a:xfrm>
            <a:off x="10485120" y="219467"/>
            <a:ext cx="15360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100" b="1">
                <a:solidFill>
                  <a:srgbClr val="767676"/>
                </a:solidFill>
              </a:defRPr>
            </a:lvl1pPr>
            <a:lvl2pPr lvl="1" rtl="0">
              <a:spcBef>
                <a:spcPts val="0"/>
              </a:spcBef>
              <a:spcAft>
                <a:spcPts val="0"/>
              </a:spcAft>
              <a:buNone/>
              <a:defRPr sz="1100" b="1"/>
            </a:lvl2pPr>
            <a:lvl3pPr lvl="2" rtl="0">
              <a:spcBef>
                <a:spcPts val="2133"/>
              </a:spcBef>
              <a:spcAft>
                <a:spcPts val="0"/>
              </a:spcAft>
              <a:buNone/>
              <a:defRPr sz="1100" b="1"/>
            </a:lvl3pPr>
            <a:lvl4pPr lvl="3" rtl="0">
              <a:spcBef>
                <a:spcPts val="2133"/>
              </a:spcBef>
              <a:spcAft>
                <a:spcPts val="0"/>
              </a:spcAft>
              <a:buNone/>
              <a:defRPr sz="1100" b="1"/>
            </a:lvl4pPr>
            <a:lvl5pPr lvl="4" rtl="0">
              <a:spcBef>
                <a:spcPts val="2133"/>
              </a:spcBef>
              <a:spcAft>
                <a:spcPts val="0"/>
              </a:spcAft>
              <a:buNone/>
              <a:defRPr sz="1100" b="1"/>
            </a:lvl5pPr>
            <a:lvl6pPr lvl="5" rtl="0">
              <a:spcBef>
                <a:spcPts val="2133"/>
              </a:spcBef>
              <a:spcAft>
                <a:spcPts val="0"/>
              </a:spcAft>
              <a:buNone/>
              <a:defRPr sz="1100" b="1"/>
            </a:lvl6pPr>
            <a:lvl7pPr lvl="6" rtl="0">
              <a:spcBef>
                <a:spcPts val="2133"/>
              </a:spcBef>
              <a:spcAft>
                <a:spcPts val="0"/>
              </a:spcAft>
              <a:buNone/>
              <a:defRPr sz="1100" b="1"/>
            </a:lvl7pPr>
            <a:lvl8pPr lvl="7" rtl="0">
              <a:spcBef>
                <a:spcPts val="2133"/>
              </a:spcBef>
              <a:spcAft>
                <a:spcPts val="0"/>
              </a:spcAft>
              <a:buNone/>
              <a:defRPr sz="1100" b="1"/>
            </a:lvl8pPr>
            <a:lvl9pPr lvl="8" rtl="0">
              <a:spcBef>
                <a:spcPts val="2133"/>
              </a:spcBef>
              <a:spcAft>
                <a:spcPts val="2133"/>
              </a:spcAft>
              <a:buNone/>
              <a:defRPr sz="1100" b="1"/>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ctivity Instructions with Three Images - pg#">
  <p:cSld name="SECTION_HEADER_1_1_2_1_2_1_1">
    <p:bg>
      <p:bgPr>
        <a:solidFill>
          <a:srgbClr val="FFFFFF"/>
        </a:solidFill>
        <a:effectLst/>
      </p:bgPr>
    </p:bg>
    <p:spTree>
      <p:nvGrpSpPr>
        <p:cNvPr id="1" name="Shape 347"/>
        <p:cNvGrpSpPr/>
        <p:nvPr/>
      </p:nvGrpSpPr>
      <p:grpSpPr>
        <a:xfrm>
          <a:off x="0" y="0"/>
          <a:ext cx="0" cy="0"/>
          <a:chOff x="0" y="0"/>
          <a:chExt cx="0" cy="0"/>
        </a:xfrm>
      </p:grpSpPr>
      <p:sp>
        <p:nvSpPr>
          <p:cNvPr id="348" name="Google Shape;348;p42"/>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49" name="Google Shape;349;p42"/>
          <p:cNvSpPr txBox="1">
            <a:spLocks noGrp="1"/>
          </p:cNvSpPr>
          <p:nvPr>
            <p:ph type="body" idx="2"/>
          </p:nvPr>
        </p:nvSpPr>
        <p:spPr>
          <a:xfrm>
            <a:off x="7989723"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0" name="Google Shape;350;p42"/>
          <p:cNvSpPr txBox="1">
            <a:spLocks noGrp="1"/>
          </p:cNvSpPr>
          <p:nvPr>
            <p:ph type="body" idx="3"/>
          </p:nvPr>
        </p:nvSpPr>
        <p:spPr>
          <a:xfrm>
            <a:off x="79897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51" name="Google Shape;351;p42"/>
          <p:cNvSpPr txBox="1">
            <a:spLocks noGrp="1"/>
          </p:cNvSpPr>
          <p:nvPr>
            <p:ph type="body" idx="4"/>
          </p:nvPr>
        </p:nvSpPr>
        <p:spPr>
          <a:xfrm>
            <a:off x="788287"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2" name="Google Shape;352;p42"/>
          <p:cNvSpPr txBox="1">
            <a:spLocks noGrp="1"/>
          </p:cNvSpPr>
          <p:nvPr>
            <p:ph type="body" idx="5"/>
          </p:nvPr>
        </p:nvSpPr>
        <p:spPr>
          <a:xfrm>
            <a:off x="4389024"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53" name="Google Shape;353;p42"/>
          <p:cNvSpPr txBox="1">
            <a:spLocks noGrp="1"/>
          </p:cNvSpPr>
          <p:nvPr>
            <p:ph type="body" idx="6"/>
          </p:nvPr>
        </p:nvSpPr>
        <p:spPr>
          <a:xfrm>
            <a:off x="788281" y="4214368"/>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54" name="Google Shape;354;p42"/>
          <p:cNvSpPr txBox="1">
            <a:spLocks noGrp="1"/>
          </p:cNvSpPr>
          <p:nvPr>
            <p:ph type="title"/>
          </p:nvPr>
        </p:nvSpPr>
        <p:spPr>
          <a:xfrm>
            <a:off x="786168" y="864267"/>
            <a:ext cx="10617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55" name="Google Shape;355;p42"/>
          <p:cNvSpPr/>
          <p:nvPr/>
        </p:nvSpPr>
        <p:spPr>
          <a:xfrm>
            <a:off x="9346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6" name="Google Shape;356;p42"/>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7" name="Google Shape;357;p42"/>
          <p:cNvSpPr/>
          <p:nvPr/>
        </p:nvSpPr>
        <p:spPr>
          <a:xfrm>
            <a:off x="81360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8" name="Google Shape;358;p42"/>
          <p:cNvSpPr txBox="1">
            <a:spLocks noGrp="1"/>
          </p:cNvSpPr>
          <p:nvPr>
            <p:ph type="subTitle" idx="7"/>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59" name="Google Shape;359;p42"/>
          <p:cNvSpPr txBox="1">
            <a:spLocks noGrp="1"/>
          </p:cNvSpPr>
          <p:nvPr>
            <p:ph type="subTitle" idx="8"/>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60" name="Google Shape;360;p42"/>
          <p:cNvSpPr txBox="1">
            <a:spLocks noGrp="1"/>
          </p:cNvSpPr>
          <p:nvPr>
            <p:ph type="body" idx="9"/>
          </p:nvPr>
        </p:nvSpPr>
        <p:spPr>
          <a:xfrm>
            <a:off x="43890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ctivity Instructions with Three Images - Action pg#">
  <p:cSld name="SECTION_HEADER_1_1_2_1_2_1_1_5">
    <p:bg>
      <p:bgPr>
        <a:solidFill>
          <a:srgbClr val="FFFFFF"/>
        </a:solidFill>
        <a:effectLst/>
      </p:bgPr>
    </p:bg>
    <p:spTree>
      <p:nvGrpSpPr>
        <p:cNvPr id="1" name="Shape 361"/>
        <p:cNvGrpSpPr/>
        <p:nvPr/>
      </p:nvGrpSpPr>
      <p:grpSpPr>
        <a:xfrm>
          <a:off x="0" y="0"/>
          <a:ext cx="0" cy="0"/>
          <a:chOff x="0" y="0"/>
          <a:chExt cx="0" cy="0"/>
        </a:xfrm>
      </p:grpSpPr>
      <p:sp>
        <p:nvSpPr>
          <p:cNvPr id="362" name="Google Shape;362;p4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63" name="Google Shape;363;p43"/>
          <p:cNvSpPr txBox="1">
            <a:spLocks noGrp="1"/>
          </p:cNvSpPr>
          <p:nvPr>
            <p:ph type="body" idx="2"/>
          </p:nvPr>
        </p:nvSpPr>
        <p:spPr>
          <a:xfrm>
            <a:off x="788287"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4" name="Google Shape;364;p43"/>
          <p:cNvSpPr txBox="1">
            <a:spLocks noGrp="1"/>
          </p:cNvSpPr>
          <p:nvPr>
            <p:ph type="body" idx="3"/>
          </p:nvPr>
        </p:nvSpPr>
        <p:spPr>
          <a:xfrm>
            <a:off x="4389024"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5" name="Google Shape;365;p43"/>
          <p:cNvSpPr txBox="1">
            <a:spLocks noGrp="1"/>
          </p:cNvSpPr>
          <p:nvPr>
            <p:ph type="body" idx="4"/>
          </p:nvPr>
        </p:nvSpPr>
        <p:spPr>
          <a:xfrm>
            <a:off x="7989723" y="3836400"/>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66" name="Google Shape;366;p43"/>
          <p:cNvSpPr txBox="1">
            <a:spLocks noGrp="1"/>
          </p:cNvSpPr>
          <p:nvPr>
            <p:ph type="body" idx="5"/>
          </p:nvPr>
        </p:nvSpPr>
        <p:spPr>
          <a:xfrm>
            <a:off x="788281" y="4214368"/>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67" name="Google Shape;367;p43"/>
          <p:cNvSpPr txBox="1">
            <a:spLocks noGrp="1"/>
          </p:cNvSpPr>
          <p:nvPr>
            <p:ph type="title"/>
          </p:nvPr>
        </p:nvSpPr>
        <p:spPr>
          <a:xfrm>
            <a:off x="1450848" y="864267"/>
            <a:ext cx="10009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33FBF"/>
              </a:buClr>
              <a:buSzPts val="2400"/>
              <a:buNone/>
              <a:defRPr sz="3200">
                <a:solidFill>
                  <a:srgbClr val="333FBF"/>
                </a:solidFill>
              </a:defRPr>
            </a:lvl1pPr>
            <a:lvl2pPr lvl="1" rtl="0">
              <a:spcBef>
                <a:spcPts val="0"/>
              </a:spcBef>
              <a:spcAft>
                <a:spcPts val="0"/>
              </a:spcAft>
              <a:buClr>
                <a:srgbClr val="333FBF"/>
              </a:buClr>
              <a:buSzPts val="2800"/>
              <a:buNone/>
              <a:defRPr>
                <a:solidFill>
                  <a:srgbClr val="333FBF"/>
                </a:solidFill>
              </a:defRPr>
            </a:lvl2pPr>
            <a:lvl3pPr lvl="2" rtl="0">
              <a:spcBef>
                <a:spcPts val="0"/>
              </a:spcBef>
              <a:spcAft>
                <a:spcPts val="0"/>
              </a:spcAft>
              <a:buClr>
                <a:srgbClr val="333FBF"/>
              </a:buClr>
              <a:buSzPts val="2800"/>
              <a:buNone/>
              <a:defRPr>
                <a:solidFill>
                  <a:srgbClr val="333FBF"/>
                </a:solidFill>
              </a:defRPr>
            </a:lvl3pPr>
            <a:lvl4pPr lvl="3" rtl="0">
              <a:spcBef>
                <a:spcPts val="0"/>
              </a:spcBef>
              <a:spcAft>
                <a:spcPts val="0"/>
              </a:spcAft>
              <a:buClr>
                <a:srgbClr val="333FBF"/>
              </a:buClr>
              <a:buSzPts val="2800"/>
              <a:buNone/>
              <a:defRPr>
                <a:solidFill>
                  <a:srgbClr val="333FBF"/>
                </a:solidFill>
              </a:defRPr>
            </a:lvl4pPr>
            <a:lvl5pPr lvl="4" rtl="0">
              <a:spcBef>
                <a:spcPts val="0"/>
              </a:spcBef>
              <a:spcAft>
                <a:spcPts val="0"/>
              </a:spcAft>
              <a:buClr>
                <a:srgbClr val="333FBF"/>
              </a:buClr>
              <a:buSzPts val="2800"/>
              <a:buNone/>
              <a:defRPr>
                <a:solidFill>
                  <a:srgbClr val="333FBF"/>
                </a:solidFill>
              </a:defRPr>
            </a:lvl5pPr>
            <a:lvl6pPr lvl="5" rtl="0">
              <a:spcBef>
                <a:spcPts val="0"/>
              </a:spcBef>
              <a:spcAft>
                <a:spcPts val="0"/>
              </a:spcAft>
              <a:buClr>
                <a:srgbClr val="333FBF"/>
              </a:buClr>
              <a:buSzPts val="2800"/>
              <a:buNone/>
              <a:defRPr>
                <a:solidFill>
                  <a:srgbClr val="333FBF"/>
                </a:solidFill>
              </a:defRPr>
            </a:lvl6pPr>
            <a:lvl7pPr lvl="6" rtl="0">
              <a:spcBef>
                <a:spcPts val="0"/>
              </a:spcBef>
              <a:spcAft>
                <a:spcPts val="0"/>
              </a:spcAft>
              <a:buClr>
                <a:srgbClr val="333FBF"/>
              </a:buClr>
              <a:buSzPts val="2800"/>
              <a:buNone/>
              <a:defRPr>
                <a:solidFill>
                  <a:srgbClr val="333FBF"/>
                </a:solidFill>
              </a:defRPr>
            </a:lvl7pPr>
            <a:lvl8pPr lvl="7" rtl="0">
              <a:spcBef>
                <a:spcPts val="0"/>
              </a:spcBef>
              <a:spcAft>
                <a:spcPts val="0"/>
              </a:spcAft>
              <a:buClr>
                <a:srgbClr val="333FBF"/>
              </a:buClr>
              <a:buSzPts val="2800"/>
              <a:buNone/>
              <a:defRPr>
                <a:solidFill>
                  <a:srgbClr val="333FBF"/>
                </a:solidFill>
              </a:defRPr>
            </a:lvl8pPr>
            <a:lvl9pPr lvl="8" rtl="0">
              <a:spcBef>
                <a:spcPts val="0"/>
              </a:spcBef>
              <a:spcAft>
                <a:spcPts val="0"/>
              </a:spcAft>
              <a:buClr>
                <a:srgbClr val="333FBF"/>
              </a:buClr>
              <a:buSzPts val="2800"/>
              <a:buNone/>
              <a:defRPr>
                <a:solidFill>
                  <a:srgbClr val="333FBF"/>
                </a:solidFill>
              </a:defRPr>
            </a:lvl9pPr>
          </a:lstStyle>
          <a:p>
            <a:endParaRPr/>
          </a:p>
        </p:txBody>
      </p:sp>
      <p:sp>
        <p:nvSpPr>
          <p:cNvPr id="368" name="Google Shape;368;p43"/>
          <p:cNvSpPr/>
          <p:nvPr/>
        </p:nvSpPr>
        <p:spPr>
          <a:xfrm>
            <a:off x="9346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9" name="Google Shape;369;p43"/>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0" name="Google Shape;370;p43"/>
          <p:cNvSpPr/>
          <p:nvPr/>
        </p:nvSpPr>
        <p:spPr>
          <a:xfrm>
            <a:off x="81360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1" name="Google Shape;371;p43"/>
          <p:cNvSpPr txBox="1">
            <a:spLocks noGrp="1"/>
          </p:cNvSpPr>
          <p:nvPr>
            <p:ph type="subTitle" idx="6"/>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72" name="Google Shape;372;p43"/>
          <p:cNvSpPr txBox="1">
            <a:spLocks noGrp="1"/>
          </p:cNvSpPr>
          <p:nvPr>
            <p:ph type="subTitle" idx="7"/>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73" name="Google Shape;373;p43"/>
          <p:cNvSpPr txBox="1">
            <a:spLocks noGrp="1"/>
          </p:cNvSpPr>
          <p:nvPr>
            <p:ph type="body" idx="8"/>
          </p:nvPr>
        </p:nvSpPr>
        <p:spPr>
          <a:xfrm>
            <a:off x="43890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74" name="Google Shape;374;p43"/>
          <p:cNvSpPr txBox="1">
            <a:spLocks noGrp="1"/>
          </p:cNvSpPr>
          <p:nvPr>
            <p:ph type="body" idx="9"/>
          </p:nvPr>
        </p:nvSpPr>
        <p:spPr>
          <a:xfrm>
            <a:off x="7989719" y="4214373"/>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Differentiation 3: Activity Steps - pg#">
  <p:cSld name="SECTION_HEADER_1_1_2_1_2_1_1_4">
    <p:bg>
      <p:bgPr>
        <a:solidFill>
          <a:srgbClr val="FFFFFF"/>
        </a:solidFill>
        <a:effectLst/>
      </p:bgPr>
    </p:bg>
    <p:spTree>
      <p:nvGrpSpPr>
        <p:cNvPr id="1" name="Shape 375"/>
        <p:cNvGrpSpPr/>
        <p:nvPr/>
      </p:nvGrpSpPr>
      <p:grpSpPr>
        <a:xfrm>
          <a:off x="0" y="0"/>
          <a:ext cx="0" cy="0"/>
          <a:chOff x="0" y="0"/>
          <a:chExt cx="0" cy="0"/>
        </a:xfrm>
      </p:grpSpPr>
      <p:sp>
        <p:nvSpPr>
          <p:cNvPr id="376" name="Google Shape;376;p44"/>
          <p:cNvSpPr txBox="1">
            <a:spLocks noGrp="1"/>
          </p:cNvSpPr>
          <p:nvPr>
            <p:ph type="body" idx="1"/>
          </p:nvPr>
        </p:nvSpPr>
        <p:spPr>
          <a:xfrm>
            <a:off x="686687"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7" name="Google Shape;377;p44"/>
          <p:cNvSpPr txBox="1">
            <a:spLocks noGrp="1"/>
          </p:cNvSpPr>
          <p:nvPr>
            <p:ph type="body" idx="2"/>
          </p:nvPr>
        </p:nvSpPr>
        <p:spPr>
          <a:xfrm>
            <a:off x="4389024"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8" name="Google Shape;378;p44"/>
          <p:cNvSpPr txBox="1">
            <a:spLocks noGrp="1"/>
          </p:cNvSpPr>
          <p:nvPr>
            <p:ph type="body" idx="3"/>
          </p:nvPr>
        </p:nvSpPr>
        <p:spPr>
          <a:xfrm>
            <a:off x="8091323" y="3798924"/>
            <a:ext cx="3414000" cy="524400"/>
          </a:xfrm>
          <a:prstGeom prst="rect">
            <a:avLst/>
          </a:prstGeom>
        </p:spPr>
        <p:txBody>
          <a:bodyPr spcFirstLastPara="1" wrap="square" lIns="91425" tIns="91425" rIns="0" bIns="91425" anchor="t" anchorCtr="0">
            <a:noAutofit/>
          </a:bodyPr>
          <a:lstStyle>
            <a:lvl1pPr marL="609585" lvl="0" indent="-423323" rtl="0">
              <a:spcBef>
                <a:spcPts val="0"/>
              </a:spcBef>
              <a:spcAft>
                <a:spcPts val="0"/>
              </a:spcAft>
              <a:buClr>
                <a:srgbClr val="767676"/>
              </a:buClr>
              <a:buSzPts val="1400"/>
              <a:buChar char="●"/>
              <a:defRPr sz="1900" b="1">
                <a:solidFill>
                  <a:srgbClr val="767676"/>
                </a:solidFill>
              </a:defRPr>
            </a:lvl1pPr>
            <a:lvl2pPr marL="1219170" lvl="1" indent="-423323" rtl="0">
              <a:spcBef>
                <a:spcPts val="2133"/>
              </a:spcBef>
              <a:spcAft>
                <a:spcPts val="0"/>
              </a:spcAft>
              <a:buClr>
                <a:srgbClr val="767676"/>
              </a:buClr>
              <a:buSzPts val="1400"/>
              <a:buChar char="○"/>
              <a:defRPr b="1">
                <a:solidFill>
                  <a:srgbClr val="767676"/>
                </a:solidFill>
              </a:defRPr>
            </a:lvl2pPr>
            <a:lvl3pPr marL="1828754" lvl="2" indent="-423323" rtl="0">
              <a:spcBef>
                <a:spcPts val="2133"/>
              </a:spcBef>
              <a:spcAft>
                <a:spcPts val="0"/>
              </a:spcAft>
              <a:buClr>
                <a:srgbClr val="767676"/>
              </a:buClr>
              <a:buSzPts val="1400"/>
              <a:buChar char="■"/>
              <a:defRPr b="1">
                <a:solidFill>
                  <a:srgbClr val="767676"/>
                </a:solidFill>
              </a:defRPr>
            </a:lvl3pPr>
            <a:lvl4pPr marL="2438339" lvl="3" indent="-423323" rtl="0">
              <a:spcBef>
                <a:spcPts val="2133"/>
              </a:spcBef>
              <a:spcAft>
                <a:spcPts val="0"/>
              </a:spcAft>
              <a:buClr>
                <a:srgbClr val="767676"/>
              </a:buClr>
              <a:buSzPts val="1400"/>
              <a:buChar char="●"/>
              <a:defRPr b="1">
                <a:solidFill>
                  <a:srgbClr val="767676"/>
                </a:solidFill>
              </a:defRPr>
            </a:lvl4pPr>
            <a:lvl5pPr marL="3047924" lvl="4" indent="-423323" rtl="0">
              <a:spcBef>
                <a:spcPts val="2133"/>
              </a:spcBef>
              <a:spcAft>
                <a:spcPts val="0"/>
              </a:spcAft>
              <a:buClr>
                <a:srgbClr val="767676"/>
              </a:buClr>
              <a:buSzPts val="1400"/>
              <a:buChar char="○"/>
              <a:defRPr b="1">
                <a:solidFill>
                  <a:srgbClr val="767676"/>
                </a:solidFill>
              </a:defRPr>
            </a:lvl5pPr>
            <a:lvl6pPr marL="3657509" lvl="5" indent="-423323" rtl="0">
              <a:spcBef>
                <a:spcPts val="2133"/>
              </a:spcBef>
              <a:spcAft>
                <a:spcPts val="0"/>
              </a:spcAft>
              <a:buClr>
                <a:srgbClr val="767676"/>
              </a:buClr>
              <a:buSzPts val="1400"/>
              <a:buChar char="■"/>
              <a:defRPr b="1">
                <a:solidFill>
                  <a:srgbClr val="767676"/>
                </a:solidFill>
              </a:defRPr>
            </a:lvl6pPr>
            <a:lvl7pPr marL="4267093" lvl="6" indent="-423323" rtl="0">
              <a:spcBef>
                <a:spcPts val="2133"/>
              </a:spcBef>
              <a:spcAft>
                <a:spcPts val="0"/>
              </a:spcAft>
              <a:buClr>
                <a:srgbClr val="767676"/>
              </a:buClr>
              <a:buSzPts val="1400"/>
              <a:buChar char="●"/>
              <a:defRPr b="1">
                <a:solidFill>
                  <a:srgbClr val="767676"/>
                </a:solidFill>
              </a:defRPr>
            </a:lvl7pPr>
            <a:lvl8pPr marL="4876678" lvl="7" indent="-423323" rtl="0">
              <a:spcBef>
                <a:spcPts val="2133"/>
              </a:spcBef>
              <a:spcAft>
                <a:spcPts val="0"/>
              </a:spcAft>
              <a:buClr>
                <a:srgbClr val="767676"/>
              </a:buClr>
              <a:buSzPts val="1400"/>
              <a:buChar char="○"/>
              <a:defRPr b="1">
                <a:solidFill>
                  <a:srgbClr val="767676"/>
                </a:solidFill>
              </a:defRPr>
            </a:lvl8pPr>
            <a:lvl9pPr marL="5486263" lvl="8" indent="-423323" rtl="0">
              <a:spcBef>
                <a:spcPts val="2133"/>
              </a:spcBef>
              <a:spcAft>
                <a:spcPts val="2133"/>
              </a:spcAft>
              <a:buClr>
                <a:srgbClr val="767676"/>
              </a:buClr>
              <a:buSzPts val="1400"/>
              <a:buChar char="■"/>
              <a:defRPr b="1">
                <a:solidFill>
                  <a:srgbClr val="767676"/>
                </a:solidFill>
              </a:defRPr>
            </a:lvl9pPr>
          </a:lstStyle>
          <a:p>
            <a:endParaRPr/>
          </a:p>
        </p:txBody>
      </p:sp>
      <p:sp>
        <p:nvSpPr>
          <p:cNvPr id="379" name="Google Shape;379;p44"/>
          <p:cNvSpPr txBox="1">
            <a:spLocks noGrp="1"/>
          </p:cNvSpPr>
          <p:nvPr>
            <p:ph type="body" idx="4"/>
          </p:nvPr>
        </p:nvSpPr>
        <p:spPr>
          <a:xfrm>
            <a:off x="686681" y="4176892"/>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80" name="Google Shape;380;p44"/>
          <p:cNvSpPr txBox="1">
            <a:spLocks noGrp="1"/>
          </p:cNvSpPr>
          <p:nvPr>
            <p:ph type="title"/>
          </p:nvPr>
        </p:nvSpPr>
        <p:spPr>
          <a:xfrm>
            <a:off x="678688" y="864267"/>
            <a:ext cx="106192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381" name="Google Shape;381;p44"/>
          <p:cNvSpPr/>
          <p:nvPr/>
        </p:nvSpPr>
        <p:spPr>
          <a:xfrm>
            <a:off x="833000"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2" name="Google Shape;382;p44"/>
          <p:cNvSpPr/>
          <p:nvPr/>
        </p:nvSpPr>
        <p:spPr>
          <a:xfrm>
            <a:off x="4535304"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3" name="Google Shape;383;p44"/>
          <p:cNvSpPr/>
          <p:nvPr/>
        </p:nvSpPr>
        <p:spPr>
          <a:xfrm>
            <a:off x="8237608" y="1646421"/>
            <a:ext cx="3267600" cy="2026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4" name="Google Shape;384;p44"/>
          <p:cNvSpPr txBox="1">
            <a:spLocks noGrp="1"/>
          </p:cNvSpPr>
          <p:nvPr>
            <p:ph type="subTitle" idx="5"/>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385" name="Google Shape;385;p44"/>
          <p:cNvSpPr txBox="1">
            <a:spLocks noGrp="1"/>
          </p:cNvSpPr>
          <p:nvPr>
            <p:ph type="subTitle" idx="6"/>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386" name="Google Shape;386;p44"/>
          <p:cNvSpPr txBox="1">
            <a:spLocks noGrp="1"/>
          </p:cNvSpPr>
          <p:nvPr>
            <p:ph type="body" idx="7"/>
          </p:nvPr>
        </p:nvSpPr>
        <p:spPr>
          <a:xfrm>
            <a:off x="4389019" y="4176899"/>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87" name="Google Shape;387;p44"/>
          <p:cNvSpPr txBox="1">
            <a:spLocks noGrp="1"/>
          </p:cNvSpPr>
          <p:nvPr>
            <p:ph type="body" idx="8"/>
          </p:nvPr>
        </p:nvSpPr>
        <p:spPr>
          <a:xfrm>
            <a:off x="8091319" y="4176899"/>
            <a:ext cx="3414000" cy="18288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pic>
        <p:nvPicPr>
          <p:cNvPr id="388" name="Google Shape;388;p44"/>
          <p:cNvPicPr preferRelativeResize="0"/>
          <p:nvPr/>
        </p:nvPicPr>
        <p:blipFill>
          <a:blip r:embed="rId2">
            <a:alphaModFix/>
          </a:blip>
          <a:stretch>
            <a:fillRect/>
          </a:stretch>
        </p:blipFill>
        <p:spPr>
          <a:xfrm>
            <a:off x="3796401" y="6201635"/>
            <a:ext cx="304233" cy="304200"/>
          </a:xfrm>
          <a:prstGeom prst="rect">
            <a:avLst/>
          </a:prstGeom>
          <a:noFill/>
          <a:ln>
            <a:noFill/>
          </a:ln>
        </p:spPr>
      </p:pic>
      <p:sp>
        <p:nvSpPr>
          <p:cNvPr id="389" name="Google Shape;389;p44"/>
          <p:cNvSpPr txBox="1">
            <a:spLocks noGrp="1"/>
          </p:cNvSpPr>
          <p:nvPr>
            <p:ph type="subTitle" idx="9"/>
          </p:nvPr>
        </p:nvSpPr>
        <p:spPr>
          <a:xfrm>
            <a:off x="686700"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sz="1500"/>
            </a:lvl2pPr>
            <a:lvl3pPr lvl="2" rtl="0">
              <a:spcBef>
                <a:spcPts val="2133"/>
              </a:spcBef>
              <a:spcAft>
                <a:spcPts val="0"/>
              </a:spcAft>
              <a:buNone/>
              <a:defRPr sz="1500"/>
            </a:lvl3pPr>
            <a:lvl4pPr lvl="3" rtl="0">
              <a:spcBef>
                <a:spcPts val="2133"/>
              </a:spcBef>
              <a:spcAft>
                <a:spcPts val="0"/>
              </a:spcAft>
              <a:buNone/>
              <a:defRPr sz="1500"/>
            </a:lvl4pPr>
            <a:lvl5pPr lvl="4" rtl="0">
              <a:spcBef>
                <a:spcPts val="2133"/>
              </a:spcBef>
              <a:spcAft>
                <a:spcPts val="0"/>
              </a:spcAft>
              <a:buNone/>
              <a:defRPr sz="1500"/>
            </a:lvl5pPr>
            <a:lvl6pPr lvl="5" rtl="0">
              <a:spcBef>
                <a:spcPts val="2133"/>
              </a:spcBef>
              <a:spcAft>
                <a:spcPts val="0"/>
              </a:spcAft>
              <a:buNone/>
              <a:defRPr sz="1500"/>
            </a:lvl6pPr>
            <a:lvl7pPr lvl="6" rtl="0">
              <a:spcBef>
                <a:spcPts val="2133"/>
              </a:spcBef>
              <a:spcAft>
                <a:spcPts val="0"/>
              </a:spcAft>
              <a:buNone/>
              <a:defRPr sz="1500"/>
            </a:lvl7pPr>
            <a:lvl8pPr lvl="7" rtl="0">
              <a:spcBef>
                <a:spcPts val="2133"/>
              </a:spcBef>
              <a:spcAft>
                <a:spcPts val="0"/>
              </a:spcAft>
              <a:buNone/>
              <a:defRPr sz="1500"/>
            </a:lvl8pPr>
            <a:lvl9pPr lvl="8" rtl="0">
              <a:spcBef>
                <a:spcPts val="2133"/>
              </a:spcBef>
              <a:spcAft>
                <a:spcPts val="2133"/>
              </a:spcAft>
              <a:buNone/>
              <a:defRPr sz="1500"/>
            </a:lvl9pPr>
          </a:lstStyle>
          <a:p>
            <a:endParaRPr/>
          </a:p>
        </p:txBody>
      </p:sp>
      <p:pic>
        <p:nvPicPr>
          <p:cNvPr id="390" name="Google Shape;390;p44"/>
          <p:cNvPicPr preferRelativeResize="0"/>
          <p:nvPr/>
        </p:nvPicPr>
        <p:blipFill>
          <a:blip r:embed="rId2">
            <a:alphaModFix/>
          </a:blip>
          <a:stretch>
            <a:fillRect/>
          </a:stretch>
        </p:blipFill>
        <p:spPr>
          <a:xfrm>
            <a:off x="7498768" y="6201635"/>
            <a:ext cx="304233" cy="304200"/>
          </a:xfrm>
          <a:prstGeom prst="rect">
            <a:avLst/>
          </a:prstGeom>
          <a:noFill/>
          <a:ln>
            <a:noFill/>
          </a:ln>
        </p:spPr>
      </p:pic>
      <p:sp>
        <p:nvSpPr>
          <p:cNvPr id="391" name="Google Shape;391;p44"/>
          <p:cNvSpPr txBox="1">
            <a:spLocks noGrp="1"/>
          </p:cNvSpPr>
          <p:nvPr>
            <p:ph type="subTitle" idx="13"/>
          </p:nvPr>
        </p:nvSpPr>
        <p:spPr>
          <a:xfrm>
            <a:off x="4389067"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sz="1500"/>
            </a:lvl2pPr>
            <a:lvl3pPr lvl="2" rtl="0">
              <a:spcBef>
                <a:spcPts val="2133"/>
              </a:spcBef>
              <a:spcAft>
                <a:spcPts val="0"/>
              </a:spcAft>
              <a:buNone/>
              <a:defRPr sz="1500"/>
            </a:lvl3pPr>
            <a:lvl4pPr lvl="3" rtl="0">
              <a:spcBef>
                <a:spcPts val="2133"/>
              </a:spcBef>
              <a:spcAft>
                <a:spcPts val="0"/>
              </a:spcAft>
              <a:buNone/>
              <a:defRPr sz="1500"/>
            </a:lvl4pPr>
            <a:lvl5pPr lvl="4" rtl="0">
              <a:spcBef>
                <a:spcPts val="2133"/>
              </a:spcBef>
              <a:spcAft>
                <a:spcPts val="0"/>
              </a:spcAft>
              <a:buNone/>
              <a:defRPr sz="1500"/>
            </a:lvl5pPr>
            <a:lvl6pPr lvl="5" rtl="0">
              <a:spcBef>
                <a:spcPts val="2133"/>
              </a:spcBef>
              <a:spcAft>
                <a:spcPts val="0"/>
              </a:spcAft>
              <a:buNone/>
              <a:defRPr sz="1500"/>
            </a:lvl6pPr>
            <a:lvl7pPr lvl="6" rtl="0">
              <a:spcBef>
                <a:spcPts val="2133"/>
              </a:spcBef>
              <a:spcAft>
                <a:spcPts val="0"/>
              </a:spcAft>
              <a:buNone/>
              <a:defRPr sz="1500"/>
            </a:lvl7pPr>
            <a:lvl8pPr lvl="7" rtl="0">
              <a:spcBef>
                <a:spcPts val="2133"/>
              </a:spcBef>
              <a:spcAft>
                <a:spcPts val="0"/>
              </a:spcAft>
              <a:buNone/>
              <a:defRPr sz="1500"/>
            </a:lvl8pPr>
            <a:lvl9pPr lvl="8" rtl="0">
              <a:spcBef>
                <a:spcPts val="2133"/>
              </a:spcBef>
              <a:spcAft>
                <a:spcPts val="2133"/>
              </a:spcAft>
              <a:buNone/>
              <a:defRPr sz="1500"/>
            </a:lvl9pPr>
          </a:lstStyle>
          <a:p>
            <a:endParaRPr/>
          </a:p>
        </p:txBody>
      </p:sp>
      <p:pic>
        <p:nvPicPr>
          <p:cNvPr id="392" name="Google Shape;392;p44"/>
          <p:cNvPicPr preferRelativeResize="0"/>
          <p:nvPr/>
        </p:nvPicPr>
        <p:blipFill>
          <a:blip r:embed="rId2">
            <a:alphaModFix/>
          </a:blip>
          <a:stretch>
            <a:fillRect/>
          </a:stretch>
        </p:blipFill>
        <p:spPr>
          <a:xfrm>
            <a:off x="11201068" y="6201635"/>
            <a:ext cx="304233" cy="304200"/>
          </a:xfrm>
          <a:prstGeom prst="rect">
            <a:avLst/>
          </a:prstGeom>
          <a:noFill/>
          <a:ln>
            <a:noFill/>
          </a:ln>
        </p:spPr>
      </p:pic>
      <p:sp>
        <p:nvSpPr>
          <p:cNvPr id="393" name="Google Shape;393;p44"/>
          <p:cNvSpPr txBox="1">
            <a:spLocks noGrp="1"/>
          </p:cNvSpPr>
          <p:nvPr>
            <p:ph type="subTitle" idx="14"/>
          </p:nvPr>
        </p:nvSpPr>
        <p:spPr>
          <a:xfrm>
            <a:off x="8091433" y="6195935"/>
            <a:ext cx="3106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sz="1500"/>
            </a:lvl2pPr>
            <a:lvl3pPr lvl="2" rtl="0">
              <a:spcBef>
                <a:spcPts val="2133"/>
              </a:spcBef>
              <a:spcAft>
                <a:spcPts val="0"/>
              </a:spcAft>
              <a:buNone/>
              <a:defRPr sz="1500"/>
            </a:lvl3pPr>
            <a:lvl4pPr lvl="3" rtl="0">
              <a:spcBef>
                <a:spcPts val="2133"/>
              </a:spcBef>
              <a:spcAft>
                <a:spcPts val="0"/>
              </a:spcAft>
              <a:buNone/>
              <a:defRPr sz="1500"/>
            </a:lvl4pPr>
            <a:lvl5pPr lvl="4" rtl="0">
              <a:spcBef>
                <a:spcPts val="2133"/>
              </a:spcBef>
              <a:spcAft>
                <a:spcPts val="0"/>
              </a:spcAft>
              <a:buNone/>
              <a:defRPr sz="1500"/>
            </a:lvl5pPr>
            <a:lvl6pPr lvl="5" rtl="0">
              <a:spcBef>
                <a:spcPts val="2133"/>
              </a:spcBef>
              <a:spcAft>
                <a:spcPts val="0"/>
              </a:spcAft>
              <a:buNone/>
              <a:defRPr sz="1500"/>
            </a:lvl6pPr>
            <a:lvl7pPr lvl="6" rtl="0">
              <a:spcBef>
                <a:spcPts val="2133"/>
              </a:spcBef>
              <a:spcAft>
                <a:spcPts val="0"/>
              </a:spcAft>
              <a:buNone/>
              <a:defRPr sz="1500"/>
            </a:lvl7pPr>
            <a:lvl8pPr lvl="7" rtl="0">
              <a:spcBef>
                <a:spcPts val="2133"/>
              </a:spcBef>
              <a:spcAft>
                <a:spcPts val="0"/>
              </a:spcAft>
              <a:buNone/>
              <a:defRPr sz="1500"/>
            </a:lvl8pPr>
            <a:lvl9pPr lvl="8" rtl="0">
              <a:spcBef>
                <a:spcPts val="2133"/>
              </a:spcBef>
              <a:spcAft>
                <a:spcPts val="2133"/>
              </a:spcAft>
              <a:buNone/>
              <a:defRPr sz="15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ctivity Instructions with Four Images - pg#">
  <p:cSld name="SECTION_HEADER_1_1_2_1_2_1_1_3">
    <p:bg>
      <p:bgPr>
        <a:solidFill>
          <a:srgbClr val="FFFFFF"/>
        </a:solidFill>
        <a:effectLst/>
      </p:bgPr>
    </p:bg>
    <p:spTree>
      <p:nvGrpSpPr>
        <p:cNvPr id="1" name="Shape 394"/>
        <p:cNvGrpSpPr/>
        <p:nvPr/>
      </p:nvGrpSpPr>
      <p:grpSpPr>
        <a:xfrm>
          <a:off x="0" y="0"/>
          <a:ext cx="0" cy="0"/>
          <a:chOff x="0" y="0"/>
          <a:chExt cx="0" cy="0"/>
        </a:xfrm>
      </p:grpSpPr>
      <p:sp>
        <p:nvSpPr>
          <p:cNvPr id="395" name="Google Shape;395;p45"/>
          <p:cNvSpPr txBox="1">
            <a:spLocks noGrp="1"/>
          </p:cNvSpPr>
          <p:nvPr>
            <p:ph type="body" idx="1"/>
          </p:nvPr>
        </p:nvSpPr>
        <p:spPr>
          <a:xfrm>
            <a:off x="6583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396" name="Google Shape;396;p45"/>
          <p:cNvSpPr txBox="1">
            <a:spLocks noGrp="1"/>
          </p:cNvSpPr>
          <p:nvPr>
            <p:ph type="body" idx="2"/>
          </p:nvPr>
        </p:nvSpPr>
        <p:spPr>
          <a:xfrm>
            <a:off x="6583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397" name="Google Shape;397;p45"/>
          <p:cNvSpPr/>
          <p:nvPr/>
        </p:nvSpPr>
        <p:spPr>
          <a:xfrm>
            <a:off x="817108"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8" name="Google Shape;398;p45"/>
          <p:cNvSpPr/>
          <p:nvPr/>
        </p:nvSpPr>
        <p:spPr>
          <a:xfrm>
            <a:off x="3556245"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99" name="Google Shape;399;p45"/>
          <p:cNvSpPr/>
          <p:nvPr/>
        </p:nvSpPr>
        <p:spPr>
          <a:xfrm>
            <a:off x="9058901"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0" name="Google Shape;400;p45"/>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01" name="Google Shape;401;p45"/>
          <p:cNvSpPr txBox="1">
            <a:spLocks noGrp="1"/>
          </p:cNvSpPr>
          <p:nvPr>
            <p:ph type="subTitle" idx="4"/>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2" name="Google Shape;402;p45"/>
          <p:cNvSpPr/>
          <p:nvPr/>
        </p:nvSpPr>
        <p:spPr>
          <a:xfrm>
            <a:off x="6307573"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03" name="Google Shape;403;p45"/>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04" name="Google Shape;404;p45"/>
          <p:cNvSpPr txBox="1">
            <a:spLocks noGrp="1"/>
          </p:cNvSpPr>
          <p:nvPr>
            <p:ph type="body" idx="6"/>
          </p:nvPr>
        </p:nvSpPr>
        <p:spPr>
          <a:xfrm>
            <a:off x="3397439"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5" name="Google Shape;405;p45"/>
          <p:cNvSpPr txBox="1">
            <a:spLocks noGrp="1"/>
          </p:cNvSpPr>
          <p:nvPr>
            <p:ph type="body" idx="7"/>
          </p:nvPr>
        </p:nvSpPr>
        <p:spPr>
          <a:xfrm>
            <a:off x="3397433"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06" name="Google Shape;406;p45"/>
          <p:cNvSpPr txBox="1">
            <a:spLocks noGrp="1"/>
          </p:cNvSpPr>
          <p:nvPr>
            <p:ph type="body" idx="8"/>
          </p:nvPr>
        </p:nvSpPr>
        <p:spPr>
          <a:xfrm>
            <a:off x="6136572"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7" name="Google Shape;407;p45"/>
          <p:cNvSpPr txBox="1">
            <a:spLocks noGrp="1"/>
          </p:cNvSpPr>
          <p:nvPr>
            <p:ph type="body" idx="9"/>
          </p:nvPr>
        </p:nvSpPr>
        <p:spPr>
          <a:xfrm>
            <a:off x="6136567"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08" name="Google Shape;408;p45"/>
          <p:cNvSpPr txBox="1">
            <a:spLocks noGrp="1"/>
          </p:cNvSpPr>
          <p:nvPr>
            <p:ph type="body" idx="13"/>
          </p:nvPr>
        </p:nvSpPr>
        <p:spPr>
          <a:xfrm>
            <a:off x="88757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09" name="Google Shape;409;p45"/>
          <p:cNvSpPr txBox="1">
            <a:spLocks noGrp="1"/>
          </p:cNvSpPr>
          <p:nvPr>
            <p:ph type="body" idx="14"/>
          </p:nvPr>
        </p:nvSpPr>
        <p:spPr>
          <a:xfrm>
            <a:off x="88757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0" name="Google Shape;410;p45"/>
          <p:cNvSpPr txBox="1">
            <a:spLocks noGrp="1"/>
          </p:cNvSpPr>
          <p:nvPr>
            <p:ph type="title"/>
          </p:nvPr>
        </p:nvSpPr>
        <p:spPr>
          <a:xfrm>
            <a:off x="780300" y="864267"/>
            <a:ext cx="107288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ctivity Instructions with Four Images - Action pg#">
  <p:cSld name="SECTION_HEADER_1_1_2_1_2_1_1_3_1">
    <p:bg>
      <p:bgPr>
        <a:solidFill>
          <a:srgbClr val="FFFFFF"/>
        </a:solidFill>
        <a:effectLst/>
      </p:bgPr>
    </p:bg>
    <p:spTree>
      <p:nvGrpSpPr>
        <p:cNvPr id="1" name="Shape 411"/>
        <p:cNvGrpSpPr/>
        <p:nvPr/>
      </p:nvGrpSpPr>
      <p:grpSpPr>
        <a:xfrm>
          <a:off x="0" y="0"/>
          <a:ext cx="0" cy="0"/>
          <a:chOff x="0" y="0"/>
          <a:chExt cx="0" cy="0"/>
        </a:xfrm>
      </p:grpSpPr>
      <p:sp>
        <p:nvSpPr>
          <p:cNvPr id="412" name="Google Shape;412;p46"/>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13" name="Google Shape;413;p46"/>
          <p:cNvSpPr txBox="1">
            <a:spLocks noGrp="1"/>
          </p:cNvSpPr>
          <p:nvPr>
            <p:ph type="body" idx="2"/>
          </p:nvPr>
        </p:nvSpPr>
        <p:spPr>
          <a:xfrm>
            <a:off x="88757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14" name="Google Shape;414;p46"/>
          <p:cNvSpPr txBox="1">
            <a:spLocks noGrp="1"/>
          </p:cNvSpPr>
          <p:nvPr>
            <p:ph type="body" idx="3"/>
          </p:nvPr>
        </p:nvSpPr>
        <p:spPr>
          <a:xfrm>
            <a:off x="88757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5" name="Google Shape;415;p46"/>
          <p:cNvSpPr txBox="1">
            <a:spLocks noGrp="1"/>
          </p:cNvSpPr>
          <p:nvPr>
            <p:ph type="body" idx="4"/>
          </p:nvPr>
        </p:nvSpPr>
        <p:spPr>
          <a:xfrm>
            <a:off x="658305"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16" name="Google Shape;416;p46"/>
          <p:cNvSpPr txBox="1">
            <a:spLocks noGrp="1"/>
          </p:cNvSpPr>
          <p:nvPr>
            <p:ph type="body" idx="5"/>
          </p:nvPr>
        </p:nvSpPr>
        <p:spPr>
          <a:xfrm>
            <a:off x="658300"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17" name="Google Shape;417;p46"/>
          <p:cNvSpPr/>
          <p:nvPr/>
        </p:nvSpPr>
        <p:spPr>
          <a:xfrm>
            <a:off x="817108"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8" name="Google Shape;418;p46"/>
          <p:cNvSpPr/>
          <p:nvPr/>
        </p:nvSpPr>
        <p:spPr>
          <a:xfrm>
            <a:off x="3556245"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9" name="Google Shape;419;p46"/>
          <p:cNvSpPr/>
          <p:nvPr/>
        </p:nvSpPr>
        <p:spPr>
          <a:xfrm>
            <a:off x="9058901"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0" name="Google Shape;420;p46"/>
          <p:cNvSpPr txBox="1">
            <a:spLocks noGrp="1"/>
          </p:cNvSpPr>
          <p:nvPr>
            <p:ph type="subTitle" idx="6"/>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21" name="Google Shape;421;p46"/>
          <p:cNvSpPr txBox="1">
            <a:spLocks noGrp="1"/>
          </p:cNvSpPr>
          <p:nvPr>
            <p:ph type="subTitle" idx="7"/>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22" name="Google Shape;422;p46"/>
          <p:cNvSpPr/>
          <p:nvPr/>
        </p:nvSpPr>
        <p:spPr>
          <a:xfrm>
            <a:off x="6307573" y="1819139"/>
            <a:ext cx="2474800" cy="15388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23" name="Google Shape;423;p46"/>
          <p:cNvSpPr txBox="1">
            <a:spLocks noGrp="1"/>
          </p:cNvSpPr>
          <p:nvPr>
            <p:ph type="body" idx="8"/>
          </p:nvPr>
        </p:nvSpPr>
        <p:spPr>
          <a:xfrm>
            <a:off x="3397439"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24" name="Google Shape;424;p46"/>
          <p:cNvSpPr txBox="1">
            <a:spLocks noGrp="1"/>
          </p:cNvSpPr>
          <p:nvPr>
            <p:ph type="body" idx="9"/>
          </p:nvPr>
        </p:nvSpPr>
        <p:spPr>
          <a:xfrm>
            <a:off x="3397433"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25" name="Google Shape;425;p46"/>
          <p:cNvSpPr txBox="1">
            <a:spLocks noGrp="1"/>
          </p:cNvSpPr>
          <p:nvPr>
            <p:ph type="body" idx="13"/>
          </p:nvPr>
        </p:nvSpPr>
        <p:spPr>
          <a:xfrm>
            <a:off x="6136572" y="3523488"/>
            <a:ext cx="2633600" cy="524400"/>
          </a:xfrm>
          <a:prstGeom prst="rect">
            <a:avLst/>
          </a:prstGeom>
        </p:spPr>
        <p:txBody>
          <a:bodyPr spcFirstLastPara="1" wrap="square" lIns="91425" tIns="91425" rIns="0" bIns="91425" anchor="t" anchorCtr="0">
            <a:noAutofit/>
          </a:bodyPr>
          <a:lstStyle>
            <a:lvl1pPr marL="609585" lvl="0" indent="-423323" rtl="0">
              <a:lnSpc>
                <a:spcPct val="100000"/>
              </a:lnSpc>
              <a:spcBef>
                <a:spcPts val="0"/>
              </a:spcBef>
              <a:spcAft>
                <a:spcPts val="0"/>
              </a:spcAft>
              <a:buClr>
                <a:srgbClr val="767676"/>
              </a:buClr>
              <a:buSzPts val="1400"/>
              <a:buChar char="●"/>
              <a:defRPr sz="1900" b="1">
                <a:solidFill>
                  <a:srgbClr val="767676"/>
                </a:solidFill>
              </a:defRPr>
            </a:lvl1pPr>
            <a:lvl2pPr marL="1219170" lvl="1" indent="-423323" rtl="0">
              <a:lnSpc>
                <a:spcPct val="100000"/>
              </a:lnSpc>
              <a:spcBef>
                <a:spcPts val="2133"/>
              </a:spcBef>
              <a:spcAft>
                <a:spcPts val="0"/>
              </a:spcAft>
              <a:buClr>
                <a:srgbClr val="767676"/>
              </a:buClr>
              <a:buSzPts val="1400"/>
              <a:buChar char="○"/>
              <a:defRPr b="1">
                <a:solidFill>
                  <a:srgbClr val="767676"/>
                </a:solidFill>
              </a:defRPr>
            </a:lvl2pPr>
            <a:lvl3pPr marL="1828754" lvl="2" indent="-423323" rtl="0">
              <a:lnSpc>
                <a:spcPct val="100000"/>
              </a:lnSpc>
              <a:spcBef>
                <a:spcPts val="2133"/>
              </a:spcBef>
              <a:spcAft>
                <a:spcPts val="0"/>
              </a:spcAft>
              <a:buClr>
                <a:srgbClr val="767676"/>
              </a:buClr>
              <a:buSzPts val="1400"/>
              <a:buChar char="■"/>
              <a:defRPr b="1">
                <a:solidFill>
                  <a:srgbClr val="767676"/>
                </a:solidFill>
              </a:defRPr>
            </a:lvl3pPr>
            <a:lvl4pPr marL="2438339" lvl="3" indent="-423323" rtl="0">
              <a:lnSpc>
                <a:spcPct val="100000"/>
              </a:lnSpc>
              <a:spcBef>
                <a:spcPts val="2133"/>
              </a:spcBef>
              <a:spcAft>
                <a:spcPts val="0"/>
              </a:spcAft>
              <a:buClr>
                <a:srgbClr val="767676"/>
              </a:buClr>
              <a:buSzPts val="1400"/>
              <a:buChar char="●"/>
              <a:defRPr b="1">
                <a:solidFill>
                  <a:srgbClr val="767676"/>
                </a:solidFill>
              </a:defRPr>
            </a:lvl4pPr>
            <a:lvl5pPr marL="3047924" lvl="4" indent="-423323" rtl="0">
              <a:lnSpc>
                <a:spcPct val="100000"/>
              </a:lnSpc>
              <a:spcBef>
                <a:spcPts val="2133"/>
              </a:spcBef>
              <a:spcAft>
                <a:spcPts val="0"/>
              </a:spcAft>
              <a:buClr>
                <a:srgbClr val="767676"/>
              </a:buClr>
              <a:buSzPts val="1400"/>
              <a:buChar char="○"/>
              <a:defRPr b="1">
                <a:solidFill>
                  <a:srgbClr val="767676"/>
                </a:solidFill>
              </a:defRPr>
            </a:lvl5pPr>
            <a:lvl6pPr marL="3657509" lvl="5" indent="-423323" rtl="0">
              <a:lnSpc>
                <a:spcPct val="100000"/>
              </a:lnSpc>
              <a:spcBef>
                <a:spcPts val="2133"/>
              </a:spcBef>
              <a:spcAft>
                <a:spcPts val="0"/>
              </a:spcAft>
              <a:buClr>
                <a:srgbClr val="767676"/>
              </a:buClr>
              <a:buSzPts val="1400"/>
              <a:buChar char="■"/>
              <a:defRPr b="1">
                <a:solidFill>
                  <a:srgbClr val="767676"/>
                </a:solidFill>
              </a:defRPr>
            </a:lvl6pPr>
            <a:lvl7pPr marL="4267093" lvl="6" indent="-423323" rtl="0">
              <a:lnSpc>
                <a:spcPct val="100000"/>
              </a:lnSpc>
              <a:spcBef>
                <a:spcPts val="2133"/>
              </a:spcBef>
              <a:spcAft>
                <a:spcPts val="0"/>
              </a:spcAft>
              <a:buClr>
                <a:srgbClr val="767676"/>
              </a:buClr>
              <a:buSzPts val="1400"/>
              <a:buChar char="●"/>
              <a:defRPr b="1">
                <a:solidFill>
                  <a:srgbClr val="767676"/>
                </a:solidFill>
              </a:defRPr>
            </a:lvl7pPr>
            <a:lvl8pPr marL="4876678" lvl="7" indent="-423323" rtl="0">
              <a:lnSpc>
                <a:spcPct val="100000"/>
              </a:lnSpc>
              <a:spcBef>
                <a:spcPts val="2133"/>
              </a:spcBef>
              <a:spcAft>
                <a:spcPts val="0"/>
              </a:spcAft>
              <a:buClr>
                <a:srgbClr val="767676"/>
              </a:buClr>
              <a:buSzPts val="1400"/>
              <a:buChar char="○"/>
              <a:defRPr b="1">
                <a:solidFill>
                  <a:srgbClr val="767676"/>
                </a:solidFill>
              </a:defRPr>
            </a:lvl8pPr>
            <a:lvl9pPr marL="5486263" lvl="8" indent="-423323" rtl="0">
              <a:lnSpc>
                <a:spcPct val="100000"/>
              </a:lnSpc>
              <a:spcBef>
                <a:spcPts val="2133"/>
              </a:spcBef>
              <a:spcAft>
                <a:spcPts val="2133"/>
              </a:spcAft>
              <a:buClr>
                <a:srgbClr val="767676"/>
              </a:buClr>
              <a:buSzPts val="1400"/>
              <a:buChar char="■"/>
              <a:defRPr b="1">
                <a:solidFill>
                  <a:srgbClr val="767676"/>
                </a:solidFill>
              </a:defRPr>
            </a:lvl9pPr>
          </a:lstStyle>
          <a:p>
            <a:endParaRPr/>
          </a:p>
        </p:txBody>
      </p:sp>
      <p:sp>
        <p:nvSpPr>
          <p:cNvPr id="426" name="Google Shape;426;p46"/>
          <p:cNvSpPr txBox="1">
            <a:spLocks noGrp="1"/>
          </p:cNvSpPr>
          <p:nvPr>
            <p:ph type="body" idx="14"/>
          </p:nvPr>
        </p:nvSpPr>
        <p:spPr>
          <a:xfrm>
            <a:off x="6136567" y="3901501"/>
            <a:ext cx="2633600" cy="206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000000"/>
              </a:buClr>
              <a:buSzPts val="1400"/>
              <a:buChar char="●"/>
              <a:defRPr sz="1900">
                <a:solidFill>
                  <a:srgbClr val="000000"/>
                </a:solidFill>
              </a:defRPr>
            </a:lvl1pPr>
            <a:lvl2pPr marL="1219170" lvl="1" indent="-423323" rtl="0">
              <a:lnSpc>
                <a:spcPct val="100000"/>
              </a:lnSpc>
              <a:spcBef>
                <a:spcPts val="2133"/>
              </a:spcBef>
              <a:spcAft>
                <a:spcPts val="0"/>
              </a:spcAft>
              <a:buClr>
                <a:srgbClr val="000000"/>
              </a:buClr>
              <a:buSzPts val="1400"/>
              <a:buChar char="○"/>
              <a:defRPr>
                <a:solidFill>
                  <a:srgbClr val="000000"/>
                </a:solidFill>
              </a:defRPr>
            </a:lvl2pPr>
            <a:lvl3pPr marL="1828754" lvl="2" indent="-423323" rtl="0">
              <a:lnSpc>
                <a:spcPct val="100000"/>
              </a:lnSpc>
              <a:spcBef>
                <a:spcPts val="2133"/>
              </a:spcBef>
              <a:spcAft>
                <a:spcPts val="0"/>
              </a:spcAft>
              <a:buClr>
                <a:srgbClr val="000000"/>
              </a:buClr>
              <a:buSzPts val="1400"/>
              <a:buChar char="■"/>
              <a:defRPr>
                <a:solidFill>
                  <a:srgbClr val="000000"/>
                </a:solidFill>
              </a:defRPr>
            </a:lvl3pPr>
            <a:lvl4pPr marL="2438339" lvl="3" indent="-423323" rtl="0">
              <a:lnSpc>
                <a:spcPct val="100000"/>
              </a:lnSpc>
              <a:spcBef>
                <a:spcPts val="2133"/>
              </a:spcBef>
              <a:spcAft>
                <a:spcPts val="0"/>
              </a:spcAft>
              <a:buClr>
                <a:srgbClr val="000000"/>
              </a:buClr>
              <a:buSzPts val="1400"/>
              <a:buChar char="●"/>
              <a:defRPr>
                <a:solidFill>
                  <a:srgbClr val="000000"/>
                </a:solidFill>
              </a:defRPr>
            </a:lvl4pPr>
            <a:lvl5pPr marL="3047924" lvl="4" indent="-423323" rtl="0">
              <a:lnSpc>
                <a:spcPct val="100000"/>
              </a:lnSpc>
              <a:spcBef>
                <a:spcPts val="2133"/>
              </a:spcBef>
              <a:spcAft>
                <a:spcPts val="0"/>
              </a:spcAft>
              <a:buClr>
                <a:srgbClr val="000000"/>
              </a:buClr>
              <a:buSzPts val="1400"/>
              <a:buChar char="○"/>
              <a:defRPr>
                <a:solidFill>
                  <a:srgbClr val="000000"/>
                </a:solidFill>
              </a:defRPr>
            </a:lvl5pPr>
            <a:lvl6pPr marL="3657509" lvl="5" indent="-423323" rtl="0">
              <a:lnSpc>
                <a:spcPct val="100000"/>
              </a:lnSpc>
              <a:spcBef>
                <a:spcPts val="2133"/>
              </a:spcBef>
              <a:spcAft>
                <a:spcPts val="0"/>
              </a:spcAft>
              <a:buClr>
                <a:srgbClr val="000000"/>
              </a:buClr>
              <a:buSzPts val="1400"/>
              <a:buChar char="■"/>
              <a:defRPr>
                <a:solidFill>
                  <a:srgbClr val="000000"/>
                </a:solidFill>
              </a:defRPr>
            </a:lvl6pPr>
            <a:lvl7pPr marL="4267093" lvl="6" indent="-423323" rtl="0">
              <a:lnSpc>
                <a:spcPct val="100000"/>
              </a:lnSpc>
              <a:spcBef>
                <a:spcPts val="2133"/>
              </a:spcBef>
              <a:spcAft>
                <a:spcPts val="0"/>
              </a:spcAft>
              <a:buClr>
                <a:srgbClr val="000000"/>
              </a:buClr>
              <a:buSzPts val="1400"/>
              <a:buChar char="●"/>
              <a:defRPr>
                <a:solidFill>
                  <a:srgbClr val="000000"/>
                </a:solidFill>
              </a:defRPr>
            </a:lvl7pPr>
            <a:lvl8pPr marL="4876678" lvl="7" indent="-423323" rtl="0">
              <a:lnSpc>
                <a:spcPct val="100000"/>
              </a:lnSpc>
              <a:spcBef>
                <a:spcPts val="2133"/>
              </a:spcBef>
              <a:spcAft>
                <a:spcPts val="0"/>
              </a:spcAft>
              <a:buClr>
                <a:srgbClr val="000000"/>
              </a:buClr>
              <a:buSzPts val="1400"/>
              <a:buChar char="○"/>
              <a:defRPr>
                <a:solidFill>
                  <a:srgbClr val="000000"/>
                </a:solidFill>
              </a:defRPr>
            </a:lvl8pPr>
            <a:lvl9pPr marL="5486263" lvl="8" indent="-423323" rtl="0">
              <a:lnSpc>
                <a:spcPct val="100000"/>
              </a:lnSpc>
              <a:spcBef>
                <a:spcPts val="2133"/>
              </a:spcBef>
              <a:spcAft>
                <a:spcPts val="2133"/>
              </a:spcAft>
              <a:buClr>
                <a:srgbClr val="000000"/>
              </a:buClr>
              <a:buSzPts val="1400"/>
              <a:buChar char="■"/>
              <a:defRPr>
                <a:solidFill>
                  <a:srgbClr val="000000"/>
                </a:solidFill>
              </a:defRPr>
            </a:lvl9pPr>
          </a:lstStyle>
          <a:p>
            <a:endParaRPr/>
          </a:p>
        </p:txBody>
      </p:sp>
      <p:sp>
        <p:nvSpPr>
          <p:cNvPr id="427" name="Google Shape;427;p46"/>
          <p:cNvSpPr txBox="1">
            <a:spLocks noGrp="1"/>
          </p:cNvSpPr>
          <p:nvPr>
            <p:ph type="title"/>
          </p:nvPr>
        </p:nvSpPr>
        <p:spPr>
          <a:xfrm>
            <a:off x="1450848" y="864267"/>
            <a:ext cx="100096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33FBF"/>
              </a:buClr>
              <a:buSzPts val="2400"/>
              <a:buNone/>
              <a:defRPr sz="3200">
                <a:solidFill>
                  <a:srgbClr val="333FBF"/>
                </a:solidFill>
              </a:defRPr>
            </a:lvl1pPr>
            <a:lvl2pPr lvl="1" rtl="0">
              <a:spcBef>
                <a:spcPts val="0"/>
              </a:spcBef>
              <a:spcAft>
                <a:spcPts val="0"/>
              </a:spcAft>
              <a:buClr>
                <a:srgbClr val="333FBF"/>
              </a:buClr>
              <a:buSzPts val="2800"/>
              <a:buNone/>
              <a:defRPr>
                <a:solidFill>
                  <a:srgbClr val="333FBF"/>
                </a:solidFill>
              </a:defRPr>
            </a:lvl2pPr>
            <a:lvl3pPr lvl="2" rtl="0">
              <a:spcBef>
                <a:spcPts val="0"/>
              </a:spcBef>
              <a:spcAft>
                <a:spcPts val="0"/>
              </a:spcAft>
              <a:buClr>
                <a:srgbClr val="333FBF"/>
              </a:buClr>
              <a:buSzPts val="2800"/>
              <a:buNone/>
              <a:defRPr>
                <a:solidFill>
                  <a:srgbClr val="333FBF"/>
                </a:solidFill>
              </a:defRPr>
            </a:lvl3pPr>
            <a:lvl4pPr lvl="3" rtl="0">
              <a:spcBef>
                <a:spcPts val="0"/>
              </a:spcBef>
              <a:spcAft>
                <a:spcPts val="0"/>
              </a:spcAft>
              <a:buClr>
                <a:srgbClr val="333FBF"/>
              </a:buClr>
              <a:buSzPts val="2800"/>
              <a:buNone/>
              <a:defRPr>
                <a:solidFill>
                  <a:srgbClr val="333FBF"/>
                </a:solidFill>
              </a:defRPr>
            </a:lvl4pPr>
            <a:lvl5pPr lvl="4" rtl="0">
              <a:spcBef>
                <a:spcPts val="0"/>
              </a:spcBef>
              <a:spcAft>
                <a:spcPts val="0"/>
              </a:spcAft>
              <a:buClr>
                <a:srgbClr val="333FBF"/>
              </a:buClr>
              <a:buSzPts val="2800"/>
              <a:buNone/>
              <a:defRPr>
                <a:solidFill>
                  <a:srgbClr val="333FBF"/>
                </a:solidFill>
              </a:defRPr>
            </a:lvl5pPr>
            <a:lvl6pPr lvl="5" rtl="0">
              <a:spcBef>
                <a:spcPts val="0"/>
              </a:spcBef>
              <a:spcAft>
                <a:spcPts val="0"/>
              </a:spcAft>
              <a:buClr>
                <a:srgbClr val="333FBF"/>
              </a:buClr>
              <a:buSzPts val="2800"/>
              <a:buNone/>
              <a:defRPr>
                <a:solidFill>
                  <a:srgbClr val="333FBF"/>
                </a:solidFill>
              </a:defRPr>
            </a:lvl6pPr>
            <a:lvl7pPr lvl="6" rtl="0">
              <a:spcBef>
                <a:spcPts val="0"/>
              </a:spcBef>
              <a:spcAft>
                <a:spcPts val="0"/>
              </a:spcAft>
              <a:buClr>
                <a:srgbClr val="333FBF"/>
              </a:buClr>
              <a:buSzPts val="2800"/>
              <a:buNone/>
              <a:defRPr>
                <a:solidFill>
                  <a:srgbClr val="333FBF"/>
                </a:solidFill>
              </a:defRPr>
            </a:lvl7pPr>
            <a:lvl8pPr lvl="7" rtl="0">
              <a:spcBef>
                <a:spcPts val="0"/>
              </a:spcBef>
              <a:spcAft>
                <a:spcPts val="0"/>
              </a:spcAft>
              <a:buClr>
                <a:srgbClr val="333FBF"/>
              </a:buClr>
              <a:buSzPts val="2800"/>
              <a:buNone/>
              <a:defRPr>
                <a:solidFill>
                  <a:srgbClr val="333FBF"/>
                </a:solidFill>
              </a:defRPr>
            </a:lvl8pPr>
            <a:lvl9pPr lvl="8" rtl="0">
              <a:spcBef>
                <a:spcPts val="0"/>
              </a:spcBef>
              <a:spcAft>
                <a:spcPts val="0"/>
              </a:spcAft>
              <a:buClr>
                <a:srgbClr val="333FBF"/>
              </a:buClr>
              <a:buSzPts val="2800"/>
              <a:buNone/>
              <a:defRPr>
                <a:solidFill>
                  <a:srgbClr val="333FBF"/>
                </a:solidFill>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479" userDrawn="1">
          <p15:clr>
            <a:srgbClr val="F9AD4C"/>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ctivity Instruction with Single Image or GIF - pg#">
  <p:cSld name="SECTION_HEADER_1_1_2_1_2_1_1_2_1">
    <p:bg>
      <p:bgPr>
        <a:solidFill>
          <a:srgbClr val="FFFFFF"/>
        </a:solidFill>
        <a:effectLst/>
      </p:bgPr>
    </p:bg>
    <p:spTree>
      <p:nvGrpSpPr>
        <p:cNvPr id="1" name="Shape 428"/>
        <p:cNvGrpSpPr/>
        <p:nvPr/>
      </p:nvGrpSpPr>
      <p:grpSpPr>
        <a:xfrm>
          <a:off x="0" y="0"/>
          <a:ext cx="0" cy="0"/>
          <a:chOff x="0" y="0"/>
          <a:chExt cx="0" cy="0"/>
        </a:xfrm>
      </p:grpSpPr>
      <p:sp>
        <p:nvSpPr>
          <p:cNvPr id="429" name="Google Shape;429;p47"/>
          <p:cNvSpPr txBox="1">
            <a:spLocks noGrp="1"/>
          </p:cNvSpPr>
          <p:nvPr>
            <p:ph type="body" idx="1"/>
          </p:nvPr>
        </p:nvSpPr>
        <p:spPr>
          <a:xfrm>
            <a:off x="792480" y="1784096"/>
            <a:ext cx="6218000" cy="44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900"/>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430" name="Google Shape;430;p47"/>
          <p:cNvSpPr txBox="1">
            <a:spLocks noGrp="1"/>
          </p:cNvSpPr>
          <p:nvPr>
            <p:ph type="title"/>
          </p:nvPr>
        </p:nvSpPr>
        <p:spPr>
          <a:xfrm>
            <a:off x="1450848" y="864267"/>
            <a:ext cx="10004800" cy="656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1" name="Google Shape;431;p47"/>
          <p:cNvSpPr/>
          <p:nvPr/>
        </p:nvSpPr>
        <p:spPr>
          <a:xfrm>
            <a:off x="8084233" y="1605084"/>
            <a:ext cx="3778800" cy="4678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2" name="Google Shape;432;p47"/>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33" name="Google Shape;433;p47"/>
          <p:cNvSpPr txBox="1">
            <a:spLocks noGrp="1"/>
          </p:cNvSpPr>
          <p:nvPr>
            <p:ph type="subTitle" idx="3"/>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34" name="Google Shape;434;p47"/>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344" userDrawn="1">
          <p15:clr>
            <a:srgbClr val="F9AD4C"/>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ctivity Review with Image or GIF - pg#">
  <p:cSld name="SECTION_HEADER_1_1_2_1_2_1_1_2_1_1_1">
    <p:bg>
      <p:bgPr>
        <a:solidFill>
          <a:srgbClr val="FFFFFF"/>
        </a:solidFill>
        <a:effectLst/>
      </p:bgPr>
    </p:bg>
    <p:spTree>
      <p:nvGrpSpPr>
        <p:cNvPr id="1" name="Shape 435"/>
        <p:cNvGrpSpPr/>
        <p:nvPr/>
      </p:nvGrpSpPr>
      <p:grpSpPr>
        <a:xfrm>
          <a:off x="0" y="0"/>
          <a:ext cx="0" cy="0"/>
          <a:chOff x="0" y="0"/>
          <a:chExt cx="0" cy="0"/>
        </a:xfrm>
      </p:grpSpPr>
      <p:sp>
        <p:nvSpPr>
          <p:cNvPr id="436" name="Google Shape;436;p48"/>
          <p:cNvSpPr txBox="1">
            <a:spLocks noGrp="1"/>
          </p:cNvSpPr>
          <p:nvPr>
            <p:ph type="body" idx="1"/>
          </p:nvPr>
        </p:nvSpPr>
        <p:spPr>
          <a:xfrm>
            <a:off x="792480" y="1784096"/>
            <a:ext cx="6218000" cy="44012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900"/>
            </a:lvl1pPr>
            <a:lvl2pPr marL="1219170" lvl="1" indent="-423323" rtl="0">
              <a:lnSpc>
                <a:spcPct val="100000"/>
              </a:lnSpc>
              <a:spcBef>
                <a:spcPts val="2133"/>
              </a:spcBef>
              <a:spcAft>
                <a:spcPts val="0"/>
              </a:spcAft>
              <a:buSzPts val="1400"/>
              <a:buChar char="○"/>
              <a:defRPr/>
            </a:lvl2pPr>
            <a:lvl3pPr marL="1828754" lvl="2" indent="-423323" rtl="0">
              <a:lnSpc>
                <a:spcPct val="100000"/>
              </a:lnSpc>
              <a:spcBef>
                <a:spcPts val="2133"/>
              </a:spcBef>
              <a:spcAft>
                <a:spcPts val="0"/>
              </a:spcAft>
              <a:buSzPts val="1400"/>
              <a:buChar char="■"/>
              <a:defRPr/>
            </a:lvl3pPr>
            <a:lvl4pPr marL="2438339" lvl="3" indent="-423323" rtl="0">
              <a:lnSpc>
                <a:spcPct val="100000"/>
              </a:lnSpc>
              <a:spcBef>
                <a:spcPts val="2133"/>
              </a:spcBef>
              <a:spcAft>
                <a:spcPts val="0"/>
              </a:spcAft>
              <a:buSzPts val="1400"/>
              <a:buChar char="●"/>
              <a:defRPr/>
            </a:lvl4pPr>
            <a:lvl5pPr marL="3047924" lvl="4" indent="-423323" rtl="0">
              <a:lnSpc>
                <a:spcPct val="100000"/>
              </a:lnSpc>
              <a:spcBef>
                <a:spcPts val="2133"/>
              </a:spcBef>
              <a:spcAft>
                <a:spcPts val="0"/>
              </a:spcAft>
              <a:buSzPts val="1400"/>
              <a:buChar char="○"/>
              <a:defRPr/>
            </a:lvl5pPr>
            <a:lvl6pPr marL="3657509" lvl="5" indent="-423323" rtl="0">
              <a:lnSpc>
                <a:spcPct val="100000"/>
              </a:lnSpc>
              <a:spcBef>
                <a:spcPts val="2133"/>
              </a:spcBef>
              <a:spcAft>
                <a:spcPts val="0"/>
              </a:spcAft>
              <a:buSzPts val="1400"/>
              <a:buChar char="■"/>
              <a:defRPr/>
            </a:lvl6pPr>
            <a:lvl7pPr marL="4267093" lvl="6" indent="-423323" rtl="0">
              <a:lnSpc>
                <a:spcPct val="100000"/>
              </a:lnSpc>
              <a:spcBef>
                <a:spcPts val="2133"/>
              </a:spcBef>
              <a:spcAft>
                <a:spcPts val="0"/>
              </a:spcAft>
              <a:buSzPts val="1400"/>
              <a:buChar char="●"/>
              <a:defRPr/>
            </a:lvl7pPr>
            <a:lvl8pPr marL="4876678" lvl="7" indent="-423323" rtl="0">
              <a:lnSpc>
                <a:spcPct val="100000"/>
              </a:lnSpc>
              <a:spcBef>
                <a:spcPts val="2133"/>
              </a:spcBef>
              <a:spcAft>
                <a:spcPts val="0"/>
              </a:spcAft>
              <a:buSzPts val="1400"/>
              <a:buChar char="○"/>
              <a:defRPr/>
            </a:lvl8pPr>
            <a:lvl9pPr marL="5486263" lvl="8" indent="-423323" rtl="0">
              <a:lnSpc>
                <a:spcPct val="100000"/>
              </a:lnSpc>
              <a:spcBef>
                <a:spcPts val="2133"/>
              </a:spcBef>
              <a:spcAft>
                <a:spcPts val="2133"/>
              </a:spcAft>
              <a:buSzPts val="1400"/>
              <a:buChar char="■"/>
              <a:defRPr/>
            </a:lvl9pPr>
          </a:lstStyle>
          <a:p>
            <a:endParaRPr/>
          </a:p>
        </p:txBody>
      </p:sp>
      <p:sp>
        <p:nvSpPr>
          <p:cNvPr id="437" name="Google Shape;437;p48"/>
          <p:cNvSpPr txBox="1">
            <a:spLocks noGrp="1"/>
          </p:cNvSpPr>
          <p:nvPr>
            <p:ph type="title"/>
          </p:nvPr>
        </p:nvSpPr>
        <p:spPr>
          <a:xfrm>
            <a:off x="792463" y="864267"/>
            <a:ext cx="10004800" cy="656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38" name="Google Shape;438;p48"/>
          <p:cNvSpPr/>
          <p:nvPr/>
        </p:nvSpPr>
        <p:spPr>
          <a:xfrm>
            <a:off x="8084233" y="1605084"/>
            <a:ext cx="3778800" cy="46784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39" name="Google Shape;439;p48"/>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0" name="Google Shape;440;p48"/>
          <p:cNvSpPr txBox="1">
            <a:spLocks noGrp="1"/>
          </p:cNvSpPr>
          <p:nvPr>
            <p:ph type="subTitle" idx="3"/>
          </p:nvPr>
        </p:nvSpPr>
        <p:spPr>
          <a:xfrm>
            <a:off x="315833" y="219467"/>
            <a:ext cx="5767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41" name="Google Shape;441;p48"/>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344" userDrawn="1">
          <p15:clr>
            <a:srgbClr val="F9AD4C"/>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uidelines with Numbering - pg#">
  <p:cSld name="SECTION_HEADER_1_1_2_1_2_1_1_1_3">
    <p:bg>
      <p:bgPr>
        <a:solidFill>
          <a:srgbClr val="FFFFFF"/>
        </a:solidFill>
        <a:effectLst/>
      </p:bgPr>
    </p:bg>
    <p:spTree>
      <p:nvGrpSpPr>
        <p:cNvPr id="1" name="Shape 442"/>
        <p:cNvGrpSpPr/>
        <p:nvPr/>
      </p:nvGrpSpPr>
      <p:grpSpPr>
        <a:xfrm>
          <a:off x="0" y="0"/>
          <a:ext cx="0" cy="0"/>
          <a:chOff x="0" y="0"/>
          <a:chExt cx="0" cy="0"/>
        </a:xfrm>
      </p:grpSpPr>
      <p:sp>
        <p:nvSpPr>
          <p:cNvPr id="443" name="Google Shape;443;p49"/>
          <p:cNvSpPr txBox="1">
            <a:spLocks noGrp="1"/>
          </p:cNvSpPr>
          <p:nvPr>
            <p:ph type="body" idx="1"/>
          </p:nvPr>
        </p:nvSpPr>
        <p:spPr>
          <a:xfrm>
            <a:off x="1426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44" name="Google Shape;444;p49"/>
          <p:cNvSpPr txBox="1">
            <a:spLocks noGrp="1"/>
          </p:cNvSpPr>
          <p:nvPr>
            <p:ph type="title"/>
          </p:nvPr>
        </p:nvSpPr>
        <p:spPr>
          <a:xfrm>
            <a:off x="1450848"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49"/>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46" name="Google Shape;446;p49"/>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47" name="Google Shape;447;p49"/>
          <p:cNvSpPr txBox="1">
            <a:spLocks noGrp="1"/>
          </p:cNvSpPr>
          <p:nvPr>
            <p:ph type="body" idx="4"/>
          </p:nvPr>
        </p:nvSpPr>
        <p:spPr>
          <a:xfrm>
            <a:off x="1072896" y="1771904"/>
            <a:ext cx="402400" cy="4169600"/>
          </a:xfrm>
          <a:prstGeom prst="rect">
            <a:avLst/>
          </a:prstGeom>
        </p:spPr>
        <p:txBody>
          <a:bodyPr spcFirstLastPara="1" wrap="square" lIns="0" tIns="91425" rIns="0" bIns="91425" anchor="t" anchorCtr="0">
            <a:noAutofit/>
          </a:bodyPr>
          <a:lstStyle>
            <a:lvl1pPr marL="609585" lvl="0" indent="-440256" algn="r" rtl="0">
              <a:lnSpc>
                <a:spcPct val="100000"/>
              </a:lnSpc>
              <a:spcBef>
                <a:spcPts val="0"/>
              </a:spcBef>
              <a:spcAft>
                <a:spcPts val="0"/>
              </a:spcAft>
              <a:buClr>
                <a:srgbClr val="767676"/>
              </a:buClr>
              <a:buSzPts val="1600"/>
              <a:buChar char="●"/>
              <a:defRPr sz="2100" b="1">
                <a:solidFill>
                  <a:srgbClr val="767676"/>
                </a:solidFill>
              </a:defRPr>
            </a:lvl1pPr>
            <a:lvl2pPr marL="1219170" lvl="1" indent="-440256" algn="r" rtl="0">
              <a:lnSpc>
                <a:spcPct val="100000"/>
              </a:lnSpc>
              <a:spcBef>
                <a:spcPts val="2133"/>
              </a:spcBef>
              <a:spcAft>
                <a:spcPts val="0"/>
              </a:spcAft>
              <a:buClr>
                <a:srgbClr val="767676"/>
              </a:buClr>
              <a:buSzPts val="1600"/>
              <a:buChar char="○"/>
              <a:defRPr sz="2100" b="1">
                <a:solidFill>
                  <a:srgbClr val="767676"/>
                </a:solidFill>
              </a:defRPr>
            </a:lvl2pPr>
            <a:lvl3pPr marL="1828754" lvl="2" indent="-440256" algn="r" rtl="0">
              <a:lnSpc>
                <a:spcPct val="100000"/>
              </a:lnSpc>
              <a:spcBef>
                <a:spcPts val="2133"/>
              </a:spcBef>
              <a:spcAft>
                <a:spcPts val="0"/>
              </a:spcAft>
              <a:buClr>
                <a:srgbClr val="767676"/>
              </a:buClr>
              <a:buSzPts val="1600"/>
              <a:buChar char="■"/>
              <a:defRPr sz="2100" b="1">
                <a:solidFill>
                  <a:srgbClr val="767676"/>
                </a:solidFill>
              </a:defRPr>
            </a:lvl3pPr>
            <a:lvl4pPr marL="2438339" lvl="3" indent="-440256" algn="r" rtl="0">
              <a:lnSpc>
                <a:spcPct val="100000"/>
              </a:lnSpc>
              <a:spcBef>
                <a:spcPts val="2133"/>
              </a:spcBef>
              <a:spcAft>
                <a:spcPts val="0"/>
              </a:spcAft>
              <a:buClr>
                <a:srgbClr val="767676"/>
              </a:buClr>
              <a:buSzPts val="1600"/>
              <a:buChar char="●"/>
              <a:defRPr sz="2100" b="1">
                <a:solidFill>
                  <a:srgbClr val="767676"/>
                </a:solidFill>
              </a:defRPr>
            </a:lvl4pPr>
            <a:lvl5pPr marL="3047924" lvl="4" indent="-440256" algn="r" rtl="0">
              <a:lnSpc>
                <a:spcPct val="100000"/>
              </a:lnSpc>
              <a:spcBef>
                <a:spcPts val="2133"/>
              </a:spcBef>
              <a:spcAft>
                <a:spcPts val="0"/>
              </a:spcAft>
              <a:buClr>
                <a:srgbClr val="767676"/>
              </a:buClr>
              <a:buSzPts val="1600"/>
              <a:buChar char="○"/>
              <a:defRPr sz="2100" b="1">
                <a:solidFill>
                  <a:srgbClr val="767676"/>
                </a:solidFill>
              </a:defRPr>
            </a:lvl5pPr>
            <a:lvl6pPr marL="3657509" lvl="5" indent="-440256" algn="r" rtl="0">
              <a:lnSpc>
                <a:spcPct val="100000"/>
              </a:lnSpc>
              <a:spcBef>
                <a:spcPts val="2133"/>
              </a:spcBef>
              <a:spcAft>
                <a:spcPts val="0"/>
              </a:spcAft>
              <a:buClr>
                <a:srgbClr val="767676"/>
              </a:buClr>
              <a:buSzPts val="1600"/>
              <a:buChar char="■"/>
              <a:defRPr sz="2100" b="1">
                <a:solidFill>
                  <a:srgbClr val="767676"/>
                </a:solidFill>
              </a:defRPr>
            </a:lvl6pPr>
            <a:lvl7pPr marL="4267093" lvl="6" indent="-440256" algn="r" rtl="0">
              <a:lnSpc>
                <a:spcPct val="100000"/>
              </a:lnSpc>
              <a:spcBef>
                <a:spcPts val="2133"/>
              </a:spcBef>
              <a:spcAft>
                <a:spcPts val="0"/>
              </a:spcAft>
              <a:buClr>
                <a:srgbClr val="767676"/>
              </a:buClr>
              <a:buSzPts val="1600"/>
              <a:buChar char="●"/>
              <a:defRPr sz="2100" b="1">
                <a:solidFill>
                  <a:srgbClr val="767676"/>
                </a:solidFill>
              </a:defRPr>
            </a:lvl7pPr>
            <a:lvl8pPr marL="4876678" lvl="7" indent="-440256" algn="r" rtl="0">
              <a:lnSpc>
                <a:spcPct val="100000"/>
              </a:lnSpc>
              <a:spcBef>
                <a:spcPts val="2133"/>
              </a:spcBef>
              <a:spcAft>
                <a:spcPts val="0"/>
              </a:spcAft>
              <a:buClr>
                <a:srgbClr val="767676"/>
              </a:buClr>
              <a:buSzPts val="1600"/>
              <a:buChar char="○"/>
              <a:defRPr sz="2100" b="1">
                <a:solidFill>
                  <a:srgbClr val="767676"/>
                </a:solidFill>
              </a:defRPr>
            </a:lvl8pPr>
            <a:lvl9pPr marL="5486263" lvl="8" indent="-440256" algn="r" rtl="0">
              <a:lnSpc>
                <a:spcPct val="100000"/>
              </a:lnSpc>
              <a:spcBef>
                <a:spcPts val="2133"/>
              </a:spcBef>
              <a:spcAft>
                <a:spcPts val="2133"/>
              </a:spcAft>
              <a:buClr>
                <a:srgbClr val="767676"/>
              </a:buClr>
              <a:buSzPts val="1600"/>
              <a:buChar char="■"/>
              <a:defRPr sz="2100" b="1">
                <a:solidFill>
                  <a:srgbClr val="767676"/>
                </a:solidFill>
              </a:defRPr>
            </a:lvl9pPr>
          </a:lstStyle>
          <a:p>
            <a:endParaRPr/>
          </a:p>
        </p:txBody>
      </p:sp>
      <p:sp>
        <p:nvSpPr>
          <p:cNvPr id="448" name="Google Shape;448;p49"/>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5218910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uidelines - pg#">
  <p:cSld name="SECTION_HEADER_1_1_2_1_2_1_1_1_3_1">
    <p:bg>
      <p:bgPr>
        <a:solidFill>
          <a:srgbClr val="FFFFFF"/>
        </a:solidFill>
        <a:effectLst/>
      </p:bgPr>
    </p:bg>
    <p:spTree>
      <p:nvGrpSpPr>
        <p:cNvPr id="1" name="Shape 449"/>
        <p:cNvGrpSpPr/>
        <p:nvPr/>
      </p:nvGrpSpPr>
      <p:grpSpPr>
        <a:xfrm>
          <a:off x="0" y="0"/>
          <a:ext cx="0" cy="0"/>
          <a:chOff x="0" y="0"/>
          <a:chExt cx="0" cy="0"/>
        </a:xfrm>
      </p:grpSpPr>
      <p:sp>
        <p:nvSpPr>
          <p:cNvPr id="450" name="Google Shape;450;p50"/>
          <p:cNvSpPr txBox="1">
            <a:spLocks noGrp="1"/>
          </p:cNvSpPr>
          <p:nvPr>
            <p:ph type="body" idx="1"/>
          </p:nvPr>
        </p:nvSpPr>
        <p:spPr>
          <a:xfrm>
            <a:off x="1078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51" name="Google Shape;451;p50"/>
          <p:cNvSpPr txBox="1">
            <a:spLocks noGrp="1"/>
          </p:cNvSpPr>
          <p:nvPr>
            <p:ph type="title"/>
          </p:nvPr>
        </p:nvSpPr>
        <p:spPr>
          <a:xfrm>
            <a:off x="1450848"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2" name="Google Shape;452;p50"/>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53" name="Google Shape;453;p50"/>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54" name="Google Shape;454;p50"/>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uidelines for Intros with Numbering - pg#">
  <p:cSld name="SECTION_HEADER_1_1_2_1_2_1_1_1_3_1_1">
    <p:bg>
      <p:bgPr>
        <a:solidFill>
          <a:srgbClr val="FFFFFF"/>
        </a:solidFill>
        <a:effectLst/>
      </p:bgPr>
    </p:bg>
    <p:spTree>
      <p:nvGrpSpPr>
        <p:cNvPr id="1" name="Shape 455"/>
        <p:cNvGrpSpPr/>
        <p:nvPr/>
      </p:nvGrpSpPr>
      <p:grpSpPr>
        <a:xfrm>
          <a:off x="0" y="0"/>
          <a:ext cx="0" cy="0"/>
          <a:chOff x="0" y="0"/>
          <a:chExt cx="0" cy="0"/>
        </a:xfrm>
      </p:grpSpPr>
      <p:sp>
        <p:nvSpPr>
          <p:cNvPr id="456" name="Google Shape;456;p51"/>
          <p:cNvSpPr txBox="1">
            <a:spLocks noGrp="1"/>
          </p:cNvSpPr>
          <p:nvPr>
            <p:ph type="body" idx="1"/>
          </p:nvPr>
        </p:nvSpPr>
        <p:spPr>
          <a:xfrm>
            <a:off x="1072896" y="1771904"/>
            <a:ext cx="402400" cy="4169600"/>
          </a:xfrm>
          <a:prstGeom prst="rect">
            <a:avLst/>
          </a:prstGeom>
        </p:spPr>
        <p:txBody>
          <a:bodyPr spcFirstLastPara="1" wrap="square" lIns="0" tIns="91425" rIns="0" bIns="91425" anchor="t" anchorCtr="0">
            <a:noAutofit/>
          </a:bodyPr>
          <a:lstStyle>
            <a:lvl1pPr marL="609585" lvl="0" indent="-440256" algn="r" rtl="0">
              <a:lnSpc>
                <a:spcPct val="100000"/>
              </a:lnSpc>
              <a:spcBef>
                <a:spcPts val="0"/>
              </a:spcBef>
              <a:spcAft>
                <a:spcPts val="0"/>
              </a:spcAft>
              <a:buClr>
                <a:srgbClr val="767676"/>
              </a:buClr>
              <a:buSzPts val="1600"/>
              <a:buChar char="●"/>
              <a:defRPr sz="2100" b="1">
                <a:solidFill>
                  <a:srgbClr val="767676"/>
                </a:solidFill>
              </a:defRPr>
            </a:lvl1pPr>
            <a:lvl2pPr marL="1219170" lvl="1" indent="-440256" algn="r" rtl="0">
              <a:lnSpc>
                <a:spcPct val="100000"/>
              </a:lnSpc>
              <a:spcBef>
                <a:spcPts val="2133"/>
              </a:spcBef>
              <a:spcAft>
                <a:spcPts val="0"/>
              </a:spcAft>
              <a:buClr>
                <a:srgbClr val="767676"/>
              </a:buClr>
              <a:buSzPts val="1600"/>
              <a:buChar char="○"/>
              <a:defRPr sz="2100" b="1">
                <a:solidFill>
                  <a:srgbClr val="767676"/>
                </a:solidFill>
              </a:defRPr>
            </a:lvl2pPr>
            <a:lvl3pPr marL="1828754" lvl="2" indent="-440256" algn="r" rtl="0">
              <a:lnSpc>
                <a:spcPct val="100000"/>
              </a:lnSpc>
              <a:spcBef>
                <a:spcPts val="2133"/>
              </a:spcBef>
              <a:spcAft>
                <a:spcPts val="0"/>
              </a:spcAft>
              <a:buClr>
                <a:srgbClr val="767676"/>
              </a:buClr>
              <a:buSzPts val="1600"/>
              <a:buChar char="■"/>
              <a:defRPr sz="2100" b="1">
                <a:solidFill>
                  <a:srgbClr val="767676"/>
                </a:solidFill>
              </a:defRPr>
            </a:lvl3pPr>
            <a:lvl4pPr marL="2438339" lvl="3" indent="-440256" algn="r" rtl="0">
              <a:lnSpc>
                <a:spcPct val="100000"/>
              </a:lnSpc>
              <a:spcBef>
                <a:spcPts val="2133"/>
              </a:spcBef>
              <a:spcAft>
                <a:spcPts val="0"/>
              </a:spcAft>
              <a:buClr>
                <a:srgbClr val="767676"/>
              </a:buClr>
              <a:buSzPts val="1600"/>
              <a:buChar char="●"/>
              <a:defRPr sz="2100" b="1">
                <a:solidFill>
                  <a:srgbClr val="767676"/>
                </a:solidFill>
              </a:defRPr>
            </a:lvl4pPr>
            <a:lvl5pPr marL="3047924" lvl="4" indent="-440256" algn="r" rtl="0">
              <a:lnSpc>
                <a:spcPct val="100000"/>
              </a:lnSpc>
              <a:spcBef>
                <a:spcPts val="2133"/>
              </a:spcBef>
              <a:spcAft>
                <a:spcPts val="0"/>
              </a:spcAft>
              <a:buClr>
                <a:srgbClr val="767676"/>
              </a:buClr>
              <a:buSzPts val="1600"/>
              <a:buChar char="○"/>
              <a:defRPr sz="2100" b="1">
                <a:solidFill>
                  <a:srgbClr val="767676"/>
                </a:solidFill>
              </a:defRPr>
            </a:lvl5pPr>
            <a:lvl6pPr marL="3657509" lvl="5" indent="-440256" algn="r" rtl="0">
              <a:lnSpc>
                <a:spcPct val="100000"/>
              </a:lnSpc>
              <a:spcBef>
                <a:spcPts val="2133"/>
              </a:spcBef>
              <a:spcAft>
                <a:spcPts val="0"/>
              </a:spcAft>
              <a:buClr>
                <a:srgbClr val="767676"/>
              </a:buClr>
              <a:buSzPts val="1600"/>
              <a:buChar char="■"/>
              <a:defRPr sz="2100" b="1">
                <a:solidFill>
                  <a:srgbClr val="767676"/>
                </a:solidFill>
              </a:defRPr>
            </a:lvl6pPr>
            <a:lvl7pPr marL="4267093" lvl="6" indent="-440256" algn="r" rtl="0">
              <a:lnSpc>
                <a:spcPct val="100000"/>
              </a:lnSpc>
              <a:spcBef>
                <a:spcPts val="2133"/>
              </a:spcBef>
              <a:spcAft>
                <a:spcPts val="0"/>
              </a:spcAft>
              <a:buClr>
                <a:srgbClr val="767676"/>
              </a:buClr>
              <a:buSzPts val="1600"/>
              <a:buChar char="●"/>
              <a:defRPr sz="2100" b="1">
                <a:solidFill>
                  <a:srgbClr val="767676"/>
                </a:solidFill>
              </a:defRPr>
            </a:lvl7pPr>
            <a:lvl8pPr marL="4876678" lvl="7" indent="-440256" algn="r" rtl="0">
              <a:lnSpc>
                <a:spcPct val="100000"/>
              </a:lnSpc>
              <a:spcBef>
                <a:spcPts val="2133"/>
              </a:spcBef>
              <a:spcAft>
                <a:spcPts val="0"/>
              </a:spcAft>
              <a:buClr>
                <a:srgbClr val="767676"/>
              </a:buClr>
              <a:buSzPts val="1600"/>
              <a:buChar char="○"/>
              <a:defRPr sz="2100" b="1">
                <a:solidFill>
                  <a:srgbClr val="767676"/>
                </a:solidFill>
              </a:defRPr>
            </a:lvl8pPr>
            <a:lvl9pPr marL="5486263" lvl="8" indent="-440256" algn="r" rtl="0">
              <a:lnSpc>
                <a:spcPct val="100000"/>
              </a:lnSpc>
              <a:spcBef>
                <a:spcPts val="2133"/>
              </a:spcBef>
              <a:spcAft>
                <a:spcPts val="2133"/>
              </a:spcAft>
              <a:buClr>
                <a:srgbClr val="767676"/>
              </a:buClr>
              <a:buSzPts val="1600"/>
              <a:buChar char="■"/>
              <a:defRPr sz="2100" b="1">
                <a:solidFill>
                  <a:srgbClr val="767676"/>
                </a:solidFill>
              </a:defRPr>
            </a:lvl9pPr>
          </a:lstStyle>
          <a:p>
            <a:endParaRPr/>
          </a:p>
        </p:txBody>
      </p:sp>
      <p:sp>
        <p:nvSpPr>
          <p:cNvPr id="457" name="Google Shape;457;p51"/>
          <p:cNvSpPr txBox="1">
            <a:spLocks noGrp="1"/>
          </p:cNvSpPr>
          <p:nvPr>
            <p:ph type="body" idx="2"/>
          </p:nvPr>
        </p:nvSpPr>
        <p:spPr>
          <a:xfrm>
            <a:off x="1426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58" name="Google Shape;458;p51"/>
          <p:cNvSpPr txBox="1">
            <a:spLocks noGrp="1"/>
          </p:cNvSpPr>
          <p:nvPr>
            <p:ph type="title"/>
          </p:nvPr>
        </p:nvSpPr>
        <p:spPr>
          <a:xfrm>
            <a:off x="1072896"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59" name="Google Shape;459;p51"/>
          <p:cNvSpPr txBox="1">
            <a:spLocks noGrp="1"/>
          </p:cNvSpPr>
          <p:nvPr>
            <p:ph type="subTitle" idx="3"/>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60" name="Google Shape;460;p51"/>
          <p:cNvSpPr txBox="1">
            <a:spLocks noGrp="1"/>
          </p:cNvSpPr>
          <p:nvPr>
            <p:ph type="subTitle" idx="4"/>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61" name="Google Shape;461;p51"/>
          <p:cNvSpPr txBox="1">
            <a:spLocks noGrp="1"/>
          </p:cNvSpPr>
          <p:nvPr>
            <p:ph type="subTitle" idx="5"/>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uidelines for Intros - pg#">
  <p:cSld name="SECTION_HEADER_1_1_2_1_2_1_1_1_3_1_1_1">
    <p:bg>
      <p:bgPr>
        <a:solidFill>
          <a:srgbClr val="FFFFFF"/>
        </a:solidFill>
        <a:effectLst/>
      </p:bgPr>
    </p:bg>
    <p:spTree>
      <p:nvGrpSpPr>
        <p:cNvPr id="1" name="Shape 462"/>
        <p:cNvGrpSpPr/>
        <p:nvPr/>
      </p:nvGrpSpPr>
      <p:grpSpPr>
        <a:xfrm>
          <a:off x="0" y="0"/>
          <a:ext cx="0" cy="0"/>
          <a:chOff x="0" y="0"/>
          <a:chExt cx="0" cy="0"/>
        </a:xfrm>
      </p:grpSpPr>
      <p:sp>
        <p:nvSpPr>
          <p:cNvPr id="463" name="Google Shape;463;p52"/>
          <p:cNvSpPr txBox="1">
            <a:spLocks noGrp="1"/>
          </p:cNvSpPr>
          <p:nvPr>
            <p:ph type="body" idx="1"/>
          </p:nvPr>
        </p:nvSpPr>
        <p:spPr>
          <a:xfrm>
            <a:off x="1078464" y="1771904"/>
            <a:ext cx="9192800" cy="41696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64" name="Google Shape;464;p52"/>
          <p:cNvSpPr txBox="1">
            <a:spLocks noGrp="1"/>
          </p:cNvSpPr>
          <p:nvPr>
            <p:ph type="title"/>
          </p:nvPr>
        </p:nvSpPr>
        <p:spPr>
          <a:xfrm>
            <a:off x="1072896" y="865632"/>
            <a:ext cx="10004800" cy="658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2400"/>
              <a:buNone/>
              <a:defRPr sz="3200">
                <a:solidFill>
                  <a:srgbClr val="000000"/>
                </a:solidFill>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a:endParaRPr/>
          </a:p>
        </p:txBody>
      </p:sp>
      <p:sp>
        <p:nvSpPr>
          <p:cNvPr id="465" name="Google Shape;465;p52"/>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66" name="Google Shape;466;p52"/>
          <p:cNvSpPr txBox="1">
            <a:spLocks noGrp="1"/>
          </p:cNvSpPr>
          <p:nvPr>
            <p:ph type="subTitle" idx="3"/>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67" name="Google Shape;467;p52"/>
          <p:cNvSpPr txBox="1">
            <a:spLocks noGrp="1"/>
          </p:cNvSpPr>
          <p:nvPr>
            <p:ph type="subTitle" idx="4"/>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Welcome">
  <p:cSld name="SECTION_HEADER_1_1_2_1_2_1_1_1_2">
    <p:bg>
      <p:bgPr>
        <a:solidFill>
          <a:srgbClr val="D9D9D9"/>
        </a:solidFill>
        <a:effectLst/>
      </p:bgPr>
    </p:bg>
    <p:spTree>
      <p:nvGrpSpPr>
        <p:cNvPr id="1" name="Shape 468"/>
        <p:cNvGrpSpPr/>
        <p:nvPr/>
      </p:nvGrpSpPr>
      <p:grpSpPr>
        <a:xfrm>
          <a:off x="0" y="0"/>
          <a:ext cx="0" cy="0"/>
          <a:chOff x="0" y="0"/>
          <a:chExt cx="0" cy="0"/>
        </a:xfrm>
      </p:grpSpPr>
      <p:sp>
        <p:nvSpPr>
          <p:cNvPr id="469" name="Google Shape;469;p53"/>
          <p:cNvSpPr txBox="1">
            <a:spLocks noGrp="1"/>
          </p:cNvSpPr>
          <p:nvPr>
            <p:ph type="body" idx="1"/>
          </p:nvPr>
        </p:nvSpPr>
        <p:spPr>
          <a:xfrm>
            <a:off x="1072896" y="1975104"/>
            <a:ext cx="9778000" cy="3926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
        <p:nvSpPr>
          <p:cNvPr id="470" name="Google Shape;470;p53"/>
          <p:cNvSpPr txBox="1">
            <a:spLocks noGrp="1"/>
          </p:cNvSpPr>
          <p:nvPr>
            <p:ph type="title"/>
          </p:nvPr>
        </p:nvSpPr>
        <p:spPr>
          <a:xfrm>
            <a:off x="1078467" y="1097280"/>
            <a:ext cx="10004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End of Lesson">
  <p:cSld name="SECTION_HEADER_1_1_2_1_2_1_1_1_1">
    <p:bg>
      <p:bgPr>
        <a:solidFill>
          <a:srgbClr val="FFFFFF"/>
        </a:solidFill>
        <a:effectLst/>
      </p:bgPr>
    </p:bg>
    <p:spTree>
      <p:nvGrpSpPr>
        <p:cNvPr id="1" name="Shape 471"/>
        <p:cNvGrpSpPr/>
        <p:nvPr/>
      </p:nvGrpSpPr>
      <p:grpSpPr>
        <a:xfrm>
          <a:off x="0" y="0"/>
          <a:ext cx="0" cy="0"/>
          <a:chOff x="0" y="0"/>
          <a:chExt cx="0" cy="0"/>
        </a:xfrm>
      </p:grpSpPr>
      <p:sp>
        <p:nvSpPr>
          <p:cNvPr id="472" name="Google Shape;472;p54"/>
          <p:cNvSpPr txBox="1"/>
          <p:nvPr/>
        </p:nvSpPr>
        <p:spPr>
          <a:xfrm>
            <a:off x="1072896" y="2844000"/>
            <a:ext cx="7569600" cy="7636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6400">
                <a:solidFill>
                  <a:srgbClr val="333FBF"/>
                </a:solidFill>
                <a:latin typeface="Tahoma"/>
                <a:ea typeface="Tahoma"/>
                <a:cs typeface="Tahoma"/>
                <a:sym typeface="Tahoma"/>
              </a:rPr>
              <a:t>End of Lesson </a:t>
            </a:r>
            <a:endParaRPr sz="6400">
              <a:solidFill>
                <a:srgbClr val="333FBF"/>
              </a:solidFill>
              <a:latin typeface="Tahoma"/>
              <a:ea typeface="Tahoma"/>
              <a:cs typeface="Tahoma"/>
              <a:sym typeface="Tahoma"/>
            </a:endParaRPr>
          </a:p>
        </p:txBody>
      </p:sp>
      <p:pic>
        <p:nvPicPr>
          <p:cNvPr id="473" name="Google Shape;473;p54"/>
          <p:cNvPicPr preferRelativeResize="0"/>
          <p:nvPr/>
        </p:nvPicPr>
        <p:blipFill rotWithShape="1">
          <a:blip r:embed="rId2">
            <a:alphaModFix/>
          </a:blip>
          <a:srcRect/>
          <a:stretch/>
        </p:blipFill>
        <p:spPr>
          <a:xfrm>
            <a:off x="1789333" y="5668005"/>
            <a:ext cx="1111363" cy="524800"/>
          </a:xfrm>
          <a:prstGeom prst="rect">
            <a:avLst/>
          </a:prstGeom>
          <a:noFill/>
          <a:ln>
            <a:noFill/>
          </a:ln>
        </p:spPr>
      </p:pic>
      <p:sp>
        <p:nvSpPr>
          <p:cNvPr id="474" name="Google Shape;474;p54"/>
          <p:cNvSpPr/>
          <p:nvPr/>
        </p:nvSpPr>
        <p:spPr>
          <a:xfrm>
            <a:off x="123833" y="151367"/>
            <a:ext cx="2986000" cy="591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475" name="Google Shape;475;p54"/>
          <p:cNvPicPr preferRelativeResize="0"/>
          <p:nvPr/>
        </p:nvPicPr>
        <p:blipFill rotWithShape="1">
          <a:blip r:embed="rId3">
            <a:alphaModFix/>
          </a:blip>
          <a:srcRect l="89" r="79"/>
          <a:stretch/>
        </p:blipFill>
        <p:spPr>
          <a:xfrm>
            <a:off x="304800" y="5470741"/>
            <a:ext cx="1109472" cy="859265"/>
          </a:xfrm>
          <a:prstGeom prst="rect">
            <a:avLst/>
          </a:prstGeom>
          <a:noFill/>
          <a:ln>
            <a:noFill/>
          </a:ln>
        </p:spPr>
      </p:pic>
      <p:sp>
        <p:nvSpPr>
          <p:cNvPr id="476" name="Google Shape;476;p54"/>
          <p:cNvSpPr txBox="1"/>
          <p:nvPr/>
        </p:nvSpPr>
        <p:spPr>
          <a:xfrm>
            <a:off x="1865595" y="6040861"/>
            <a:ext cx="5349600" cy="402400"/>
          </a:xfrm>
          <a:prstGeom prst="rect">
            <a:avLst/>
          </a:prstGeom>
          <a:noFill/>
          <a:ln>
            <a:noFill/>
          </a:ln>
        </p:spPr>
        <p:txBody>
          <a:bodyPr spcFirstLastPara="1" wrap="square" lIns="0" tIns="121900" rIns="121900" bIns="121900" anchor="ctr" anchorCtr="0">
            <a:noAutofit/>
          </a:bodyPr>
          <a:lstStyle/>
          <a:p>
            <a:pPr marL="0" lvl="0" indent="0" algn="l" rtl="0">
              <a:spcBef>
                <a:spcPts val="0"/>
              </a:spcBef>
              <a:spcAft>
                <a:spcPts val="0"/>
              </a:spcAft>
              <a:buClr>
                <a:srgbClr val="000000"/>
              </a:buClr>
              <a:buSzPts val="1100"/>
              <a:buFont typeface="Arial"/>
              <a:buNone/>
            </a:pPr>
            <a:r>
              <a:rPr lang="en" sz="800">
                <a:solidFill>
                  <a:srgbClr val="2F2F2F"/>
                </a:solidFill>
                <a:latin typeface="Tahoma"/>
                <a:ea typeface="Tahoma"/>
                <a:cs typeface="Tahoma"/>
                <a:sym typeface="Tahoma"/>
              </a:rPr>
              <a:t>Published and Distributed by Amplify. www.amplify.com</a:t>
            </a:r>
            <a:endParaRPr sz="800" i="1">
              <a:solidFill>
                <a:srgbClr val="2F2F2F"/>
              </a:solidFill>
              <a:latin typeface="Tahoma"/>
              <a:ea typeface="Tahoma"/>
              <a:cs typeface="Tahoma"/>
              <a:sym typeface="Tahoma"/>
            </a:endParaRPr>
          </a:p>
        </p:txBody>
      </p:sp>
      <p:sp>
        <p:nvSpPr>
          <p:cNvPr id="477" name="Google Shape;477;p54"/>
          <p:cNvSpPr txBox="1">
            <a:spLocks noGrp="1"/>
          </p:cNvSpPr>
          <p:nvPr>
            <p:ph type="subTitle" idx="1"/>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guide id="3" pos="201" userDrawn="1">
          <p15:clr>
            <a:srgbClr val="FA7B17"/>
          </p15:clr>
        </p15:guide>
        <p15:guide id="4" orient="horz" pos="4133" userDrawn="1">
          <p15:clr>
            <a:srgbClr val="FA7B17"/>
          </p15:clr>
        </p15:guide>
        <p15:guide id="5" orient="horz" pos="3988" userDrawn="1">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esson Title">
  <p:cSld name="SECTION_HEADER_1_1_1">
    <p:bg>
      <p:bgPr>
        <a:solidFill>
          <a:srgbClr val="000000"/>
        </a:solidFill>
        <a:effectLst/>
      </p:bgPr>
    </p:bg>
    <p:spTree>
      <p:nvGrpSpPr>
        <p:cNvPr id="1" name="Shape 478"/>
        <p:cNvGrpSpPr/>
        <p:nvPr/>
      </p:nvGrpSpPr>
      <p:grpSpPr>
        <a:xfrm>
          <a:off x="0" y="0"/>
          <a:ext cx="0" cy="0"/>
          <a:chOff x="0" y="0"/>
          <a:chExt cx="0" cy="0"/>
        </a:xfrm>
      </p:grpSpPr>
      <p:sp>
        <p:nvSpPr>
          <p:cNvPr id="479" name="Google Shape;479;p55"/>
          <p:cNvSpPr txBox="1">
            <a:spLocks noGrp="1"/>
          </p:cNvSpPr>
          <p:nvPr>
            <p:ph type="title"/>
          </p:nvPr>
        </p:nvSpPr>
        <p:spPr>
          <a:xfrm>
            <a:off x="1078467" y="4227667"/>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0" name="Google Shape;480;p55"/>
          <p:cNvSpPr txBox="1">
            <a:spLocks noGrp="1"/>
          </p:cNvSpPr>
          <p:nvPr>
            <p:ph type="title" idx="2"/>
          </p:nvPr>
        </p:nvSpPr>
        <p:spPr>
          <a:xfrm>
            <a:off x="1078467" y="4911567"/>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100">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3577" userDrawn="1">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Lesson Title (two lines)">
  <p:cSld name="SECTION_HEADER_1_1_1_1">
    <p:bg>
      <p:bgPr>
        <a:solidFill>
          <a:srgbClr val="000000"/>
        </a:solidFill>
        <a:effectLst/>
      </p:bgPr>
    </p:bg>
    <p:spTree>
      <p:nvGrpSpPr>
        <p:cNvPr id="1" name="Shape 481"/>
        <p:cNvGrpSpPr/>
        <p:nvPr/>
      </p:nvGrpSpPr>
      <p:grpSpPr>
        <a:xfrm>
          <a:off x="0" y="0"/>
          <a:ext cx="0" cy="0"/>
          <a:chOff x="0" y="0"/>
          <a:chExt cx="0" cy="0"/>
        </a:xfrm>
      </p:grpSpPr>
      <p:sp>
        <p:nvSpPr>
          <p:cNvPr id="482" name="Google Shape;482;p56"/>
          <p:cNvSpPr txBox="1">
            <a:spLocks noGrp="1"/>
          </p:cNvSpPr>
          <p:nvPr>
            <p:ph type="title"/>
          </p:nvPr>
        </p:nvSpPr>
        <p:spPr>
          <a:xfrm>
            <a:off x="1078467" y="3462528"/>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3" name="Google Shape;483;p56"/>
          <p:cNvSpPr txBox="1">
            <a:spLocks noGrp="1"/>
          </p:cNvSpPr>
          <p:nvPr>
            <p:ph type="title" idx="2"/>
          </p:nvPr>
        </p:nvSpPr>
        <p:spPr>
          <a:xfrm>
            <a:off x="1078467" y="4146428"/>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100">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Lesson Title (three lines) ">
  <p:cSld name="SECTION_HEADER_1_1_1_1_1">
    <p:bg>
      <p:bgPr>
        <a:solidFill>
          <a:srgbClr val="000000"/>
        </a:solidFill>
        <a:effectLst/>
      </p:bgPr>
    </p:bg>
    <p:spTree>
      <p:nvGrpSpPr>
        <p:cNvPr id="1" name="Shape 484"/>
        <p:cNvGrpSpPr/>
        <p:nvPr/>
      </p:nvGrpSpPr>
      <p:grpSpPr>
        <a:xfrm>
          <a:off x="0" y="0"/>
          <a:ext cx="0" cy="0"/>
          <a:chOff x="0" y="0"/>
          <a:chExt cx="0" cy="0"/>
        </a:xfrm>
      </p:grpSpPr>
      <p:sp>
        <p:nvSpPr>
          <p:cNvPr id="485" name="Google Shape;485;p57"/>
          <p:cNvSpPr txBox="1">
            <a:spLocks noGrp="1"/>
          </p:cNvSpPr>
          <p:nvPr>
            <p:ph type="title"/>
          </p:nvPr>
        </p:nvSpPr>
        <p:spPr>
          <a:xfrm>
            <a:off x="1078467" y="2694432"/>
            <a:ext cx="9919600" cy="7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2400"/>
              <a:buNone/>
              <a:defRPr sz="3200" b="1">
                <a:solidFill>
                  <a:srgbClr val="FFFFFF"/>
                </a:solidFill>
              </a:defRPr>
            </a:lvl1pPr>
            <a:lvl2pPr lvl="1" rtl="0">
              <a:lnSpc>
                <a:spcPct val="100000"/>
              </a:lnSpc>
              <a:spcBef>
                <a:spcPts val="1333"/>
              </a:spcBef>
              <a:spcAft>
                <a:spcPts val="0"/>
              </a:spcAft>
              <a:buSzPts val="4800"/>
              <a:buNone/>
              <a:defRPr sz="6400"/>
            </a:lvl2pPr>
            <a:lvl3pPr lvl="2" rtl="0">
              <a:lnSpc>
                <a:spcPct val="100000"/>
              </a:lnSpc>
              <a:spcBef>
                <a:spcPts val="0"/>
              </a:spcBef>
              <a:spcAft>
                <a:spcPts val="0"/>
              </a:spcAft>
              <a:buSzPts val="4800"/>
              <a:buNone/>
              <a:defRPr sz="6400"/>
            </a:lvl3pPr>
            <a:lvl4pPr lvl="3" rtl="0">
              <a:lnSpc>
                <a:spcPct val="100000"/>
              </a:lnSpc>
              <a:spcBef>
                <a:spcPts val="0"/>
              </a:spcBef>
              <a:spcAft>
                <a:spcPts val="0"/>
              </a:spcAft>
              <a:buSzPts val="4800"/>
              <a:buNone/>
              <a:defRPr sz="6400"/>
            </a:lvl4pPr>
            <a:lvl5pPr lvl="4" rtl="0">
              <a:lnSpc>
                <a:spcPct val="100000"/>
              </a:lnSpc>
              <a:spcBef>
                <a:spcPts val="0"/>
              </a:spcBef>
              <a:spcAft>
                <a:spcPts val="0"/>
              </a:spcAft>
              <a:buSzPts val="4800"/>
              <a:buNone/>
              <a:defRPr sz="6400"/>
            </a:lvl5pPr>
            <a:lvl6pPr lvl="5" rtl="0">
              <a:lnSpc>
                <a:spcPct val="100000"/>
              </a:lnSpc>
              <a:spcBef>
                <a:spcPts val="0"/>
              </a:spcBef>
              <a:spcAft>
                <a:spcPts val="0"/>
              </a:spcAft>
              <a:buSzPts val="4800"/>
              <a:buNone/>
              <a:defRPr sz="6400"/>
            </a:lvl6pPr>
            <a:lvl7pPr lvl="6" rtl="0">
              <a:lnSpc>
                <a:spcPct val="100000"/>
              </a:lnSpc>
              <a:spcBef>
                <a:spcPts val="0"/>
              </a:spcBef>
              <a:spcAft>
                <a:spcPts val="0"/>
              </a:spcAft>
              <a:buSzPts val="4800"/>
              <a:buNone/>
              <a:defRPr sz="6400"/>
            </a:lvl7pPr>
            <a:lvl8pPr lvl="7" rtl="0">
              <a:lnSpc>
                <a:spcPct val="100000"/>
              </a:lnSpc>
              <a:spcBef>
                <a:spcPts val="0"/>
              </a:spcBef>
              <a:spcAft>
                <a:spcPts val="0"/>
              </a:spcAft>
              <a:buSzPts val="4800"/>
              <a:buNone/>
              <a:defRPr sz="6400"/>
            </a:lvl8pPr>
            <a:lvl9pPr lvl="8" rtl="0">
              <a:lnSpc>
                <a:spcPct val="100000"/>
              </a:lnSpc>
              <a:spcBef>
                <a:spcPts val="0"/>
              </a:spcBef>
              <a:spcAft>
                <a:spcPts val="0"/>
              </a:spcAft>
              <a:buSzPts val="4800"/>
              <a:buNone/>
              <a:defRPr sz="6400"/>
            </a:lvl9pPr>
          </a:lstStyle>
          <a:p>
            <a:endParaRPr/>
          </a:p>
        </p:txBody>
      </p:sp>
      <p:sp>
        <p:nvSpPr>
          <p:cNvPr id="486" name="Google Shape;486;p57"/>
          <p:cNvSpPr txBox="1">
            <a:spLocks noGrp="1"/>
          </p:cNvSpPr>
          <p:nvPr>
            <p:ph type="title" idx="2"/>
          </p:nvPr>
        </p:nvSpPr>
        <p:spPr>
          <a:xfrm>
            <a:off x="1078467" y="3378332"/>
            <a:ext cx="9919600" cy="11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3800"/>
              <a:buNone/>
              <a:defRPr sz="5100">
                <a:solidFill>
                  <a:srgbClr val="FFFFFF"/>
                </a:solidFill>
              </a:defRPr>
            </a:lvl1pPr>
            <a:lvl2pPr lvl="1" rtl="0">
              <a:lnSpc>
                <a:spcPct val="100000"/>
              </a:lnSpc>
              <a:spcBef>
                <a:spcPts val="1333"/>
              </a:spcBef>
              <a:spcAft>
                <a:spcPts val="0"/>
              </a:spcAft>
              <a:buSzPts val="3600"/>
              <a:buNone/>
              <a:defRPr sz="4800"/>
            </a:lvl2pPr>
            <a:lvl3pPr lvl="2" rtl="0">
              <a:lnSpc>
                <a:spcPct val="100000"/>
              </a:lnSpc>
              <a:spcBef>
                <a:spcPts val="0"/>
              </a:spcBef>
              <a:spcAft>
                <a:spcPts val="0"/>
              </a:spcAft>
              <a:buSzPts val="3600"/>
              <a:buNone/>
              <a:defRPr sz="4800"/>
            </a:lvl3pPr>
            <a:lvl4pPr lvl="3" rtl="0">
              <a:lnSpc>
                <a:spcPct val="100000"/>
              </a:lnSpc>
              <a:spcBef>
                <a:spcPts val="0"/>
              </a:spcBef>
              <a:spcAft>
                <a:spcPts val="0"/>
              </a:spcAft>
              <a:buSzPts val="3600"/>
              <a:buNone/>
              <a:defRPr sz="4800"/>
            </a:lvl4pPr>
            <a:lvl5pPr lvl="4" rtl="0">
              <a:lnSpc>
                <a:spcPct val="100000"/>
              </a:lnSpc>
              <a:spcBef>
                <a:spcPts val="0"/>
              </a:spcBef>
              <a:spcAft>
                <a:spcPts val="0"/>
              </a:spcAft>
              <a:buSzPts val="3600"/>
              <a:buNone/>
              <a:defRPr sz="4800"/>
            </a:lvl5pPr>
            <a:lvl6pPr lvl="5" rtl="0">
              <a:lnSpc>
                <a:spcPct val="100000"/>
              </a:lnSpc>
              <a:spcBef>
                <a:spcPts val="0"/>
              </a:spcBef>
              <a:spcAft>
                <a:spcPts val="0"/>
              </a:spcAft>
              <a:buSzPts val="3600"/>
              <a:buNone/>
              <a:defRPr sz="4800"/>
            </a:lvl6pPr>
            <a:lvl7pPr lvl="6" rtl="0">
              <a:lnSpc>
                <a:spcPct val="100000"/>
              </a:lnSpc>
              <a:spcBef>
                <a:spcPts val="0"/>
              </a:spcBef>
              <a:spcAft>
                <a:spcPts val="0"/>
              </a:spcAft>
              <a:buSzPts val="3600"/>
              <a:buNone/>
              <a:defRPr sz="4800"/>
            </a:lvl7pPr>
            <a:lvl8pPr lvl="7" rtl="0">
              <a:lnSpc>
                <a:spcPct val="100000"/>
              </a:lnSpc>
              <a:spcBef>
                <a:spcPts val="0"/>
              </a:spcBef>
              <a:spcAft>
                <a:spcPts val="0"/>
              </a:spcAft>
              <a:buSzPts val="3600"/>
              <a:buNone/>
              <a:defRPr sz="4800"/>
            </a:lvl8pPr>
            <a:lvl9pPr lvl="8" rtl="0">
              <a:lnSpc>
                <a:spcPct val="100000"/>
              </a:lnSpc>
              <a:spcBef>
                <a:spcPts val="0"/>
              </a:spcBef>
              <a:spcAft>
                <a:spcPts val="0"/>
              </a:spcAft>
              <a:buSzPts val="3600"/>
              <a:buNone/>
              <a:defRPr sz="48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tudent Action with Text - pg#">
  <p:cSld name="SECTION_HEADER_1_1_2_1_2_2_1">
    <p:bg>
      <p:bgPr>
        <a:solidFill>
          <a:srgbClr val="FFFFFF"/>
        </a:solidFill>
        <a:effectLst/>
      </p:bgPr>
    </p:bg>
    <p:spTree>
      <p:nvGrpSpPr>
        <p:cNvPr id="1" name="Shape 487"/>
        <p:cNvGrpSpPr/>
        <p:nvPr/>
      </p:nvGrpSpPr>
      <p:grpSpPr>
        <a:xfrm>
          <a:off x="0" y="0"/>
          <a:ext cx="0" cy="0"/>
          <a:chOff x="0" y="0"/>
          <a:chExt cx="0" cy="0"/>
        </a:xfrm>
      </p:grpSpPr>
      <p:sp>
        <p:nvSpPr>
          <p:cNvPr id="488" name="Google Shape;488;p58"/>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489" name="Google Shape;489;p58"/>
          <p:cNvSpPr/>
          <p:nvPr/>
        </p:nvSpPr>
        <p:spPr>
          <a:xfrm>
            <a:off x="329184" y="792480"/>
            <a:ext cx="4596400" cy="5681600"/>
          </a:xfrm>
          <a:prstGeom prst="rect">
            <a:avLst/>
          </a:prstGeom>
          <a:no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90" name="Google Shape;490;p58"/>
          <p:cNvSpPr txBox="1">
            <a:spLocks noGrp="1"/>
          </p:cNvSpPr>
          <p:nvPr>
            <p:ph type="body" idx="2"/>
          </p:nvPr>
        </p:nvSpPr>
        <p:spPr>
          <a:xfrm>
            <a:off x="585216" y="975360"/>
            <a:ext cx="4084400" cy="670400"/>
          </a:xfrm>
          <a:prstGeom prst="rect">
            <a:avLst/>
          </a:prstGeom>
        </p:spPr>
        <p:txBody>
          <a:bodyPr spcFirstLastPara="1" wrap="square" lIns="91425" tIns="18275" rIns="91425" bIns="91425" anchor="t" anchorCtr="0">
            <a:noAutofit/>
          </a:bodyPr>
          <a:lstStyle>
            <a:lvl1pPr marL="609585" lvl="0" indent="-440256" rtl="0">
              <a:lnSpc>
                <a:spcPct val="100000"/>
              </a:lnSpc>
              <a:spcBef>
                <a:spcPts val="0"/>
              </a:spcBef>
              <a:spcAft>
                <a:spcPts val="0"/>
              </a:spcAft>
              <a:buSzPts val="1600"/>
              <a:buChar char="●"/>
              <a:defRPr sz="2100"/>
            </a:lvl1pPr>
            <a:lvl2pPr marL="1219170" lvl="1" indent="-440256" rtl="0">
              <a:lnSpc>
                <a:spcPct val="100000"/>
              </a:lnSpc>
              <a:spcBef>
                <a:spcPts val="2133"/>
              </a:spcBef>
              <a:spcAft>
                <a:spcPts val="0"/>
              </a:spcAft>
              <a:buSzPts val="1600"/>
              <a:buChar char="○"/>
              <a:defRPr sz="2100"/>
            </a:lvl2pPr>
            <a:lvl3pPr marL="1828754" lvl="2" indent="-440256" rtl="0">
              <a:lnSpc>
                <a:spcPct val="100000"/>
              </a:lnSpc>
              <a:spcBef>
                <a:spcPts val="2133"/>
              </a:spcBef>
              <a:spcAft>
                <a:spcPts val="0"/>
              </a:spcAft>
              <a:buSzPts val="1600"/>
              <a:buChar char="■"/>
              <a:defRPr sz="2100"/>
            </a:lvl3pPr>
            <a:lvl4pPr marL="2438339" lvl="3" indent="-440256" rtl="0">
              <a:lnSpc>
                <a:spcPct val="100000"/>
              </a:lnSpc>
              <a:spcBef>
                <a:spcPts val="2133"/>
              </a:spcBef>
              <a:spcAft>
                <a:spcPts val="0"/>
              </a:spcAft>
              <a:buSzPts val="1600"/>
              <a:buChar char="●"/>
              <a:defRPr sz="2100"/>
            </a:lvl4pPr>
            <a:lvl5pPr marL="3047924" lvl="4" indent="-440256" rtl="0">
              <a:lnSpc>
                <a:spcPct val="100000"/>
              </a:lnSpc>
              <a:spcBef>
                <a:spcPts val="2133"/>
              </a:spcBef>
              <a:spcAft>
                <a:spcPts val="0"/>
              </a:spcAft>
              <a:buSzPts val="1600"/>
              <a:buChar char="○"/>
              <a:defRPr sz="2100"/>
            </a:lvl5pPr>
            <a:lvl6pPr marL="3657509" lvl="5" indent="-440256" rtl="0">
              <a:lnSpc>
                <a:spcPct val="100000"/>
              </a:lnSpc>
              <a:spcBef>
                <a:spcPts val="2133"/>
              </a:spcBef>
              <a:spcAft>
                <a:spcPts val="0"/>
              </a:spcAft>
              <a:buSzPts val="1600"/>
              <a:buChar char="■"/>
              <a:defRPr sz="2100"/>
            </a:lvl6pPr>
            <a:lvl7pPr marL="4267093" lvl="6" indent="-440256" rtl="0">
              <a:lnSpc>
                <a:spcPct val="100000"/>
              </a:lnSpc>
              <a:spcBef>
                <a:spcPts val="2133"/>
              </a:spcBef>
              <a:spcAft>
                <a:spcPts val="0"/>
              </a:spcAft>
              <a:buSzPts val="1600"/>
              <a:buChar char="●"/>
              <a:defRPr sz="2100"/>
            </a:lvl7pPr>
            <a:lvl8pPr marL="4876678" lvl="7" indent="-440256" rtl="0">
              <a:lnSpc>
                <a:spcPct val="100000"/>
              </a:lnSpc>
              <a:spcBef>
                <a:spcPts val="2133"/>
              </a:spcBef>
              <a:spcAft>
                <a:spcPts val="0"/>
              </a:spcAft>
              <a:buSzPts val="1600"/>
              <a:buChar char="○"/>
              <a:defRPr sz="2100"/>
            </a:lvl8pPr>
            <a:lvl9pPr marL="5486263" lvl="8" indent="-440256" rtl="0">
              <a:lnSpc>
                <a:spcPct val="100000"/>
              </a:lnSpc>
              <a:spcBef>
                <a:spcPts val="2133"/>
              </a:spcBef>
              <a:spcAft>
                <a:spcPts val="2133"/>
              </a:spcAft>
              <a:buSzPts val="1600"/>
              <a:buChar char="■"/>
              <a:defRPr sz="2100"/>
            </a:lvl9pPr>
          </a:lstStyle>
          <a:p>
            <a:endParaRPr/>
          </a:p>
        </p:txBody>
      </p:sp>
      <p:sp>
        <p:nvSpPr>
          <p:cNvPr id="491" name="Google Shape;491;p58"/>
          <p:cNvSpPr txBox="1">
            <a:spLocks noGrp="1"/>
          </p:cNvSpPr>
          <p:nvPr>
            <p:ph type="body" idx="3"/>
          </p:nvPr>
        </p:nvSpPr>
        <p:spPr>
          <a:xfrm>
            <a:off x="585200" y="1475232"/>
            <a:ext cx="4084400" cy="4742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600"/>
            </a:lvl1pPr>
            <a:lvl2pPr marL="1219170" lvl="1" indent="-406390" rtl="0">
              <a:lnSpc>
                <a:spcPct val="100000"/>
              </a:lnSpc>
              <a:spcBef>
                <a:spcPts val="2133"/>
              </a:spcBef>
              <a:spcAft>
                <a:spcPts val="0"/>
              </a:spcAft>
              <a:buSzPts val="1200"/>
              <a:buChar char="○"/>
              <a:defRPr sz="1600"/>
            </a:lvl2pPr>
            <a:lvl3pPr marL="1828754" lvl="2" indent="-406390" rtl="0">
              <a:lnSpc>
                <a:spcPct val="100000"/>
              </a:lnSpc>
              <a:spcBef>
                <a:spcPts val="2133"/>
              </a:spcBef>
              <a:spcAft>
                <a:spcPts val="0"/>
              </a:spcAft>
              <a:buSzPts val="1200"/>
              <a:buChar char="■"/>
              <a:defRPr sz="1600"/>
            </a:lvl3pPr>
            <a:lvl4pPr marL="2438339" lvl="3" indent="-406390" rtl="0">
              <a:lnSpc>
                <a:spcPct val="100000"/>
              </a:lnSpc>
              <a:spcBef>
                <a:spcPts val="2133"/>
              </a:spcBef>
              <a:spcAft>
                <a:spcPts val="0"/>
              </a:spcAft>
              <a:buSzPts val="1200"/>
              <a:buChar char="●"/>
              <a:defRPr sz="1600"/>
            </a:lvl4pPr>
            <a:lvl5pPr marL="3047924" lvl="4" indent="-406390" rtl="0">
              <a:lnSpc>
                <a:spcPct val="100000"/>
              </a:lnSpc>
              <a:spcBef>
                <a:spcPts val="2133"/>
              </a:spcBef>
              <a:spcAft>
                <a:spcPts val="0"/>
              </a:spcAft>
              <a:buSzPts val="1200"/>
              <a:buChar char="○"/>
              <a:defRPr sz="1600"/>
            </a:lvl5pPr>
            <a:lvl6pPr marL="3657509" lvl="5" indent="-406390" rtl="0">
              <a:lnSpc>
                <a:spcPct val="100000"/>
              </a:lnSpc>
              <a:spcBef>
                <a:spcPts val="2133"/>
              </a:spcBef>
              <a:spcAft>
                <a:spcPts val="0"/>
              </a:spcAft>
              <a:buSzPts val="1200"/>
              <a:buChar char="■"/>
              <a:defRPr sz="1600"/>
            </a:lvl6pPr>
            <a:lvl7pPr marL="4267093" lvl="6" indent="-406390" rtl="0">
              <a:lnSpc>
                <a:spcPct val="100000"/>
              </a:lnSpc>
              <a:spcBef>
                <a:spcPts val="2133"/>
              </a:spcBef>
              <a:spcAft>
                <a:spcPts val="0"/>
              </a:spcAft>
              <a:buSzPts val="1200"/>
              <a:buChar char="●"/>
              <a:defRPr sz="1600"/>
            </a:lvl7pPr>
            <a:lvl8pPr marL="4876678" lvl="7" indent="-406390" rtl="0">
              <a:lnSpc>
                <a:spcPct val="100000"/>
              </a:lnSpc>
              <a:spcBef>
                <a:spcPts val="2133"/>
              </a:spcBef>
              <a:spcAft>
                <a:spcPts val="0"/>
              </a:spcAft>
              <a:buSzPts val="1200"/>
              <a:buChar char="○"/>
              <a:defRPr sz="1600"/>
            </a:lvl8pPr>
            <a:lvl9pPr marL="5486263" lvl="8" indent="-406390" rtl="0">
              <a:lnSpc>
                <a:spcPct val="100000"/>
              </a:lnSpc>
              <a:spcBef>
                <a:spcPts val="2133"/>
              </a:spcBef>
              <a:spcAft>
                <a:spcPts val="2133"/>
              </a:spcAft>
              <a:buSzPts val="1200"/>
              <a:buChar char="■"/>
              <a:defRPr sz="1600"/>
            </a:lvl9pPr>
          </a:lstStyle>
          <a:p>
            <a:endParaRPr/>
          </a:p>
        </p:txBody>
      </p:sp>
      <p:sp>
        <p:nvSpPr>
          <p:cNvPr id="492" name="Google Shape;492;p58"/>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sp>
        <p:nvSpPr>
          <p:cNvPr id="493" name="Google Shape;493;p58"/>
          <p:cNvSpPr txBox="1">
            <a:spLocks noGrp="1"/>
          </p:cNvSpPr>
          <p:nvPr>
            <p:ph type="subTitle" idx="5"/>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94" name="Google Shape;494;p58"/>
          <p:cNvSpPr txBox="1">
            <a:spLocks noGrp="1"/>
          </p:cNvSpPr>
          <p:nvPr>
            <p:ph type="subTitle" idx="6"/>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Key Concept w/ CCC - numbered">
  <p:cSld name="SECTION_HEADER_1_1_2_3_1_4">
    <p:bg>
      <p:bgPr>
        <a:solidFill>
          <a:srgbClr val="FFFFFF"/>
        </a:solidFill>
        <a:effectLst/>
      </p:bgPr>
    </p:bg>
    <p:spTree>
      <p:nvGrpSpPr>
        <p:cNvPr id="1" name="Shape 495"/>
        <p:cNvGrpSpPr/>
        <p:nvPr/>
      </p:nvGrpSpPr>
      <p:grpSpPr>
        <a:xfrm>
          <a:off x="0" y="0"/>
          <a:ext cx="0" cy="0"/>
          <a:chOff x="0" y="0"/>
          <a:chExt cx="0" cy="0"/>
        </a:xfrm>
      </p:grpSpPr>
      <p:pic>
        <p:nvPicPr>
          <p:cNvPr id="496" name="Google Shape;496;p59"/>
          <p:cNvPicPr preferRelativeResize="0"/>
          <p:nvPr/>
        </p:nvPicPr>
        <p:blipFill>
          <a:blip r:embed="rId2">
            <a:alphaModFix/>
          </a:blip>
          <a:stretch>
            <a:fillRect/>
          </a:stretch>
        </p:blipFill>
        <p:spPr>
          <a:xfrm>
            <a:off x="402337" y="2292096"/>
            <a:ext cx="11460481" cy="3743757"/>
          </a:xfrm>
          <a:prstGeom prst="rect">
            <a:avLst/>
          </a:prstGeom>
          <a:noFill/>
          <a:ln>
            <a:noFill/>
          </a:ln>
        </p:spPr>
      </p:pic>
      <p:sp>
        <p:nvSpPr>
          <p:cNvPr id="497" name="Google Shape;497;p59"/>
          <p:cNvSpPr txBox="1">
            <a:spLocks noGrp="1"/>
          </p:cNvSpPr>
          <p:nvPr>
            <p:ph type="title"/>
          </p:nvPr>
        </p:nvSpPr>
        <p:spPr>
          <a:xfrm>
            <a:off x="1097280" y="1572768"/>
            <a:ext cx="100096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7B9E3F"/>
              </a:buClr>
              <a:buSzPts val="2800"/>
              <a:buNone/>
              <a:defRPr sz="3700">
                <a:solidFill>
                  <a:srgbClr val="7B9E3F"/>
                </a:solidFill>
              </a:defRPr>
            </a:lvl1pPr>
            <a:lvl2pPr lvl="1" rtl="0">
              <a:spcBef>
                <a:spcPts val="0"/>
              </a:spcBef>
              <a:spcAft>
                <a:spcPts val="0"/>
              </a:spcAft>
              <a:buClr>
                <a:srgbClr val="2F2F2F"/>
              </a:buClr>
              <a:buSzPts val="2800"/>
              <a:buNone/>
              <a:defRPr>
                <a:solidFill>
                  <a:srgbClr val="2F2F2F"/>
                </a:solidFill>
              </a:defRPr>
            </a:lvl2pPr>
            <a:lvl3pPr lvl="2" rtl="0">
              <a:spcBef>
                <a:spcPts val="0"/>
              </a:spcBef>
              <a:spcAft>
                <a:spcPts val="0"/>
              </a:spcAft>
              <a:buClr>
                <a:srgbClr val="2F2F2F"/>
              </a:buClr>
              <a:buSzPts val="2800"/>
              <a:buNone/>
              <a:defRPr>
                <a:solidFill>
                  <a:srgbClr val="2F2F2F"/>
                </a:solidFill>
              </a:defRPr>
            </a:lvl3pPr>
            <a:lvl4pPr lvl="3" rtl="0">
              <a:spcBef>
                <a:spcPts val="0"/>
              </a:spcBef>
              <a:spcAft>
                <a:spcPts val="0"/>
              </a:spcAft>
              <a:buClr>
                <a:srgbClr val="2F2F2F"/>
              </a:buClr>
              <a:buSzPts val="2800"/>
              <a:buNone/>
              <a:defRPr>
                <a:solidFill>
                  <a:srgbClr val="2F2F2F"/>
                </a:solidFill>
              </a:defRPr>
            </a:lvl4pPr>
            <a:lvl5pPr lvl="4" rtl="0">
              <a:spcBef>
                <a:spcPts val="0"/>
              </a:spcBef>
              <a:spcAft>
                <a:spcPts val="0"/>
              </a:spcAft>
              <a:buClr>
                <a:srgbClr val="2F2F2F"/>
              </a:buClr>
              <a:buSzPts val="2800"/>
              <a:buNone/>
              <a:defRPr>
                <a:solidFill>
                  <a:srgbClr val="2F2F2F"/>
                </a:solidFill>
              </a:defRPr>
            </a:lvl5pPr>
            <a:lvl6pPr lvl="5" rtl="0">
              <a:spcBef>
                <a:spcPts val="0"/>
              </a:spcBef>
              <a:spcAft>
                <a:spcPts val="0"/>
              </a:spcAft>
              <a:buClr>
                <a:srgbClr val="2F2F2F"/>
              </a:buClr>
              <a:buSzPts val="2800"/>
              <a:buNone/>
              <a:defRPr>
                <a:solidFill>
                  <a:srgbClr val="2F2F2F"/>
                </a:solidFill>
              </a:defRPr>
            </a:lvl6pPr>
            <a:lvl7pPr lvl="6" rtl="0">
              <a:spcBef>
                <a:spcPts val="0"/>
              </a:spcBef>
              <a:spcAft>
                <a:spcPts val="0"/>
              </a:spcAft>
              <a:buClr>
                <a:srgbClr val="2F2F2F"/>
              </a:buClr>
              <a:buSzPts val="2800"/>
              <a:buNone/>
              <a:defRPr>
                <a:solidFill>
                  <a:srgbClr val="2F2F2F"/>
                </a:solidFill>
              </a:defRPr>
            </a:lvl7pPr>
            <a:lvl8pPr lvl="7" rtl="0">
              <a:spcBef>
                <a:spcPts val="0"/>
              </a:spcBef>
              <a:spcAft>
                <a:spcPts val="0"/>
              </a:spcAft>
              <a:buClr>
                <a:srgbClr val="2F2F2F"/>
              </a:buClr>
              <a:buSzPts val="2800"/>
              <a:buNone/>
              <a:defRPr>
                <a:solidFill>
                  <a:srgbClr val="2F2F2F"/>
                </a:solidFill>
              </a:defRPr>
            </a:lvl8pPr>
            <a:lvl9pPr lvl="8" rtl="0">
              <a:spcBef>
                <a:spcPts val="0"/>
              </a:spcBef>
              <a:spcAft>
                <a:spcPts val="0"/>
              </a:spcAft>
              <a:buClr>
                <a:srgbClr val="2F2F2F"/>
              </a:buClr>
              <a:buSzPts val="2800"/>
              <a:buNone/>
              <a:defRPr>
                <a:solidFill>
                  <a:srgbClr val="2F2F2F"/>
                </a:solidFill>
              </a:defRPr>
            </a:lvl9pPr>
          </a:lstStyle>
          <a:p>
            <a:endParaRPr/>
          </a:p>
        </p:txBody>
      </p:sp>
      <p:sp>
        <p:nvSpPr>
          <p:cNvPr id="498" name="Google Shape;498;p59"/>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499" name="Google Shape;499;p59"/>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00" name="Google Shape;500;p59"/>
          <p:cNvSpPr txBox="1">
            <a:spLocks noGrp="1"/>
          </p:cNvSpPr>
          <p:nvPr>
            <p:ph type="title" idx="3"/>
          </p:nvPr>
        </p:nvSpPr>
        <p:spPr>
          <a:xfrm>
            <a:off x="1097280" y="926592"/>
            <a:ext cx="1000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00" b="1">
                <a:solidFill>
                  <a:srgbClr val="2F2F2F"/>
                </a:solidFill>
              </a:defRPr>
            </a:lvl1pPr>
            <a:lvl2pPr lvl="1" algn="ctr" rtl="0">
              <a:spcBef>
                <a:spcPts val="0"/>
              </a:spcBef>
              <a:spcAft>
                <a:spcPts val="0"/>
              </a:spcAft>
              <a:buClr>
                <a:srgbClr val="2F2F2F"/>
              </a:buClr>
              <a:buSzPts val="2800"/>
              <a:buNone/>
              <a:defRPr>
                <a:solidFill>
                  <a:srgbClr val="2F2F2F"/>
                </a:solidFill>
              </a:defRPr>
            </a:lvl2pPr>
            <a:lvl3pPr lvl="2" algn="ctr" rtl="0">
              <a:spcBef>
                <a:spcPts val="0"/>
              </a:spcBef>
              <a:spcAft>
                <a:spcPts val="0"/>
              </a:spcAft>
              <a:buClr>
                <a:srgbClr val="2F2F2F"/>
              </a:buClr>
              <a:buSzPts val="2800"/>
              <a:buNone/>
              <a:defRPr>
                <a:solidFill>
                  <a:srgbClr val="2F2F2F"/>
                </a:solidFill>
              </a:defRPr>
            </a:lvl3pPr>
            <a:lvl4pPr lvl="3" algn="ctr" rtl="0">
              <a:spcBef>
                <a:spcPts val="0"/>
              </a:spcBef>
              <a:spcAft>
                <a:spcPts val="0"/>
              </a:spcAft>
              <a:buClr>
                <a:srgbClr val="2F2F2F"/>
              </a:buClr>
              <a:buSzPts val="2800"/>
              <a:buNone/>
              <a:defRPr>
                <a:solidFill>
                  <a:srgbClr val="2F2F2F"/>
                </a:solidFill>
              </a:defRPr>
            </a:lvl4pPr>
            <a:lvl5pPr lvl="4" algn="ctr" rtl="0">
              <a:spcBef>
                <a:spcPts val="0"/>
              </a:spcBef>
              <a:spcAft>
                <a:spcPts val="0"/>
              </a:spcAft>
              <a:buClr>
                <a:srgbClr val="2F2F2F"/>
              </a:buClr>
              <a:buSzPts val="2800"/>
              <a:buNone/>
              <a:defRPr>
                <a:solidFill>
                  <a:srgbClr val="2F2F2F"/>
                </a:solidFill>
              </a:defRPr>
            </a:lvl5pPr>
            <a:lvl6pPr lvl="5" algn="ctr" rtl="0">
              <a:spcBef>
                <a:spcPts val="0"/>
              </a:spcBef>
              <a:spcAft>
                <a:spcPts val="0"/>
              </a:spcAft>
              <a:buClr>
                <a:srgbClr val="2F2F2F"/>
              </a:buClr>
              <a:buSzPts val="2800"/>
              <a:buNone/>
              <a:defRPr>
                <a:solidFill>
                  <a:srgbClr val="2F2F2F"/>
                </a:solidFill>
              </a:defRPr>
            </a:lvl6pPr>
            <a:lvl7pPr lvl="6" algn="ctr" rtl="0">
              <a:spcBef>
                <a:spcPts val="0"/>
              </a:spcBef>
              <a:spcAft>
                <a:spcPts val="0"/>
              </a:spcAft>
              <a:buClr>
                <a:srgbClr val="2F2F2F"/>
              </a:buClr>
              <a:buSzPts val="2800"/>
              <a:buNone/>
              <a:defRPr>
                <a:solidFill>
                  <a:srgbClr val="2F2F2F"/>
                </a:solidFill>
              </a:defRPr>
            </a:lvl7pPr>
            <a:lvl8pPr lvl="7" algn="ctr" rtl="0">
              <a:spcBef>
                <a:spcPts val="0"/>
              </a:spcBef>
              <a:spcAft>
                <a:spcPts val="0"/>
              </a:spcAft>
              <a:buClr>
                <a:srgbClr val="2F2F2F"/>
              </a:buClr>
              <a:buSzPts val="2800"/>
              <a:buNone/>
              <a:defRPr>
                <a:solidFill>
                  <a:srgbClr val="2F2F2F"/>
                </a:solidFill>
              </a:defRPr>
            </a:lvl8pPr>
            <a:lvl9pPr lvl="8" algn="ctr" rtl="0">
              <a:spcBef>
                <a:spcPts val="0"/>
              </a:spcBef>
              <a:spcAft>
                <a:spcPts val="0"/>
              </a:spcAft>
              <a:buClr>
                <a:srgbClr val="2F2F2F"/>
              </a:buClr>
              <a:buSzPts val="2800"/>
              <a:buNone/>
              <a:defRPr>
                <a:solidFill>
                  <a:srgbClr val="2F2F2F"/>
                </a:solidFill>
              </a:defRPr>
            </a:lvl9pPr>
          </a:lstStyle>
          <a:p>
            <a:endParaRPr/>
          </a:p>
        </p:txBody>
      </p:sp>
      <p:sp>
        <p:nvSpPr>
          <p:cNvPr id="501" name="Google Shape;501;p59"/>
          <p:cNvSpPr txBox="1">
            <a:spLocks noGrp="1"/>
          </p:cNvSpPr>
          <p:nvPr>
            <p:ph type="body" idx="4"/>
          </p:nvPr>
        </p:nvSpPr>
        <p:spPr>
          <a:xfrm>
            <a:off x="1174496" y="2812288"/>
            <a:ext cx="939600" cy="22016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500"/>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502" name="Google Shape;502;p59"/>
          <p:cNvSpPr txBox="1">
            <a:spLocks noGrp="1"/>
          </p:cNvSpPr>
          <p:nvPr>
            <p:ph type="body" idx="5"/>
          </p:nvPr>
        </p:nvSpPr>
        <p:spPr>
          <a:xfrm>
            <a:off x="2015733" y="2812300"/>
            <a:ext cx="8888000" cy="22016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500"/>
            </a:lvl1pPr>
            <a:lvl2pPr marL="1219170" lvl="1" indent="-524920" rtl="0">
              <a:lnSpc>
                <a:spcPct val="100000"/>
              </a:lnSpc>
              <a:spcBef>
                <a:spcPts val="2133"/>
              </a:spcBef>
              <a:spcAft>
                <a:spcPts val="0"/>
              </a:spcAft>
              <a:buSzPts val="2600"/>
              <a:buChar char="○"/>
              <a:defRPr sz="3500"/>
            </a:lvl2pPr>
            <a:lvl3pPr marL="1828754" lvl="2" indent="-524920" rtl="0">
              <a:lnSpc>
                <a:spcPct val="100000"/>
              </a:lnSpc>
              <a:spcBef>
                <a:spcPts val="2133"/>
              </a:spcBef>
              <a:spcAft>
                <a:spcPts val="0"/>
              </a:spcAft>
              <a:buSzPts val="2600"/>
              <a:buChar char="■"/>
              <a:defRPr sz="3500"/>
            </a:lvl3pPr>
            <a:lvl4pPr marL="2438339" lvl="3" indent="-524920" rtl="0">
              <a:lnSpc>
                <a:spcPct val="100000"/>
              </a:lnSpc>
              <a:spcBef>
                <a:spcPts val="2133"/>
              </a:spcBef>
              <a:spcAft>
                <a:spcPts val="0"/>
              </a:spcAft>
              <a:buSzPts val="2600"/>
              <a:buChar char="●"/>
              <a:defRPr sz="3500"/>
            </a:lvl4pPr>
            <a:lvl5pPr marL="3047924" lvl="4" indent="-524920" rtl="0">
              <a:lnSpc>
                <a:spcPct val="100000"/>
              </a:lnSpc>
              <a:spcBef>
                <a:spcPts val="2133"/>
              </a:spcBef>
              <a:spcAft>
                <a:spcPts val="0"/>
              </a:spcAft>
              <a:buSzPts val="2600"/>
              <a:buChar char="○"/>
              <a:defRPr sz="3500"/>
            </a:lvl5pPr>
            <a:lvl6pPr marL="3657509" lvl="5" indent="-524920" rtl="0">
              <a:lnSpc>
                <a:spcPct val="100000"/>
              </a:lnSpc>
              <a:spcBef>
                <a:spcPts val="2133"/>
              </a:spcBef>
              <a:spcAft>
                <a:spcPts val="0"/>
              </a:spcAft>
              <a:buSzPts val="2600"/>
              <a:buChar char="■"/>
              <a:defRPr sz="3500"/>
            </a:lvl6pPr>
            <a:lvl7pPr marL="4267093" lvl="6" indent="-524920" rtl="0">
              <a:lnSpc>
                <a:spcPct val="100000"/>
              </a:lnSpc>
              <a:spcBef>
                <a:spcPts val="2133"/>
              </a:spcBef>
              <a:spcAft>
                <a:spcPts val="0"/>
              </a:spcAft>
              <a:buSzPts val="2600"/>
              <a:buChar char="●"/>
              <a:defRPr sz="3500"/>
            </a:lvl7pPr>
            <a:lvl8pPr marL="4876678" lvl="7" indent="-524920" rtl="0">
              <a:lnSpc>
                <a:spcPct val="100000"/>
              </a:lnSpc>
              <a:spcBef>
                <a:spcPts val="2133"/>
              </a:spcBef>
              <a:spcAft>
                <a:spcPts val="0"/>
              </a:spcAft>
              <a:buSzPts val="2600"/>
              <a:buChar char="○"/>
              <a:defRPr sz="3500"/>
            </a:lvl8pPr>
            <a:lvl9pPr marL="5486263" lvl="8" indent="-524920" rtl="0">
              <a:lnSpc>
                <a:spcPct val="100000"/>
              </a:lnSpc>
              <a:spcBef>
                <a:spcPts val="2133"/>
              </a:spcBef>
              <a:spcAft>
                <a:spcPts val="2133"/>
              </a:spcAft>
              <a:buSzPts val="2600"/>
              <a:buChar char="■"/>
              <a:defRPr sz="35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8659295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Key Concept w/ image - numbered">
  <p:cSld name="SECTION_HEADER_1_1_2_3_1_3_1">
    <p:bg>
      <p:bgPr>
        <a:solidFill>
          <a:srgbClr val="FFFFFF"/>
        </a:solidFill>
        <a:effectLst/>
      </p:bgPr>
    </p:bg>
    <p:spTree>
      <p:nvGrpSpPr>
        <p:cNvPr id="1" name="Shape 503"/>
        <p:cNvGrpSpPr/>
        <p:nvPr/>
      </p:nvGrpSpPr>
      <p:grpSpPr>
        <a:xfrm>
          <a:off x="0" y="0"/>
          <a:ext cx="0" cy="0"/>
          <a:chOff x="0" y="0"/>
          <a:chExt cx="0" cy="0"/>
        </a:xfrm>
      </p:grpSpPr>
      <p:pic>
        <p:nvPicPr>
          <p:cNvPr id="504" name="Google Shape;504;p60"/>
          <p:cNvPicPr preferRelativeResize="0"/>
          <p:nvPr/>
        </p:nvPicPr>
        <p:blipFill rotWithShape="1">
          <a:blip r:embed="rId2">
            <a:alphaModFix/>
          </a:blip>
          <a:srcRect b="-8683"/>
          <a:stretch/>
        </p:blipFill>
        <p:spPr>
          <a:xfrm>
            <a:off x="732134" y="1472972"/>
            <a:ext cx="10947493" cy="5331536"/>
          </a:xfrm>
          <a:prstGeom prst="rect">
            <a:avLst/>
          </a:prstGeom>
          <a:noFill/>
          <a:ln>
            <a:noFill/>
          </a:ln>
        </p:spPr>
      </p:pic>
      <p:sp>
        <p:nvSpPr>
          <p:cNvPr id="505" name="Google Shape;505;p60"/>
          <p:cNvSpPr txBox="1">
            <a:spLocks noGrp="1"/>
          </p:cNvSpPr>
          <p:nvPr>
            <p:ph type="subTitle" idx="1"/>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06" name="Google Shape;506;p60"/>
          <p:cNvSpPr txBox="1">
            <a:spLocks noGrp="1"/>
          </p:cNvSpPr>
          <p:nvPr>
            <p:ph type="subTitle" idx="2"/>
          </p:nvPr>
        </p:nvSpPr>
        <p:spPr>
          <a:xfrm>
            <a:off x="315833" y="219467"/>
            <a:ext cx="57816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07" name="Google Shape;507;p60"/>
          <p:cNvSpPr txBox="1">
            <a:spLocks noGrp="1"/>
          </p:cNvSpPr>
          <p:nvPr>
            <p:ph type="title"/>
          </p:nvPr>
        </p:nvSpPr>
        <p:spPr>
          <a:xfrm>
            <a:off x="1091213" y="731520"/>
            <a:ext cx="10009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2F2F2F"/>
              </a:buClr>
              <a:buSzPts val="2800"/>
              <a:buNone/>
              <a:defRPr sz="3700" b="1">
                <a:solidFill>
                  <a:srgbClr val="2F2F2F"/>
                </a:solidFill>
              </a:defRPr>
            </a:lvl1pPr>
            <a:lvl2pPr lvl="1" algn="ctr" rtl="0">
              <a:spcBef>
                <a:spcPts val="0"/>
              </a:spcBef>
              <a:spcAft>
                <a:spcPts val="0"/>
              </a:spcAft>
              <a:buClr>
                <a:srgbClr val="2F2F2F"/>
              </a:buClr>
              <a:buSzPts val="2800"/>
              <a:buNone/>
              <a:defRPr>
                <a:solidFill>
                  <a:srgbClr val="2F2F2F"/>
                </a:solidFill>
              </a:defRPr>
            </a:lvl2pPr>
            <a:lvl3pPr lvl="2" algn="ctr" rtl="0">
              <a:spcBef>
                <a:spcPts val="0"/>
              </a:spcBef>
              <a:spcAft>
                <a:spcPts val="0"/>
              </a:spcAft>
              <a:buClr>
                <a:srgbClr val="2F2F2F"/>
              </a:buClr>
              <a:buSzPts val="2800"/>
              <a:buNone/>
              <a:defRPr>
                <a:solidFill>
                  <a:srgbClr val="2F2F2F"/>
                </a:solidFill>
              </a:defRPr>
            </a:lvl3pPr>
            <a:lvl4pPr lvl="3" algn="ctr" rtl="0">
              <a:spcBef>
                <a:spcPts val="0"/>
              </a:spcBef>
              <a:spcAft>
                <a:spcPts val="0"/>
              </a:spcAft>
              <a:buClr>
                <a:srgbClr val="2F2F2F"/>
              </a:buClr>
              <a:buSzPts val="2800"/>
              <a:buNone/>
              <a:defRPr>
                <a:solidFill>
                  <a:srgbClr val="2F2F2F"/>
                </a:solidFill>
              </a:defRPr>
            </a:lvl4pPr>
            <a:lvl5pPr lvl="4" algn="ctr" rtl="0">
              <a:spcBef>
                <a:spcPts val="0"/>
              </a:spcBef>
              <a:spcAft>
                <a:spcPts val="0"/>
              </a:spcAft>
              <a:buClr>
                <a:srgbClr val="2F2F2F"/>
              </a:buClr>
              <a:buSzPts val="2800"/>
              <a:buNone/>
              <a:defRPr>
                <a:solidFill>
                  <a:srgbClr val="2F2F2F"/>
                </a:solidFill>
              </a:defRPr>
            </a:lvl5pPr>
            <a:lvl6pPr lvl="5" algn="ctr" rtl="0">
              <a:spcBef>
                <a:spcPts val="0"/>
              </a:spcBef>
              <a:spcAft>
                <a:spcPts val="0"/>
              </a:spcAft>
              <a:buClr>
                <a:srgbClr val="2F2F2F"/>
              </a:buClr>
              <a:buSzPts val="2800"/>
              <a:buNone/>
              <a:defRPr>
                <a:solidFill>
                  <a:srgbClr val="2F2F2F"/>
                </a:solidFill>
              </a:defRPr>
            </a:lvl6pPr>
            <a:lvl7pPr lvl="6" algn="ctr" rtl="0">
              <a:spcBef>
                <a:spcPts val="0"/>
              </a:spcBef>
              <a:spcAft>
                <a:spcPts val="0"/>
              </a:spcAft>
              <a:buClr>
                <a:srgbClr val="2F2F2F"/>
              </a:buClr>
              <a:buSzPts val="2800"/>
              <a:buNone/>
              <a:defRPr>
                <a:solidFill>
                  <a:srgbClr val="2F2F2F"/>
                </a:solidFill>
              </a:defRPr>
            </a:lvl7pPr>
            <a:lvl8pPr lvl="7" algn="ctr" rtl="0">
              <a:spcBef>
                <a:spcPts val="0"/>
              </a:spcBef>
              <a:spcAft>
                <a:spcPts val="0"/>
              </a:spcAft>
              <a:buClr>
                <a:srgbClr val="2F2F2F"/>
              </a:buClr>
              <a:buSzPts val="2800"/>
              <a:buNone/>
              <a:defRPr>
                <a:solidFill>
                  <a:srgbClr val="2F2F2F"/>
                </a:solidFill>
              </a:defRPr>
            </a:lvl8pPr>
            <a:lvl9pPr lvl="8" algn="ctr" rtl="0">
              <a:spcBef>
                <a:spcPts val="0"/>
              </a:spcBef>
              <a:spcAft>
                <a:spcPts val="0"/>
              </a:spcAft>
              <a:buClr>
                <a:srgbClr val="2F2F2F"/>
              </a:buClr>
              <a:buSzPts val="2800"/>
              <a:buNone/>
              <a:defRPr>
                <a:solidFill>
                  <a:srgbClr val="2F2F2F"/>
                </a:solidFill>
              </a:defRPr>
            </a:lvl9pPr>
          </a:lstStyle>
          <a:p>
            <a:endParaRPr/>
          </a:p>
        </p:txBody>
      </p:sp>
      <p:sp>
        <p:nvSpPr>
          <p:cNvPr id="508" name="Google Shape;508;p60"/>
          <p:cNvSpPr txBox="1">
            <a:spLocks noGrp="1"/>
          </p:cNvSpPr>
          <p:nvPr>
            <p:ph type="body" idx="3"/>
          </p:nvPr>
        </p:nvSpPr>
        <p:spPr>
          <a:xfrm>
            <a:off x="1085088" y="1853184"/>
            <a:ext cx="939600" cy="3816000"/>
          </a:xfrm>
          <a:prstGeom prst="rect">
            <a:avLst/>
          </a:prstGeom>
        </p:spPr>
        <p:txBody>
          <a:bodyPr spcFirstLastPara="1" wrap="square" lIns="91425" tIns="91425" rIns="91425" bIns="91425" anchor="t" anchorCtr="0">
            <a:noAutofit/>
          </a:bodyPr>
          <a:lstStyle>
            <a:lvl1pPr marL="609585" lvl="0" indent="-524920" algn="r" rtl="0">
              <a:lnSpc>
                <a:spcPct val="100000"/>
              </a:lnSpc>
              <a:spcBef>
                <a:spcPts val="0"/>
              </a:spcBef>
              <a:spcAft>
                <a:spcPts val="0"/>
              </a:spcAft>
              <a:buSzPts val="2600"/>
              <a:buChar char="●"/>
              <a:defRPr sz="3500"/>
            </a:lvl1pPr>
            <a:lvl2pPr marL="1219170" lvl="1" indent="-423323" algn="r" rtl="0">
              <a:lnSpc>
                <a:spcPct val="100000"/>
              </a:lnSpc>
              <a:spcBef>
                <a:spcPts val="2133"/>
              </a:spcBef>
              <a:spcAft>
                <a:spcPts val="0"/>
              </a:spcAft>
              <a:buSzPts val="1400"/>
              <a:buChar char="○"/>
              <a:defRPr/>
            </a:lvl2pPr>
            <a:lvl3pPr marL="1828754" lvl="2" indent="-423323" algn="r" rtl="0">
              <a:lnSpc>
                <a:spcPct val="100000"/>
              </a:lnSpc>
              <a:spcBef>
                <a:spcPts val="2133"/>
              </a:spcBef>
              <a:spcAft>
                <a:spcPts val="0"/>
              </a:spcAft>
              <a:buSzPts val="1400"/>
              <a:buChar char="■"/>
              <a:defRPr/>
            </a:lvl3pPr>
            <a:lvl4pPr marL="2438339" lvl="3" indent="-423323" algn="r" rtl="0">
              <a:lnSpc>
                <a:spcPct val="100000"/>
              </a:lnSpc>
              <a:spcBef>
                <a:spcPts val="2133"/>
              </a:spcBef>
              <a:spcAft>
                <a:spcPts val="0"/>
              </a:spcAft>
              <a:buSzPts val="1400"/>
              <a:buChar char="●"/>
              <a:defRPr/>
            </a:lvl4pPr>
            <a:lvl5pPr marL="3047924" lvl="4" indent="-423323" algn="r" rtl="0">
              <a:lnSpc>
                <a:spcPct val="100000"/>
              </a:lnSpc>
              <a:spcBef>
                <a:spcPts val="2133"/>
              </a:spcBef>
              <a:spcAft>
                <a:spcPts val="0"/>
              </a:spcAft>
              <a:buSzPts val="1400"/>
              <a:buChar char="○"/>
              <a:defRPr/>
            </a:lvl5pPr>
            <a:lvl6pPr marL="3657509" lvl="5" indent="-423323" algn="r" rtl="0">
              <a:lnSpc>
                <a:spcPct val="100000"/>
              </a:lnSpc>
              <a:spcBef>
                <a:spcPts val="2133"/>
              </a:spcBef>
              <a:spcAft>
                <a:spcPts val="0"/>
              </a:spcAft>
              <a:buSzPts val="1400"/>
              <a:buChar char="■"/>
              <a:defRPr/>
            </a:lvl6pPr>
            <a:lvl7pPr marL="4267093" lvl="6" indent="-423323" algn="r" rtl="0">
              <a:lnSpc>
                <a:spcPct val="100000"/>
              </a:lnSpc>
              <a:spcBef>
                <a:spcPts val="2133"/>
              </a:spcBef>
              <a:spcAft>
                <a:spcPts val="0"/>
              </a:spcAft>
              <a:buSzPts val="1400"/>
              <a:buChar char="●"/>
              <a:defRPr/>
            </a:lvl7pPr>
            <a:lvl8pPr marL="4876678" lvl="7" indent="-423323" algn="r" rtl="0">
              <a:lnSpc>
                <a:spcPct val="100000"/>
              </a:lnSpc>
              <a:spcBef>
                <a:spcPts val="2133"/>
              </a:spcBef>
              <a:spcAft>
                <a:spcPts val="0"/>
              </a:spcAft>
              <a:buSzPts val="1400"/>
              <a:buChar char="○"/>
              <a:defRPr/>
            </a:lvl8pPr>
            <a:lvl9pPr marL="5486263" lvl="8" indent="-423323" algn="r" rtl="0">
              <a:lnSpc>
                <a:spcPct val="100000"/>
              </a:lnSpc>
              <a:spcBef>
                <a:spcPts val="2133"/>
              </a:spcBef>
              <a:spcAft>
                <a:spcPts val="2133"/>
              </a:spcAft>
              <a:buSzPts val="1400"/>
              <a:buChar char="■"/>
              <a:defRPr/>
            </a:lvl9pPr>
          </a:lstStyle>
          <a:p>
            <a:endParaRPr/>
          </a:p>
        </p:txBody>
      </p:sp>
      <p:sp>
        <p:nvSpPr>
          <p:cNvPr id="509" name="Google Shape;509;p60"/>
          <p:cNvSpPr txBox="1">
            <a:spLocks noGrp="1"/>
          </p:cNvSpPr>
          <p:nvPr>
            <p:ph type="body" idx="4"/>
          </p:nvPr>
        </p:nvSpPr>
        <p:spPr>
          <a:xfrm>
            <a:off x="1926344" y="1853199"/>
            <a:ext cx="8886400" cy="3816000"/>
          </a:xfrm>
          <a:prstGeom prst="rect">
            <a:avLst/>
          </a:prstGeom>
        </p:spPr>
        <p:txBody>
          <a:bodyPr spcFirstLastPara="1" wrap="square" lIns="91425" tIns="91425" rIns="91425" bIns="91425" anchor="t" anchorCtr="0">
            <a:noAutofit/>
          </a:bodyPr>
          <a:lstStyle>
            <a:lvl1pPr marL="609585" lvl="0" indent="-524920" rtl="0">
              <a:lnSpc>
                <a:spcPct val="100000"/>
              </a:lnSpc>
              <a:spcBef>
                <a:spcPts val="0"/>
              </a:spcBef>
              <a:spcAft>
                <a:spcPts val="0"/>
              </a:spcAft>
              <a:buSzPts val="2600"/>
              <a:buChar char="●"/>
              <a:defRPr sz="3500"/>
            </a:lvl1pPr>
            <a:lvl2pPr marL="1219170" lvl="1" indent="-524920" rtl="0">
              <a:lnSpc>
                <a:spcPct val="100000"/>
              </a:lnSpc>
              <a:spcBef>
                <a:spcPts val="2133"/>
              </a:spcBef>
              <a:spcAft>
                <a:spcPts val="0"/>
              </a:spcAft>
              <a:buSzPts val="2600"/>
              <a:buChar char="○"/>
              <a:defRPr sz="3500"/>
            </a:lvl2pPr>
            <a:lvl3pPr marL="1828754" lvl="2" indent="-524920" rtl="0">
              <a:lnSpc>
                <a:spcPct val="100000"/>
              </a:lnSpc>
              <a:spcBef>
                <a:spcPts val="2133"/>
              </a:spcBef>
              <a:spcAft>
                <a:spcPts val="0"/>
              </a:spcAft>
              <a:buSzPts val="2600"/>
              <a:buChar char="■"/>
              <a:defRPr sz="3500"/>
            </a:lvl3pPr>
            <a:lvl4pPr marL="2438339" lvl="3" indent="-524920" rtl="0">
              <a:lnSpc>
                <a:spcPct val="100000"/>
              </a:lnSpc>
              <a:spcBef>
                <a:spcPts val="2133"/>
              </a:spcBef>
              <a:spcAft>
                <a:spcPts val="0"/>
              </a:spcAft>
              <a:buSzPts val="2600"/>
              <a:buChar char="●"/>
              <a:defRPr sz="3500"/>
            </a:lvl4pPr>
            <a:lvl5pPr marL="3047924" lvl="4" indent="-524920" rtl="0">
              <a:lnSpc>
                <a:spcPct val="100000"/>
              </a:lnSpc>
              <a:spcBef>
                <a:spcPts val="2133"/>
              </a:spcBef>
              <a:spcAft>
                <a:spcPts val="0"/>
              </a:spcAft>
              <a:buSzPts val="2600"/>
              <a:buChar char="○"/>
              <a:defRPr sz="3500"/>
            </a:lvl5pPr>
            <a:lvl6pPr marL="3657509" lvl="5" indent="-524920" rtl="0">
              <a:lnSpc>
                <a:spcPct val="100000"/>
              </a:lnSpc>
              <a:spcBef>
                <a:spcPts val="2133"/>
              </a:spcBef>
              <a:spcAft>
                <a:spcPts val="0"/>
              </a:spcAft>
              <a:buSzPts val="2600"/>
              <a:buChar char="■"/>
              <a:defRPr sz="3500"/>
            </a:lvl6pPr>
            <a:lvl7pPr marL="4267093" lvl="6" indent="-524920" rtl="0">
              <a:lnSpc>
                <a:spcPct val="100000"/>
              </a:lnSpc>
              <a:spcBef>
                <a:spcPts val="2133"/>
              </a:spcBef>
              <a:spcAft>
                <a:spcPts val="0"/>
              </a:spcAft>
              <a:buSzPts val="2600"/>
              <a:buChar char="●"/>
              <a:defRPr sz="3500"/>
            </a:lvl7pPr>
            <a:lvl8pPr marL="4876678" lvl="7" indent="-524920" rtl="0">
              <a:lnSpc>
                <a:spcPct val="100000"/>
              </a:lnSpc>
              <a:spcBef>
                <a:spcPts val="2133"/>
              </a:spcBef>
              <a:spcAft>
                <a:spcPts val="0"/>
              </a:spcAft>
              <a:buSzPts val="2600"/>
              <a:buChar char="○"/>
              <a:defRPr sz="3500"/>
            </a:lvl8pPr>
            <a:lvl9pPr marL="5486263" lvl="8" indent="-524920" rtl="0">
              <a:lnSpc>
                <a:spcPct val="100000"/>
              </a:lnSpc>
              <a:spcBef>
                <a:spcPts val="2133"/>
              </a:spcBef>
              <a:spcAft>
                <a:spcPts val="2133"/>
              </a:spcAft>
              <a:buSzPts val="2600"/>
              <a:buChar char="■"/>
              <a:defRPr sz="35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rgumentation - Full">
  <p:cSld name="CUSTOM_2">
    <p:spTree>
      <p:nvGrpSpPr>
        <p:cNvPr id="1" name="Shape 510"/>
        <p:cNvGrpSpPr/>
        <p:nvPr/>
      </p:nvGrpSpPr>
      <p:grpSpPr>
        <a:xfrm>
          <a:off x="0" y="0"/>
          <a:ext cx="0" cy="0"/>
          <a:chOff x="0" y="0"/>
          <a:chExt cx="0" cy="0"/>
        </a:xfrm>
      </p:grpSpPr>
      <p:sp>
        <p:nvSpPr>
          <p:cNvPr id="511" name="Google Shape;511;p61"/>
          <p:cNvSpPr/>
          <p:nvPr/>
        </p:nvSpPr>
        <p:spPr>
          <a:xfrm>
            <a:off x="9900" y="6372400"/>
            <a:ext cx="2755200" cy="4856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12" name="Google Shape;512;p61"/>
          <p:cNvPicPr preferRelativeResize="0"/>
          <p:nvPr/>
        </p:nvPicPr>
        <p:blipFill rotWithShape="1">
          <a:blip r:embed="rId2">
            <a:alphaModFix/>
          </a:blip>
          <a:srcRect l="396" t="17421" r="406" b="1888"/>
          <a:stretch/>
        </p:blipFill>
        <p:spPr>
          <a:xfrm>
            <a:off x="1" y="1283933"/>
            <a:ext cx="12192004" cy="5574067"/>
          </a:xfrm>
          <a:prstGeom prst="rect">
            <a:avLst/>
          </a:prstGeom>
          <a:noFill/>
          <a:ln>
            <a:noFill/>
          </a:ln>
        </p:spPr>
      </p:pic>
      <p:sp>
        <p:nvSpPr>
          <p:cNvPr id="513" name="Google Shape;513;p61"/>
          <p:cNvSpPr txBox="1"/>
          <p:nvPr/>
        </p:nvSpPr>
        <p:spPr>
          <a:xfrm>
            <a:off x="1046100" y="487667"/>
            <a:ext cx="10087600" cy="6096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3700" b="1">
                <a:solidFill>
                  <a:srgbClr val="2F2F2F"/>
                </a:solidFill>
                <a:latin typeface="Tahoma"/>
                <a:ea typeface="Tahoma"/>
                <a:cs typeface="Tahoma"/>
                <a:sym typeface="Tahoma"/>
              </a:rPr>
              <a:t>Scientific Argumentation</a:t>
            </a:r>
            <a:endParaRPr>
              <a:latin typeface="Tahoma"/>
              <a:ea typeface="Tahoma"/>
              <a:cs typeface="Tahoma"/>
              <a:sym typeface="Tahoma"/>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rgumentation - Full w/ text">
  <p:cSld name="CUSTOM_2_1">
    <p:spTree>
      <p:nvGrpSpPr>
        <p:cNvPr id="1" name="Shape 514"/>
        <p:cNvGrpSpPr/>
        <p:nvPr/>
      </p:nvGrpSpPr>
      <p:grpSpPr>
        <a:xfrm>
          <a:off x="0" y="0"/>
          <a:ext cx="0" cy="0"/>
          <a:chOff x="0" y="0"/>
          <a:chExt cx="0" cy="0"/>
        </a:xfrm>
      </p:grpSpPr>
      <p:sp>
        <p:nvSpPr>
          <p:cNvPr id="515" name="Google Shape;515;p62"/>
          <p:cNvSpPr/>
          <p:nvPr/>
        </p:nvSpPr>
        <p:spPr>
          <a:xfrm>
            <a:off x="9900" y="6537967"/>
            <a:ext cx="2755200" cy="320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516" name="Google Shape;516;p62"/>
          <p:cNvPicPr preferRelativeResize="0"/>
          <p:nvPr/>
        </p:nvPicPr>
        <p:blipFill rotWithShape="1">
          <a:blip r:embed="rId2">
            <a:alphaModFix/>
          </a:blip>
          <a:srcRect t="2795" b="1152"/>
          <a:stretch/>
        </p:blipFill>
        <p:spPr>
          <a:xfrm>
            <a:off x="1944285" y="129352"/>
            <a:ext cx="8303433" cy="6628533"/>
          </a:xfrm>
          <a:prstGeom prst="rect">
            <a:avLst/>
          </a:prstGeom>
          <a:noFill/>
          <a:ln>
            <a:noFill/>
          </a:ln>
        </p:spPr>
      </p:pic>
      <p:sp>
        <p:nvSpPr>
          <p:cNvPr id="517" name="Google Shape;517;p62"/>
          <p:cNvSpPr txBox="1">
            <a:spLocks noGrp="1"/>
          </p:cNvSpPr>
          <p:nvPr>
            <p:ph type="body" idx="1"/>
          </p:nvPr>
        </p:nvSpPr>
        <p:spPr>
          <a:xfrm>
            <a:off x="2765099" y="1771900"/>
            <a:ext cx="6842000" cy="3926000"/>
          </a:xfrm>
          <a:prstGeom prst="rect">
            <a:avLst/>
          </a:prstGeom>
        </p:spPr>
        <p:txBody>
          <a:bodyPr spcFirstLastPara="1" wrap="square" lIns="91425" tIns="91425" rIns="91425" bIns="91425" anchor="t" anchorCtr="0">
            <a:noAutofit/>
          </a:bodyPr>
          <a:lstStyle>
            <a:lvl1pPr marL="609585" lvl="0" indent="-474121" rtl="0">
              <a:lnSpc>
                <a:spcPct val="100000"/>
              </a:lnSpc>
              <a:spcBef>
                <a:spcPts val="0"/>
              </a:spcBef>
              <a:spcAft>
                <a:spcPts val="0"/>
              </a:spcAft>
              <a:buSzPts val="2000"/>
              <a:buChar char="●"/>
              <a:defRPr sz="2700"/>
            </a:lvl1pPr>
            <a:lvl2pPr marL="1219170" lvl="1" indent="-474121" rtl="0">
              <a:lnSpc>
                <a:spcPct val="100000"/>
              </a:lnSpc>
              <a:spcBef>
                <a:spcPts val="2000"/>
              </a:spcBef>
              <a:spcAft>
                <a:spcPts val="0"/>
              </a:spcAft>
              <a:buSzPts val="2000"/>
              <a:buChar char="○"/>
              <a:defRPr sz="2700"/>
            </a:lvl2pPr>
            <a:lvl3pPr marL="1828754" lvl="2" indent="-474121" rtl="0">
              <a:lnSpc>
                <a:spcPct val="100000"/>
              </a:lnSpc>
              <a:spcBef>
                <a:spcPts val="2000"/>
              </a:spcBef>
              <a:spcAft>
                <a:spcPts val="0"/>
              </a:spcAft>
              <a:buSzPts val="2000"/>
              <a:buChar char="■"/>
              <a:defRPr sz="2700"/>
            </a:lvl3pPr>
            <a:lvl4pPr marL="2438339" lvl="3" indent="-474121" rtl="0">
              <a:lnSpc>
                <a:spcPct val="100000"/>
              </a:lnSpc>
              <a:spcBef>
                <a:spcPts val="2000"/>
              </a:spcBef>
              <a:spcAft>
                <a:spcPts val="0"/>
              </a:spcAft>
              <a:buSzPts val="2000"/>
              <a:buChar char="●"/>
              <a:defRPr sz="2700"/>
            </a:lvl4pPr>
            <a:lvl5pPr marL="3047924" lvl="4" indent="-474121" rtl="0">
              <a:lnSpc>
                <a:spcPct val="100000"/>
              </a:lnSpc>
              <a:spcBef>
                <a:spcPts val="2000"/>
              </a:spcBef>
              <a:spcAft>
                <a:spcPts val="0"/>
              </a:spcAft>
              <a:buSzPts val="2000"/>
              <a:buChar char="○"/>
              <a:defRPr sz="2700"/>
            </a:lvl5pPr>
            <a:lvl6pPr marL="3657509" lvl="5" indent="-474121" rtl="0">
              <a:lnSpc>
                <a:spcPct val="100000"/>
              </a:lnSpc>
              <a:spcBef>
                <a:spcPts val="2000"/>
              </a:spcBef>
              <a:spcAft>
                <a:spcPts val="0"/>
              </a:spcAft>
              <a:buSzPts val="2000"/>
              <a:buChar char="■"/>
              <a:defRPr sz="2700"/>
            </a:lvl6pPr>
            <a:lvl7pPr marL="4267093" lvl="6" indent="-474121" rtl="0">
              <a:lnSpc>
                <a:spcPct val="100000"/>
              </a:lnSpc>
              <a:spcBef>
                <a:spcPts val="2000"/>
              </a:spcBef>
              <a:spcAft>
                <a:spcPts val="0"/>
              </a:spcAft>
              <a:buSzPts val="2000"/>
              <a:buChar char="●"/>
              <a:defRPr sz="2700"/>
            </a:lvl7pPr>
            <a:lvl8pPr marL="4876678" lvl="7" indent="-474121" rtl="0">
              <a:lnSpc>
                <a:spcPct val="100000"/>
              </a:lnSpc>
              <a:spcBef>
                <a:spcPts val="2000"/>
              </a:spcBef>
              <a:spcAft>
                <a:spcPts val="0"/>
              </a:spcAft>
              <a:buSzPts val="2000"/>
              <a:buChar char="○"/>
              <a:defRPr sz="2700"/>
            </a:lvl8pPr>
            <a:lvl9pPr marL="5486263" lvl="8" indent="-474121" rtl="0">
              <a:lnSpc>
                <a:spcPct val="100000"/>
              </a:lnSpc>
              <a:spcBef>
                <a:spcPts val="2000"/>
              </a:spcBef>
              <a:spcAft>
                <a:spcPts val="2000"/>
              </a:spcAft>
              <a:buSzPts val="2000"/>
              <a:buChar char="■"/>
              <a:defRPr sz="2700"/>
            </a:lvl9pPr>
          </a:lstStyle>
          <a:p>
            <a:endParaRPr/>
          </a:p>
        </p:txBody>
      </p:sp>
      <p:sp>
        <p:nvSpPr>
          <p:cNvPr id="518" name="Google Shape;518;p62"/>
          <p:cNvSpPr txBox="1">
            <a:spLocks noGrp="1"/>
          </p:cNvSpPr>
          <p:nvPr>
            <p:ph type="title"/>
          </p:nvPr>
        </p:nvSpPr>
        <p:spPr>
          <a:xfrm>
            <a:off x="2670048" y="865632"/>
            <a:ext cx="6937200" cy="658400"/>
          </a:xfrm>
          <a:prstGeom prst="rect">
            <a:avLst/>
          </a:prstGeom>
        </p:spPr>
        <p:txBody>
          <a:bodyPr spcFirstLastPara="1" wrap="square" lIns="91425" tIns="91425" rIns="91425" bIns="91425" anchor="t" anchorCtr="0">
            <a:noAutofit/>
          </a:bodyPr>
          <a:lstStyle>
            <a:lvl1pPr lvl="0">
              <a:spcBef>
                <a:spcPts val="0"/>
              </a:spcBef>
              <a:spcAft>
                <a:spcPts val="0"/>
              </a:spcAft>
              <a:buNone/>
              <a:defRPr sz="3500">
                <a:solidFill>
                  <a:srgbClr val="000000"/>
                </a:solidFill>
              </a:defRPr>
            </a:lvl1pPr>
            <a:lvl2pPr lvl="1">
              <a:spcBef>
                <a:spcPts val="0"/>
              </a:spcBef>
              <a:spcAft>
                <a:spcPts val="0"/>
              </a:spcAft>
              <a:buNone/>
              <a:defRPr sz="3500">
                <a:solidFill>
                  <a:srgbClr val="000000"/>
                </a:solidFill>
              </a:defRPr>
            </a:lvl2pPr>
            <a:lvl3pPr lvl="2">
              <a:spcBef>
                <a:spcPts val="0"/>
              </a:spcBef>
              <a:spcAft>
                <a:spcPts val="0"/>
              </a:spcAft>
              <a:buNone/>
              <a:defRPr sz="3500">
                <a:solidFill>
                  <a:srgbClr val="000000"/>
                </a:solidFill>
              </a:defRPr>
            </a:lvl3pPr>
            <a:lvl4pPr lvl="3">
              <a:spcBef>
                <a:spcPts val="0"/>
              </a:spcBef>
              <a:spcAft>
                <a:spcPts val="0"/>
              </a:spcAft>
              <a:buNone/>
              <a:defRPr sz="3500">
                <a:solidFill>
                  <a:srgbClr val="000000"/>
                </a:solidFill>
              </a:defRPr>
            </a:lvl4pPr>
            <a:lvl5pPr lvl="4">
              <a:spcBef>
                <a:spcPts val="0"/>
              </a:spcBef>
              <a:spcAft>
                <a:spcPts val="0"/>
              </a:spcAft>
              <a:buNone/>
              <a:defRPr sz="3500">
                <a:solidFill>
                  <a:srgbClr val="000000"/>
                </a:solidFill>
              </a:defRPr>
            </a:lvl5pPr>
            <a:lvl6pPr lvl="5">
              <a:spcBef>
                <a:spcPts val="0"/>
              </a:spcBef>
              <a:spcAft>
                <a:spcPts val="0"/>
              </a:spcAft>
              <a:buNone/>
              <a:defRPr sz="3500">
                <a:solidFill>
                  <a:srgbClr val="000000"/>
                </a:solidFill>
              </a:defRPr>
            </a:lvl6pPr>
            <a:lvl7pPr lvl="6">
              <a:spcBef>
                <a:spcPts val="0"/>
              </a:spcBef>
              <a:spcAft>
                <a:spcPts val="0"/>
              </a:spcAft>
              <a:buNone/>
              <a:defRPr sz="3500">
                <a:solidFill>
                  <a:srgbClr val="000000"/>
                </a:solidFill>
              </a:defRPr>
            </a:lvl7pPr>
            <a:lvl8pPr lvl="7">
              <a:spcBef>
                <a:spcPts val="0"/>
              </a:spcBef>
              <a:spcAft>
                <a:spcPts val="0"/>
              </a:spcAft>
              <a:buNone/>
              <a:defRPr sz="3500">
                <a:solidFill>
                  <a:srgbClr val="000000"/>
                </a:solidFill>
              </a:defRPr>
            </a:lvl8pPr>
            <a:lvl9pPr lvl="8">
              <a:spcBef>
                <a:spcPts val="0"/>
              </a:spcBef>
              <a:spcAft>
                <a:spcPts val="0"/>
              </a:spcAft>
              <a:buNone/>
              <a:defRPr sz="3500">
                <a:solidFill>
                  <a:srgbClr val="000000"/>
                </a:solidFil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rgumentation - Evidence Card with TT">
  <p:cSld name="SECTION_HEADER_1_1_2_2_8">
    <p:bg>
      <p:bgPr>
        <a:solidFill>
          <a:srgbClr val="FFFFFF"/>
        </a:solidFill>
        <a:effectLst/>
      </p:bgPr>
    </p:bg>
    <p:spTree>
      <p:nvGrpSpPr>
        <p:cNvPr id="1" name="Shape 519"/>
        <p:cNvGrpSpPr/>
        <p:nvPr/>
      </p:nvGrpSpPr>
      <p:grpSpPr>
        <a:xfrm>
          <a:off x="0" y="0"/>
          <a:ext cx="0" cy="0"/>
          <a:chOff x="0" y="0"/>
          <a:chExt cx="0" cy="0"/>
        </a:xfrm>
      </p:grpSpPr>
      <p:sp>
        <p:nvSpPr>
          <p:cNvPr id="520" name="Google Shape;520;p63"/>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1" name="Google Shape;521;p63"/>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22" name="Google Shape;522;p63"/>
          <p:cNvSpPr txBox="1">
            <a:spLocks noGrp="1"/>
          </p:cNvSpPr>
          <p:nvPr>
            <p:ph type="subTitle" idx="3"/>
          </p:nvPr>
        </p:nvSpPr>
        <p:spPr>
          <a:xfrm>
            <a:off x="315833" y="219467"/>
            <a:ext cx="58104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3" name="Google Shape;523;p63"/>
          <p:cNvSpPr txBox="1">
            <a:spLocks noGrp="1"/>
          </p:cNvSpPr>
          <p:nvPr>
            <p:ph type="body" idx="4"/>
          </p:nvPr>
        </p:nvSpPr>
        <p:spPr>
          <a:xfrm>
            <a:off x="5791200" y="1255776"/>
            <a:ext cx="5631600" cy="45980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SzPts val="2800"/>
              <a:buChar char="●"/>
              <a:defRPr sz="3700"/>
            </a:lvl1pPr>
            <a:lvl2pPr marL="1219170" lvl="1" indent="-541853" rtl="0">
              <a:lnSpc>
                <a:spcPct val="100000"/>
              </a:lnSpc>
              <a:spcBef>
                <a:spcPts val="2133"/>
              </a:spcBef>
              <a:spcAft>
                <a:spcPts val="0"/>
              </a:spcAft>
              <a:buSzPts val="2800"/>
              <a:buChar char="○"/>
              <a:defRPr sz="3700"/>
            </a:lvl2pPr>
            <a:lvl3pPr marL="1828754" lvl="2" indent="-541853" rtl="0">
              <a:lnSpc>
                <a:spcPct val="100000"/>
              </a:lnSpc>
              <a:spcBef>
                <a:spcPts val="2133"/>
              </a:spcBef>
              <a:spcAft>
                <a:spcPts val="0"/>
              </a:spcAft>
              <a:buSzPts val="2800"/>
              <a:buChar char="■"/>
              <a:defRPr sz="3700"/>
            </a:lvl3pPr>
            <a:lvl4pPr marL="2438339" lvl="3" indent="-541853" rtl="0">
              <a:lnSpc>
                <a:spcPct val="100000"/>
              </a:lnSpc>
              <a:spcBef>
                <a:spcPts val="2133"/>
              </a:spcBef>
              <a:spcAft>
                <a:spcPts val="0"/>
              </a:spcAft>
              <a:buSzPts val="2800"/>
              <a:buChar char="●"/>
              <a:defRPr sz="3700"/>
            </a:lvl4pPr>
            <a:lvl5pPr marL="3047924" lvl="4" indent="-541853" rtl="0">
              <a:lnSpc>
                <a:spcPct val="100000"/>
              </a:lnSpc>
              <a:spcBef>
                <a:spcPts val="2133"/>
              </a:spcBef>
              <a:spcAft>
                <a:spcPts val="0"/>
              </a:spcAft>
              <a:buSzPts val="2800"/>
              <a:buChar char="○"/>
              <a:defRPr sz="3700"/>
            </a:lvl5pPr>
            <a:lvl6pPr marL="3657509" lvl="5" indent="-541853" rtl="0">
              <a:lnSpc>
                <a:spcPct val="100000"/>
              </a:lnSpc>
              <a:spcBef>
                <a:spcPts val="2133"/>
              </a:spcBef>
              <a:spcAft>
                <a:spcPts val="0"/>
              </a:spcAft>
              <a:buSzPts val="2800"/>
              <a:buChar char="■"/>
              <a:defRPr sz="3700"/>
            </a:lvl6pPr>
            <a:lvl7pPr marL="4267093" lvl="6" indent="-541853" rtl="0">
              <a:lnSpc>
                <a:spcPct val="100000"/>
              </a:lnSpc>
              <a:spcBef>
                <a:spcPts val="2133"/>
              </a:spcBef>
              <a:spcAft>
                <a:spcPts val="0"/>
              </a:spcAft>
              <a:buSzPts val="2800"/>
              <a:buChar char="●"/>
              <a:defRPr sz="3700"/>
            </a:lvl7pPr>
            <a:lvl8pPr marL="4876678" lvl="7" indent="-541853" rtl="0">
              <a:lnSpc>
                <a:spcPct val="100000"/>
              </a:lnSpc>
              <a:spcBef>
                <a:spcPts val="2133"/>
              </a:spcBef>
              <a:spcAft>
                <a:spcPts val="0"/>
              </a:spcAft>
              <a:buSzPts val="2800"/>
              <a:buChar char="○"/>
              <a:defRPr sz="3700"/>
            </a:lvl8pPr>
            <a:lvl9pPr marL="5486263" lvl="8" indent="-541853" rtl="0">
              <a:lnSpc>
                <a:spcPct val="100000"/>
              </a:lnSpc>
              <a:spcBef>
                <a:spcPts val="2133"/>
              </a:spcBef>
              <a:spcAft>
                <a:spcPts val="2133"/>
              </a:spcAft>
              <a:buSzPts val="2800"/>
              <a:buChar char="■"/>
              <a:defRPr sz="3700"/>
            </a:lvl9pPr>
          </a:lstStyle>
          <a:p>
            <a:endParaRPr/>
          </a:p>
        </p:txBody>
      </p:sp>
      <p:pic>
        <p:nvPicPr>
          <p:cNvPr id="524" name="Google Shape;524;p63"/>
          <p:cNvPicPr preferRelativeResize="0"/>
          <p:nvPr/>
        </p:nvPicPr>
        <p:blipFill>
          <a:blip r:embed="rId2">
            <a:alphaModFix/>
          </a:blip>
          <a:stretch>
            <a:fillRect/>
          </a:stretch>
        </p:blipFill>
        <p:spPr>
          <a:xfrm>
            <a:off x="95450" y="1513868"/>
            <a:ext cx="5063897" cy="2359365"/>
          </a:xfrm>
          <a:prstGeom prst="rect">
            <a:avLst/>
          </a:prstGeom>
          <a:noFill/>
          <a:ln>
            <a:noFill/>
          </a:ln>
        </p:spPr>
      </p:pic>
      <p:sp>
        <p:nvSpPr>
          <p:cNvPr id="525" name="Google Shape;525;p63"/>
          <p:cNvSpPr txBox="1">
            <a:spLocks noGrp="1"/>
          </p:cNvSpPr>
          <p:nvPr>
            <p:ph type="subTitle" idx="5"/>
          </p:nvPr>
        </p:nvSpPr>
        <p:spPr>
          <a:xfrm>
            <a:off x="585216" y="1011936"/>
            <a:ext cx="4084400" cy="5244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1900"/>
            </a:lvl1pPr>
            <a:lvl2pPr lvl="1" algn="ctr">
              <a:spcBef>
                <a:spcPts val="2133"/>
              </a:spcBef>
              <a:spcAft>
                <a:spcPts val="0"/>
              </a:spcAft>
              <a:buNone/>
              <a:defRPr sz="1900"/>
            </a:lvl2pPr>
            <a:lvl3pPr lvl="2" algn="ctr">
              <a:spcBef>
                <a:spcPts val="2133"/>
              </a:spcBef>
              <a:spcAft>
                <a:spcPts val="0"/>
              </a:spcAft>
              <a:buNone/>
              <a:defRPr sz="1900"/>
            </a:lvl3pPr>
            <a:lvl4pPr lvl="3" algn="ctr">
              <a:spcBef>
                <a:spcPts val="2133"/>
              </a:spcBef>
              <a:spcAft>
                <a:spcPts val="0"/>
              </a:spcAft>
              <a:buNone/>
              <a:defRPr sz="1900"/>
            </a:lvl4pPr>
            <a:lvl5pPr lvl="4" algn="ctr">
              <a:spcBef>
                <a:spcPts val="2133"/>
              </a:spcBef>
              <a:spcAft>
                <a:spcPts val="0"/>
              </a:spcAft>
              <a:buNone/>
              <a:defRPr sz="1900"/>
            </a:lvl5pPr>
            <a:lvl6pPr lvl="5" algn="ctr">
              <a:spcBef>
                <a:spcPts val="2133"/>
              </a:spcBef>
              <a:spcAft>
                <a:spcPts val="0"/>
              </a:spcAft>
              <a:buNone/>
              <a:defRPr sz="1900"/>
            </a:lvl6pPr>
            <a:lvl7pPr lvl="6" algn="ctr">
              <a:spcBef>
                <a:spcPts val="2133"/>
              </a:spcBef>
              <a:spcAft>
                <a:spcPts val="0"/>
              </a:spcAft>
              <a:buNone/>
              <a:defRPr sz="1900"/>
            </a:lvl7pPr>
            <a:lvl8pPr lvl="7" algn="ctr">
              <a:spcBef>
                <a:spcPts val="2133"/>
              </a:spcBef>
              <a:spcAft>
                <a:spcPts val="0"/>
              </a:spcAft>
              <a:buNone/>
              <a:defRPr sz="1900"/>
            </a:lvl8pPr>
            <a:lvl9pPr lvl="8" algn="ctr">
              <a:spcBef>
                <a:spcPts val="2133"/>
              </a:spcBef>
              <a:spcAft>
                <a:spcPts val="2133"/>
              </a:spcAft>
              <a:buNone/>
              <a:defRPr sz="1900"/>
            </a:lvl9pPr>
          </a:lstStyle>
          <a:p>
            <a:endParaRPr/>
          </a:p>
        </p:txBody>
      </p:sp>
      <p:sp>
        <p:nvSpPr>
          <p:cNvPr id="526" name="Google Shape;526;p63"/>
          <p:cNvSpPr txBox="1">
            <a:spLocks noGrp="1"/>
          </p:cNvSpPr>
          <p:nvPr>
            <p:ph type="body" idx="6"/>
          </p:nvPr>
        </p:nvSpPr>
        <p:spPr>
          <a:xfrm>
            <a:off x="377952" y="2011680"/>
            <a:ext cx="4486800" cy="1512000"/>
          </a:xfrm>
          <a:prstGeom prst="rect">
            <a:avLst/>
          </a:prstGeom>
        </p:spPr>
        <p:txBody>
          <a:bodyPr spcFirstLastPara="1" wrap="square" lIns="91425" tIns="91425" rIns="91425" bIns="0" anchor="ctr" anchorCtr="0">
            <a:noAutofit/>
          </a:bodyPr>
          <a:lstStyle>
            <a:lvl1pPr marL="609585" lvl="0" indent="-440256">
              <a:spcBef>
                <a:spcPts val="0"/>
              </a:spcBef>
              <a:spcAft>
                <a:spcPts val="0"/>
              </a:spcAft>
              <a:buSzPts val="1600"/>
              <a:buChar char="●"/>
              <a:defRPr sz="2100"/>
            </a:lvl1pPr>
            <a:lvl2pPr marL="1219170" lvl="1" indent="-440256">
              <a:spcBef>
                <a:spcPts val="2133"/>
              </a:spcBef>
              <a:spcAft>
                <a:spcPts val="0"/>
              </a:spcAft>
              <a:buSzPts val="1600"/>
              <a:buChar char="○"/>
              <a:defRPr sz="2100"/>
            </a:lvl2pPr>
            <a:lvl3pPr marL="1828754" lvl="2" indent="-440256">
              <a:spcBef>
                <a:spcPts val="2133"/>
              </a:spcBef>
              <a:spcAft>
                <a:spcPts val="0"/>
              </a:spcAft>
              <a:buSzPts val="1600"/>
              <a:buChar char="■"/>
              <a:defRPr sz="2100"/>
            </a:lvl3pPr>
            <a:lvl4pPr marL="2438339" lvl="3" indent="-440256">
              <a:spcBef>
                <a:spcPts val="2133"/>
              </a:spcBef>
              <a:spcAft>
                <a:spcPts val="0"/>
              </a:spcAft>
              <a:buSzPts val="1600"/>
              <a:buChar char="●"/>
              <a:defRPr sz="2100"/>
            </a:lvl4pPr>
            <a:lvl5pPr marL="3047924" lvl="4" indent="-440256">
              <a:spcBef>
                <a:spcPts val="2133"/>
              </a:spcBef>
              <a:spcAft>
                <a:spcPts val="0"/>
              </a:spcAft>
              <a:buSzPts val="1600"/>
              <a:buChar char="○"/>
              <a:defRPr sz="2100"/>
            </a:lvl5pPr>
            <a:lvl6pPr marL="3657509" lvl="5" indent="-440256">
              <a:spcBef>
                <a:spcPts val="2133"/>
              </a:spcBef>
              <a:spcAft>
                <a:spcPts val="0"/>
              </a:spcAft>
              <a:buSzPts val="1600"/>
              <a:buChar char="■"/>
              <a:defRPr sz="2100"/>
            </a:lvl6pPr>
            <a:lvl7pPr marL="4267093" lvl="6" indent="-440256">
              <a:spcBef>
                <a:spcPts val="2133"/>
              </a:spcBef>
              <a:spcAft>
                <a:spcPts val="0"/>
              </a:spcAft>
              <a:buSzPts val="1600"/>
              <a:buChar char="●"/>
              <a:defRPr sz="2100"/>
            </a:lvl7pPr>
            <a:lvl8pPr marL="4876678" lvl="7" indent="-440256">
              <a:spcBef>
                <a:spcPts val="2133"/>
              </a:spcBef>
              <a:spcAft>
                <a:spcPts val="0"/>
              </a:spcAft>
              <a:buSzPts val="1600"/>
              <a:buChar char="○"/>
              <a:defRPr sz="2100"/>
            </a:lvl8pPr>
            <a:lvl9pPr marL="5486263" lvl="8" indent="-440256">
              <a:spcBef>
                <a:spcPts val="2133"/>
              </a:spcBef>
              <a:spcAft>
                <a:spcPts val="2133"/>
              </a:spcAft>
              <a:buSzPts val="1600"/>
              <a:buChar char="■"/>
              <a:defRPr sz="21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pos="3648" userDrawn="1">
          <p15:clr>
            <a:srgbClr val="F9AD4C"/>
          </p15:clr>
        </p15:guide>
        <p15:guide id="3" pos="268" userDrawn="1">
          <p15:clr>
            <a:srgbClr val="F9AD4C"/>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rgumentation - Evidence Card with SA">
  <p:cSld name="SECTION_HEADER_1_1_2_1_2_6">
    <p:bg>
      <p:bgPr>
        <a:solidFill>
          <a:srgbClr val="FFFFFF"/>
        </a:solidFill>
        <a:effectLst/>
      </p:bgPr>
    </p:bg>
    <p:spTree>
      <p:nvGrpSpPr>
        <p:cNvPr id="1" name="Shape 527"/>
        <p:cNvGrpSpPr/>
        <p:nvPr/>
      </p:nvGrpSpPr>
      <p:grpSpPr>
        <a:xfrm>
          <a:off x="0" y="0"/>
          <a:ext cx="0" cy="0"/>
          <a:chOff x="0" y="0"/>
          <a:chExt cx="0" cy="0"/>
        </a:xfrm>
      </p:grpSpPr>
      <p:sp>
        <p:nvSpPr>
          <p:cNvPr id="528" name="Google Shape;528;p64"/>
          <p:cNvSpPr txBox="1">
            <a:spLocks noGrp="1"/>
          </p:cNvSpPr>
          <p:nvPr>
            <p:ph type="subTitle" idx="1"/>
          </p:nvPr>
        </p:nvSpPr>
        <p:spPr>
          <a:xfrm>
            <a:off x="7290816" y="6400800"/>
            <a:ext cx="4450000" cy="304800"/>
          </a:xfrm>
          <a:prstGeom prst="rect">
            <a:avLst/>
          </a:prstGeom>
        </p:spPr>
        <p:txBody>
          <a:bodyPr spcFirstLastPara="1" wrap="square" lIns="0" tIns="27425" rIns="73150" bIns="0" anchor="t" anchorCtr="0">
            <a:noAutofit/>
          </a:bodyPr>
          <a:lstStyle>
            <a:lvl1pPr lvl="0" algn="r" rtl="0">
              <a:lnSpc>
                <a:spcPct val="100000"/>
              </a:lnSpc>
              <a:spcBef>
                <a:spcPts val="0"/>
              </a:spcBef>
              <a:spcAft>
                <a:spcPts val="0"/>
              </a:spcAft>
              <a:buNone/>
              <a:defRPr sz="1500">
                <a:solidFill>
                  <a:srgbClr val="767676"/>
                </a:solidFill>
              </a:defRPr>
            </a:lvl1pPr>
            <a:lvl2pPr lvl="1" rtl="0">
              <a:spcBef>
                <a:spcPts val="2133"/>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29" name="Google Shape;529;p64"/>
          <p:cNvSpPr txBox="1">
            <a:spLocks noGrp="1"/>
          </p:cNvSpPr>
          <p:nvPr>
            <p:ph type="subTitle" idx="2"/>
          </p:nvPr>
        </p:nvSpPr>
        <p:spPr>
          <a:xfrm>
            <a:off x="9461500" y="219467"/>
            <a:ext cx="2418400" cy="402400"/>
          </a:xfrm>
          <a:prstGeom prst="rect">
            <a:avLst/>
          </a:prstGeom>
        </p:spPr>
        <p:txBody>
          <a:bodyPr spcFirstLastPara="1" wrap="square" lIns="91425" tIns="91425" rIns="0" bIns="91425" anchor="ctr" anchorCtr="0">
            <a:noAutofit/>
          </a:bodyPr>
          <a:lstStyle>
            <a:lvl1pPr lvl="0" algn="r" rtl="0">
              <a:lnSpc>
                <a:spcPct val="114000"/>
              </a:lnSpc>
              <a:spcBef>
                <a:spcPts val="0"/>
              </a:spcBef>
              <a:spcAft>
                <a:spcPts val="0"/>
              </a:spcAft>
              <a:buNone/>
              <a:defRPr sz="1200" b="1">
                <a:solidFill>
                  <a:srgbClr val="767676"/>
                </a:solidFill>
              </a:defRPr>
            </a:lvl1pPr>
            <a:lvl2pPr lvl="1" rtl="0">
              <a:spcBef>
                <a:spcPts val="0"/>
              </a:spcBef>
              <a:spcAft>
                <a:spcPts val="0"/>
              </a:spcAft>
              <a:buNone/>
              <a:defRPr b="1"/>
            </a:lvl2pPr>
            <a:lvl3pPr lvl="2" rtl="0">
              <a:spcBef>
                <a:spcPts val="2133"/>
              </a:spcBef>
              <a:spcAft>
                <a:spcPts val="0"/>
              </a:spcAft>
              <a:buNone/>
              <a:defRPr b="1"/>
            </a:lvl3pPr>
            <a:lvl4pPr lvl="3" rtl="0">
              <a:spcBef>
                <a:spcPts val="2133"/>
              </a:spcBef>
              <a:spcAft>
                <a:spcPts val="0"/>
              </a:spcAft>
              <a:buNone/>
              <a:defRPr b="1"/>
            </a:lvl4pPr>
            <a:lvl5pPr lvl="4" rtl="0">
              <a:spcBef>
                <a:spcPts val="2133"/>
              </a:spcBef>
              <a:spcAft>
                <a:spcPts val="0"/>
              </a:spcAft>
              <a:buNone/>
              <a:defRPr b="1"/>
            </a:lvl5pPr>
            <a:lvl6pPr lvl="5" rtl="0">
              <a:spcBef>
                <a:spcPts val="2133"/>
              </a:spcBef>
              <a:spcAft>
                <a:spcPts val="0"/>
              </a:spcAft>
              <a:buNone/>
              <a:defRPr b="1"/>
            </a:lvl6pPr>
            <a:lvl7pPr lvl="6" rtl="0">
              <a:spcBef>
                <a:spcPts val="2133"/>
              </a:spcBef>
              <a:spcAft>
                <a:spcPts val="0"/>
              </a:spcAft>
              <a:buNone/>
              <a:defRPr b="1"/>
            </a:lvl7pPr>
            <a:lvl8pPr lvl="7" rtl="0">
              <a:spcBef>
                <a:spcPts val="2133"/>
              </a:spcBef>
              <a:spcAft>
                <a:spcPts val="0"/>
              </a:spcAft>
              <a:buNone/>
              <a:defRPr b="1"/>
            </a:lvl8pPr>
            <a:lvl9pPr lvl="8" rtl="0">
              <a:spcBef>
                <a:spcPts val="2133"/>
              </a:spcBef>
              <a:spcAft>
                <a:spcPts val="2133"/>
              </a:spcAft>
              <a:buNone/>
              <a:defRPr b="1"/>
            </a:lvl9pPr>
          </a:lstStyle>
          <a:p>
            <a:endParaRPr/>
          </a:p>
        </p:txBody>
      </p:sp>
      <p:sp>
        <p:nvSpPr>
          <p:cNvPr id="530" name="Google Shape;530;p64"/>
          <p:cNvSpPr txBox="1">
            <a:spLocks noGrp="1"/>
          </p:cNvSpPr>
          <p:nvPr>
            <p:ph type="subTitle" idx="3"/>
          </p:nvPr>
        </p:nvSpPr>
        <p:spPr>
          <a:xfrm>
            <a:off x="315833" y="219467"/>
            <a:ext cx="5753200" cy="402400"/>
          </a:xfrm>
          <a:prstGeom prst="rect">
            <a:avLst/>
          </a:prstGeom>
        </p:spPr>
        <p:txBody>
          <a:bodyPr spcFirstLastPara="1" wrap="square" lIns="0" tIns="91425" rIns="0" bIns="91425" anchor="ctr" anchorCtr="0">
            <a:noAutofit/>
          </a:bodyPr>
          <a:lstStyle>
            <a:lvl1pPr lvl="0" rtl="0">
              <a:lnSpc>
                <a:spcPct val="114000"/>
              </a:lnSpc>
              <a:spcBef>
                <a:spcPts val="0"/>
              </a:spcBef>
              <a:spcAft>
                <a:spcPts val="0"/>
              </a:spcAft>
              <a:buNone/>
              <a:defRPr sz="1200">
                <a:solidFill>
                  <a:srgbClr val="767676"/>
                </a:solidFill>
              </a:defRPr>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
        <p:nvSpPr>
          <p:cNvPr id="531" name="Google Shape;531;p64"/>
          <p:cNvSpPr txBox="1">
            <a:spLocks noGrp="1"/>
          </p:cNvSpPr>
          <p:nvPr>
            <p:ph type="body" idx="4"/>
          </p:nvPr>
        </p:nvSpPr>
        <p:spPr>
          <a:xfrm>
            <a:off x="5791200" y="1804416"/>
            <a:ext cx="5584000" cy="3779600"/>
          </a:xfrm>
          <a:prstGeom prst="rect">
            <a:avLst/>
          </a:prstGeom>
        </p:spPr>
        <p:txBody>
          <a:bodyPr spcFirstLastPara="1" wrap="square" lIns="91425" tIns="91425" rIns="91425" bIns="91425" anchor="t" anchorCtr="0">
            <a:noAutofit/>
          </a:bodyPr>
          <a:lstStyle>
            <a:lvl1pPr marL="609585" lvl="0" indent="-541853" rtl="0">
              <a:lnSpc>
                <a:spcPct val="100000"/>
              </a:lnSpc>
              <a:spcBef>
                <a:spcPts val="0"/>
              </a:spcBef>
              <a:spcAft>
                <a:spcPts val="0"/>
              </a:spcAft>
              <a:buClr>
                <a:srgbClr val="333FBF"/>
              </a:buClr>
              <a:buSzPts val="2800"/>
              <a:buChar char="●"/>
              <a:defRPr sz="3700">
                <a:solidFill>
                  <a:srgbClr val="333FBF"/>
                </a:solidFill>
              </a:defRPr>
            </a:lvl1pPr>
            <a:lvl2pPr marL="1219170" lvl="1" indent="-541853" rtl="0">
              <a:lnSpc>
                <a:spcPct val="100000"/>
              </a:lnSpc>
              <a:spcBef>
                <a:spcPts val="2133"/>
              </a:spcBef>
              <a:spcAft>
                <a:spcPts val="0"/>
              </a:spcAft>
              <a:buClr>
                <a:srgbClr val="333FBF"/>
              </a:buClr>
              <a:buSzPts val="2800"/>
              <a:buChar char="○"/>
              <a:defRPr sz="3700">
                <a:solidFill>
                  <a:srgbClr val="333FBF"/>
                </a:solidFill>
              </a:defRPr>
            </a:lvl2pPr>
            <a:lvl3pPr marL="1828754" lvl="2" indent="-541853" rtl="0">
              <a:lnSpc>
                <a:spcPct val="100000"/>
              </a:lnSpc>
              <a:spcBef>
                <a:spcPts val="2133"/>
              </a:spcBef>
              <a:spcAft>
                <a:spcPts val="0"/>
              </a:spcAft>
              <a:buClr>
                <a:srgbClr val="333FBF"/>
              </a:buClr>
              <a:buSzPts val="2800"/>
              <a:buChar char="■"/>
              <a:defRPr sz="3700">
                <a:solidFill>
                  <a:srgbClr val="333FBF"/>
                </a:solidFill>
              </a:defRPr>
            </a:lvl3pPr>
            <a:lvl4pPr marL="2438339" lvl="3" indent="-541853" rtl="0">
              <a:lnSpc>
                <a:spcPct val="100000"/>
              </a:lnSpc>
              <a:spcBef>
                <a:spcPts val="2133"/>
              </a:spcBef>
              <a:spcAft>
                <a:spcPts val="0"/>
              </a:spcAft>
              <a:buClr>
                <a:srgbClr val="333FBF"/>
              </a:buClr>
              <a:buSzPts val="2800"/>
              <a:buChar char="●"/>
              <a:defRPr sz="3700">
                <a:solidFill>
                  <a:srgbClr val="333FBF"/>
                </a:solidFill>
              </a:defRPr>
            </a:lvl4pPr>
            <a:lvl5pPr marL="3047924" lvl="4" indent="-541853" rtl="0">
              <a:lnSpc>
                <a:spcPct val="100000"/>
              </a:lnSpc>
              <a:spcBef>
                <a:spcPts val="2133"/>
              </a:spcBef>
              <a:spcAft>
                <a:spcPts val="0"/>
              </a:spcAft>
              <a:buClr>
                <a:srgbClr val="333FBF"/>
              </a:buClr>
              <a:buSzPts val="2800"/>
              <a:buChar char="○"/>
              <a:defRPr sz="3700">
                <a:solidFill>
                  <a:srgbClr val="333FBF"/>
                </a:solidFill>
              </a:defRPr>
            </a:lvl5pPr>
            <a:lvl6pPr marL="3657509" lvl="5" indent="-541853" rtl="0">
              <a:lnSpc>
                <a:spcPct val="100000"/>
              </a:lnSpc>
              <a:spcBef>
                <a:spcPts val="2133"/>
              </a:spcBef>
              <a:spcAft>
                <a:spcPts val="0"/>
              </a:spcAft>
              <a:buClr>
                <a:srgbClr val="333FBF"/>
              </a:buClr>
              <a:buSzPts val="2800"/>
              <a:buChar char="■"/>
              <a:defRPr sz="3700">
                <a:solidFill>
                  <a:srgbClr val="333FBF"/>
                </a:solidFill>
              </a:defRPr>
            </a:lvl6pPr>
            <a:lvl7pPr marL="4267093" lvl="6" indent="-541853" rtl="0">
              <a:lnSpc>
                <a:spcPct val="100000"/>
              </a:lnSpc>
              <a:spcBef>
                <a:spcPts val="2133"/>
              </a:spcBef>
              <a:spcAft>
                <a:spcPts val="0"/>
              </a:spcAft>
              <a:buClr>
                <a:srgbClr val="333FBF"/>
              </a:buClr>
              <a:buSzPts val="2800"/>
              <a:buChar char="●"/>
              <a:defRPr sz="3700">
                <a:solidFill>
                  <a:srgbClr val="333FBF"/>
                </a:solidFill>
              </a:defRPr>
            </a:lvl7pPr>
            <a:lvl8pPr marL="4876678" lvl="7" indent="-541853" rtl="0">
              <a:lnSpc>
                <a:spcPct val="100000"/>
              </a:lnSpc>
              <a:spcBef>
                <a:spcPts val="2133"/>
              </a:spcBef>
              <a:spcAft>
                <a:spcPts val="0"/>
              </a:spcAft>
              <a:buClr>
                <a:srgbClr val="333FBF"/>
              </a:buClr>
              <a:buSzPts val="2800"/>
              <a:buChar char="○"/>
              <a:defRPr sz="3700">
                <a:solidFill>
                  <a:srgbClr val="333FBF"/>
                </a:solidFill>
              </a:defRPr>
            </a:lvl8pPr>
            <a:lvl9pPr marL="5486263" lvl="8" indent="-541853" rtl="0">
              <a:lnSpc>
                <a:spcPct val="100000"/>
              </a:lnSpc>
              <a:spcBef>
                <a:spcPts val="2133"/>
              </a:spcBef>
              <a:spcAft>
                <a:spcPts val="2133"/>
              </a:spcAft>
              <a:buClr>
                <a:srgbClr val="333FBF"/>
              </a:buClr>
              <a:buSzPts val="2800"/>
              <a:buChar char="■"/>
              <a:defRPr sz="3700">
                <a:solidFill>
                  <a:srgbClr val="333FBF"/>
                </a:solidFill>
              </a:defRPr>
            </a:lvl9pPr>
          </a:lstStyle>
          <a:p>
            <a:endParaRPr/>
          </a:p>
        </p:txBody>
      </p:sp>
      <p:pic>
        <p:nvPicPr>
          <p:cNvPr id="532" name="Google Shape;532;p64"/>
          <p:cNvPicPr preferRelativeResize="0"/>
          <p:nvPr/>
        </p:nvPicPr>
        <p:blipFill>
          <a:blip r:embed="rId2">
            <a:alphaModFix/>
          </a:blip>
          <a:stretch>
            <a:fillRect/>
          </a:stretch>
        </p:blipFill>
        <p:spPr>
          <a:xfrm>
            <a:off x="95450" y="1513868"/>
            <a:ext cx="5063897" cy="2359365"/>
          </a:xfrm>
          <a:prstGeom prst="rect">
            <a:avLst/>
          </a:prstGeom>
          <a:noFill/>
          <a:ln>
            <a:noFill/>
          </a:ln>
        </p:spPr>
      </p:pic>
      <p:sp>
        <p:nvSpPr>
          <p:cNvPr id="533" name="Google Shape;533;p64"/>
          <p:cNvSpPr txBox="1">
            <a:spLocks noGrp="1"/>
          </p:cNvSpPr>
          <p:nvPr>
            <p:ph type="subTitle" idx="5"/>
          </p:nvPr>
        </p:nvSpPr>
        <p:spPr>
          <a:xfrm>
            <a:off x="585216" y="1011936"/>
            <a:ext cx="4084400" cy="524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900"/>
            </a:lvl1pPr>
            <a:lvl2pPr lvl="1" algn="ctr" rtl="0">
              <a:spcBef>
                <a:spcPts val="2133"/>
              </a:spcBef>
              <a:spcAft>
                <a:spcPts val="0"/>
              </a:spcAft>
              <a:buNone/>
              <a:defRPr sz="1900"/>
            </a:lvl2pPr>
            <a:lvl3pPr lvl="2" algn="ctr" rtl="0">
              <a:spcBef>
                <a:spcPts val="2133"/>
              </a:spcBef>
              <a:spcAft>
                <a:spcPts val="0"/>
              </a:spcAft>
              <a:buNone/>
              <a:defRPr sz="1900"/>
            </a:lvl3pPr>
            <a:lvl4pPr lvl="3" algn="ctr" rtl="0">
              <a:spcBef>
                <a:spcPts val="2133"/>
              </a:spcBef>
              <a:spcAft>
                <a:spcPts val="0"/>
              </a:spcAft>
              <a:buNone/>
              <a:defRPr sz="1900"/>
            </a:lvl4pPr>
            <a:lvl5pPr lvl="4" algn="ctr" rtl="0">
              <a:spcBef>
                <a:spcPts val="2133"/>
              </a:spcBef>
              <a:spcAft>
                <a:spcPts val="0"/>
              </a:spcAft>
              <a:buNone/>
              <a:defRPr sz="1900"/>
            </a:lvl5pPr>
            <a:lvl6pPr lvl="5" algn="ctr" rtl="0">
              <a:spcBef>
                <a:spcPts val="2133"/>
              </a:spcBef>
              <a:spcAft>
                <a:spcPts val="0"/>
              </a:spcAft>
              <a:buNone/>
              <a:defRPr sz="1900"/>
            </a:lvl6pPr>
            <a:lvl7pPr lvl="6" algn="ctr" rtl="0">
              <a:spcBef>
                <a:spcPts val="2133"/>
              </a:spcBef>
              <a:spcAft>
                <a:spcPts val="0"/>
              </a:spcAft>
              <a:buNone/>
              <a:defRPr sz="1900"/>
            </a:lvl7pPr>
            <a:lvl8pPr lvl="7" algn="ctr" rtl="0">
              <a:spcBef>
                <a:spcPts val="2133"/>
              </a:spcBef>
              <a:spcAft>
                <a:spcPts val="0"/>
              </a:spcAft>
              <a:buNone/>
              <a:defRPr sz="1900"/>
            </a:lvl8pPr>
            <a:lvl9pPr lvl="8" algn="ctr" rtl="0">
              <a:spcBef>
                <a:spcPts val="2133"/>
              </a:spcBef>
              <a:spcAft>
                <a:spcPts val="2133"/>
              </a:spcAft>
              <a:buNone/>
              <a:defRPr sz="1900"/>
            </a:lvl9pPr>
          </a:lstStyle>
          <a:p>
            <a:endParaRPr/>
          </a:p>
        </p:txBody>
      </p:sp>
      <p:sp>
        <p:nvSpPr>
          <p:cNvPr id="534" name="Google Shape;534;p64"/>
          <p:cNvSpPr txBox="1">
            <a:spLocks noGrp="1"/>
          </p:cNvSpPr>
          <p:nvPr>
            <p:ph type="body" idx="6"/>
          </p:nvPr>
        </p:nvSpPr>
        <p:spPr>
          <a:xfrm>
            <a:off x="377952" y="2011680"/>
            <a:ext cx="4486800" cy="1512000"/>
          </a:xfrm>
          <a:prstGeom prst="rect">
            <a:avLst/>
          </a:prstGeom>
        </p:spPr>
        <p:txBody>
          <a:bodyPr spcFirstLastPara="1" wrap="square" lIns="91425" tIns="91425" rIns="91425" bIns="91425" anchor="ctr" anchorCtr="0">
            <a:noAutofit/>
          </a:bodyPr>
          <a:lstStyle>
            <a:lvl1pPr marL="609585" lvl="0" indent="-457189" rtl="0">
              <a:spcBef>
                <a:spcPts val="0"/>
              </a:spcBef>
              <a:spcAft>
                <a:spcPts val="0"/>
              </a:spcAft>
              <a:buSzPts val="1800"/>
              <a:buChar char="●"/>
              <a:defRPr sz="2400"/>
            </a:lvl1pPr>
            <a:lvl2pPr marL="1219170" lvl="1" indent="-457189" rtl="0">
              <a:spcBef>
                <a:spcPts val="2133"/>
              </a:spcBef>
              <a:spcAft>
                <a:spcPts val="0"/>
              </a:spcAft>
              <a:buSzPts val="1800"/>
              <a:buChar char="○"/>
              <a:defRPr sz="2400"/>
            </a:lvl2pPr>
            <a:lvl3pPr marL="1828754" lvl="2" indent="-457189" rtl="0">
              <a:spcBef>
                <a:spcPts val="2133"/>
              </a:spcBef>
              <a:spcAft>
                <a:spcPts val="0"/>
              </a:spcAft>
              <a:buSzPts val="1800"/>
              <a:buChar char="■"/>
              <a:defRPr sz="2400"/>
            </a:lvl3pPr>
            <a:lvl4pPr marL="2438339" lvl="3" indent="-457189" rtl="0">
              <a:spcBef>
                <a:spcPts val="2133"/>
              </a:spcBef>
              <a:spcAft>
                <a:spcPts val="0"/>
              </a:spcAft>
              <a:buSzPts val="1800"/>
              <a:buChar char="●"/>
              <a:defRPr sz="2400"/>
            </a:lvl4pPr>
            <a:lvl5pPr marL="3047924" lvl="4" indent="-457189" rtl="0">
              <a:spcBef>
                <a:spcPts val="2133"/>
              </a:spcBef>
              <a:spcAft>
                <a:spcPts val="0"/>
              </a:spcAft>
              <a:buSzPts val="1800"/>
              <a:buChar char="○"/>
              <a:defRPr sz="2400"/>
            </a:lvl5pPr>
            <a:lvl6pPr marL="3657509" lvl="5" indent="-457189" rtl="0">
              <a:spcBef>
                <a:spcPts val="2133"/>
              </a:spcBef>
              <a:spcAft>
                <a:spcPts val="0"/>
              </a:spcAft>
              <a:buSzPts val="1800"/>
              <a:buChar char="■"/>
              <a:defRPr sz="2400"/>
            </a:lvl6pPr>
            <a:lvl7pPr marL="4267093" lvl="6" indent="-457189" rtl="0">
              <a:spcBef>
                <a:spcPts val="2133"/>
              </a:spcBef>
              <a:spcAft>
                <a:spcPts val="0"/>
              </a:spcAft>
              <a:buSzPts val="1800"/>
              <a:buChar char="●"/>
              <a:defRPr sz="2400"/>
            </a:lvl7pPr>
            <a:lvl8pPr marL="4876678" lvl="7" indent="-457189" rtl="0">
              <a:spcBef>
                <a:spcPts val="2133"/>
              </a:spcBef>
              <a:spcAft>
                <a:spcPts val="0"/>
              </a:spcAft>
              <a:buSzPts val="1800"/>
              <a:buChar char="○"/>
              <a:defRPr sz="2400"/>
            </a:lvl8pPr>
            <a:lvl9pPr marL="5486263" lvl="8" indent="-457189" rtl="0">
              <a:spcBef>
                <a:spcPts val="2133"/>
              </a:spcBef>
              <a:spcAft>
                <a:spcPts val="2133"/>
              </a:spcAft>
              <a:buSzPts val="1800"/>
              <a:buChar char="■"/>
              <a:defRPr sz="2400"/>
            </a:lvl9pPr>
          </a:lstStyle>
          <a:p>
            <a:endParaRPr/>
          </a:p>
        </p:txBody>
      </p:sp>
    </p:spTree>
  </p:cSld>
  <p:clrMapOvr>
    <a:masterClrMapping/>
  </p:clrMapOvr>
  <p:extLst>
    <p:ext uri="{DCECCB84-F9BA-43D5-87BE-67443E8EF086}">
      <p15:sldGuideLst xmlns:p15="http://schemas.microsoft.com/office/powerpoint/2012/main">
        <p15:guide id="1" pos="680" userDrawn="1">
          <p15:clr>
            <a:srgbClr val="F9AD4C"/>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Safety Guidelines">
  <p:cSld name="SECTION_HEADER_1_1_2_1_2_1_1_1_4">
    <p:bg>
      <p:bgPr>
        <a:solidFill>
          <a:srgbClr val="FFFFFF"/>
        </a:solidFill>
        <a:effectLst/>
      </p:bgPr>
    </p:bg>
    <p:spTree>
      <p:nvGrpSpPr>
        <p:cNvPr id="1" name="Shape 535"/>
        <p:cNvGrpSpPr/>
        <p:nvPr/>
      </p:nvGrpSpPr>
      <p:grpSpPr>
        <a:xfrm>
          <a:off x="0" y="0"/>
          <a:ext cx="0" cy="0"/>
          <a:chOff x="0" y="0"/>
          <a:chExt cx="0" cy="0"/>
        </a:xfrm>
      </p:grpSpPr>
      <p:pic>
        <p:nvPicPr>
          <p:cNvPr id="536" name="Google Shape;536;p65"/>
          <p:cNvPicPr preferRelativeResize="0"/>
          <p:nvPr/>
        </p:nvPicPr>
        <p:blipFill rotWithShape="1">
          <a:blip r:embed="rId2">
            <a:alphaModFix/>
          </a:blip>
          <a:srcRect/>
          <a:stretch/>
        </p:blipFill>
        <p:spPr>
          <a:xfrm>
            <a:off x="7707433" y="1321943"/>
            <a:ext cx="4162867" cy="4904389"/>
          </a:xfrm>
          <a:prstGeom prst="rect">
            <a:avLst/>
          </a:prstGeom>
          <a:noFill/>
          <a:ln>
            <a:noFill/>
          </a:ln>
        </p:spPr>
      </p:pic>
      <p:sp>
        <p:nvSpPr>
          <p:cNvPr id="537" name="Google Shape;537;p65"/>
          <p:cNvSpPr txBox="1"/>
          <p:nvPr/>
        </p:nvSpPr>
        <p:spPr>
          <a:xfrm>
            <a:off x="1275967" y="1321933"/>
            <a:ext cx="6356000" cy="4832800"/>
          </a:xfrm>
          <a:prstGeom prst="rect">
            <a:avLst/>
          </a:prstGeom>
          <a:noFill/>
          <a:ln>
            <a:noFill/>
          </a:ln>
        </p:spPr>
        <p:txBody>
          <a:bodyPr spcFirstLastPara="1" wrap="square" lIns="60933" tIns="121900" rIns="121900" bIns="121900" anchor="t" anchorCtr="0">
            <a:noAutofit/>
          </a:bodyPr>
          <a:lstStyle/>
          <a:p>
            <a:pPr marL="0" lvl="0" indent="0" algn="l" rtl="0">
              <a:lnSpc>
                <a:spcPct val="150000"/>
              </a:lnSpc>
              <a:spcBef>
                <a:spcPts val="0"/>
              </a:spcBef>
              <a:spcAft>
                <a:spcPts val="2667"/>
              </a:spcAft>
              <a:buNone/>
            </a:pPr>
            <a:r>
              <a:rPr lang="en">
                <a:latin typeface="Tahoma"/>
                <a:ea typeface="Tahoma"/>
                <a:cs typeface="Tahoma"/>
                <a:sym typeface="Tahoma"/>
              </a:rPr>
              <a:t>Follow instructions. </a:t>
            </a:r>
            <a:br>
              <a:rPr lang="en">
                <a:latin typeface="Tahoma"/>
                <a:ea typeface="Tahoma"/>
                <a:cs typeface="Tahoma"/>
                <a:sym typeface="Tahoma"/>
              </a:rPr>
            </a:br>
            <a:r>
              <a:rPr lang="en">
                <a:latin typeface="Tahoma"/>
                <a:ea typeface="Tahoma"/>
                <a:cs typeface="Tahoma"/>
                <a:sym typeface="Tahoma"/>
              </a:rPr>
              <a:t>Don’t taste things. </a:t>
            </a:r>
            <a:br>
              <a:rPr lang="en">
                <a:latin typeface="Tahoma"/>
                <a:ea typeface="Tahoma"/>
                <a:cs typeface="Tahoma"/>
                <a:sym typeface="Tahoma"/>
              </a:rPr>
            </a:br>
            <a:r>
              <a:rPr lang="en">
                <a:latin typeface="Tahoma"/>
                <a:ea typeface="Tahoma"/>
                <a:cs typeface="Tahoma"/>
                <a:sym typeface="Tahoma"/>
              </a:rPr>
              <a:t>Smell substances like a chemist. </a:t>
            </a:r>
            <a:br>
              <a:rPr lang="en">
                <a:latin typeface="Tahoma"/>
                <a:ea typeface="Tahoma"/>
                <a:cs typeface="Tahoma"/>
                <a:sym typeface="Tahoma"/>
              </a:rPr>
            </a:br>
            <a:r>
              <a:rPr lang="en">
                <a:latin typeface="Tahoma"/>
                <a:ea typeface="Tahoma"/>
                <a:cs typeface="Tahoma"/>
                <a:sym typeface="Tahoma"/>
              </a:rPr>
              <a:t>Protect your eyes. </a:t>
            </a:r>
            <a:br>
              <a:rPr lang="en">
                <a:latin typeface="Tahoma"/>
                <a:ea typeface="Tahoma"/>
                <a:cs typeface="Tahoma"/>
                <a:sym typeface="Tahoma"/>
              </a:rPr>
            </a:br>
            <a:r>
              <a:rPr lang="en">
                <a:latin typeface="Tahoma"/>
                <a:ea typeface="Tahoma"/>
                <a:cs typeface="Tahoma"/>
                <a:sym typeface="Tahoma"/>
              </a:rPr>
              <a:t>Protect your hands. </a:t>
            </a:r>
            <a:br>
              <a:rPr lang="en">
                <a:latin typeface="Tahoma"/>
                <a:ea typeface="Tahoma"/>
                <a:cs typeface="Tahoma"/>
                <a:sym typeface="Tahoma"/>
              </a:rPr>
            </a:br>
            <a:r>
              <a:rPr lang="en">
                <a:latin typeface="Tahoma"/>
                <a:ea typeface="Tahoma"/>
                <a:cs typeface="Tahoma"/>
                <a:sym typeface="Tahoma"/>
              </a:rPr>
              <a:t>Keep your hands away from your face. </a:t>
            </a:r>
            <a:br>
              <a:rPr lang="en">
                <a:latin typeface="Tahoma"/>
                <a:ea typeface="Tahoma"/>
                <a:cs typeface="Tahoma"/>
                <a:sym typeface="Tahoma"/>
              </a:rPr>
            </a:br>
            <a:r>
              <a:rPr lang="en">
                <a:latin typeface="Tahoma"/>
                <a:ea typeface="Tahoma"/>
                <a:cs typeface="Tahoma"/>
                <a:sym typeface="Tahoma"/>
              </a:rPr>
              <a:t>Tell your teacher if you have allergies. </a:t>
            </a:r>
            <a:br>
              <a:rPr lang="en">
                <a:latin typeface="Tahoma"/>
                <a:ea typeface="Tahoma"/>
                <a:cs typeface="Tahoma"/>
                <a:sym typeface="Tahoma"/>
              </a:rPr>
            </a:br>
            <a:r>
              <a:rPr lang="en">
                <a:latin typeface="Tahoma"/>
                <a:ea typeface="Tahoma"/>
                <a:cs typeface="Tahoma"/>
                <a:sym typeface="Tahoma"/>
              </a:rPr>
              <a:t>Be calm and careful. </a:t>
            </a:r>
            <a:br>
              <a:rPr lang="en">
                <a:latin typeface="Tahoma"/>
                <a:ea typeface="Tahoma"/>
                <a:cs typeface="Tahoma"/>
                <a:sym typeface="Tahoma"/>
              </a:rPr>
            </a:br>
            <a:r>
              <a:rPr lang="en">
                <a:latin typeface="Tahoma"/>
                <a:ea typeface="Tahoma"/>
                <a:cs typeface="Tahoma"/>
                <a:sym typeface="Tahoma"/>
              </a:rPr>
              <a:t>Report all spills, accidents, and injuries to your teacher. </a:t>
            </a:r>
            <a:br>
              <a:rPr lang="en">
                <a:latin typeface="Tahoma"/>
                <a:ea typeface="Tahoma"/>
                <a:cs typeface="Tahoma"/>
                <a:sym typeface="Tahoma"/>
              </a:rPr>
            </a:br>
            <a:r>
              <a:rPr lang="en">
                <a:latin typeface="Tahoma"/>
                <a:ea typeface="Tahoma"/>
                <a:cs typeface="Tahoma"/>
                <a:sym typeface="Tahoma"/>
              </a:rPr>
              <a:t>Avoid anything that could cause a burn. </a:t>
            </a:r>
            <a:br>
              <a:rPr lang="en">
                <a:latin typeface="Tahoma"/>
                <a:ea typeface="Tahoma"/>
                <a:cs typeface="Tahoma"/>
                <a:sym typeface="Tahoma"/>
              </a:rPr>
            </a:br>
            <a:r>
              <a:rPr lang="en">
                <a:latin typeface="Tahoma"/>
                <a:ea typeface="Tahoma"/>
                <a:cs typeface="Tahoma"/>
                <a:sym typeface="Tahoma"/>
              </a:rPr>
              <a:t>Wash your hands after class.</a:t>
            </a:r>
            <a:endParaRPr sz="2100">
              <a:latin typeface="Tahoma"/>
              <a:ea typeface="Tahoma"/>
              <a:cs typeface="Tahoma"/>
              <a:sym typeface="Tahoma"/>
            </a:endParaRPr>
          </a:p>
        </p:txBody>
      </p:sp>
      <p:sp>
        <p:nvSpPr>
          <p:cNvPr id="538" name="Google Shape;538;p65"/>
          <p:cNvSpPr txBox="1"/>
          <p:nvPr/>
        </p:nvSpPr>
        <p:spPr>
          <a:xfrm>
            <a:off x="902208" y="444124"/>
            <a:ext cx="10004800" cy="763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3200">
                <a:latin typeface="Tahoma"/>
                <a:ea typeface="Tahoma"/>
                <a:cs typeface="Tahoma"/>
                <a:sym typeface="Tahoma"/>
              </a:rPr>
              <a:t>Safety Guidelines for Science Investigations</a:t>
            </a:r>
            <a:endParaRPr sz="3200">
              <a:latin typeface="Tahoma"/>
              <a:ea typeface="Tahoma"/>
              <a:cs typeface="Tahoma"/>
              <a:sym typeface="Tahoma"/>
            </a:endParaRPr>
          </a:p>
        </p:txBody>
      </p:sp>
      <p:sp>
        <p:nvSpPr>
          <p:cNvPr id="539" name="Google Shape;539;p65"/>
          <p:cNvSpPr txBox="1"/>
          <p:nvPr/>
        </p:nvSpPr>
        <p:spPr>
          <a:xfrm>
            <a:off x="647700" y="1321933"/>
            <a:ext cx="628400" cy="4832800"/>
          </a:xfrm>
          <a:prstGeom prst="rect">
            <a:avLst/>
          </a:prstGeom>
          <a:noFill/>
          <a:ln>
            <a:noFill/>
          </a:ln>
        </p:spPr>
        <p:txBody>
          <a:bodyPr spcFirstLastPara="1" wrap="square" lIns="121900" tIns="121900" rIns="24367" bIns="121900" anchor="t" anchorCtr="0">
            <a:noAutofit/>
          </a:bodyPr>
          <a:lstStyle/>
          <a:p>
            <a:pPr marL="0" lvl="0" indent="0" algn="r" rtl="0">
              <a:lnSpc>
                <a:spcPct val="150000"/>
              </a:lnSpc>
              <a:spcBef>
                <a:spcPts val="0"/>
              </a:spcBef>
              <a:spcAft>
                <a:spcPts val="2667"/>
              </a:spcAft>
              <a:buNone/>
            </a:pPr>
            <a:r>
              <a:rPr lang="en" b="1">
                <a:solidFill>
                  <a:srgbClr val="767676"/>
                </a:solidFill>
                <a:latin typeface="Tahoma"/>
                <a:ea typeface="Tahoma"/>
                <a:cs typeface="Tahoma"/>
                <a:sym typeface="Tahoma"/>
              </a:rPr>
              <a:t>1.</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2.</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3.</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4.</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5.</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6.</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7.</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8.</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9.</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10.</a:t>
            </a:r>
            <a:br>
              <a:rPr lang="en" b="1">
                <a:solidFill>
                  <a:srgbClr val="767676"/>
                </a:solidFill>
                <a:latin typeface="Tahoma"/>
                <a:ea typeface="Tahoma"/>
                <a:cs typeface="Tahoma"/>
                <a:sym typeface="Tahoma"/>
              </a:rPr>
            </a:br>
            <a:r>
              <a:rPr lang="en" b="1">
                <a:solidFill>
                  <a:srgbClr val="767676"/>
                </a:solidFill>
                <a:latin typeface="Tahoma"/>
                <a:ea typeface="Tahoma"/>
                <a:cs typeface="Tahoma"/>
                <a:sym typeface="Tahoma"/>
              </a:rPr>
              <a:t>11.</a:t>
            </a:r>
            <a:endParaRPr sz="2100" b="1">
              <a:solidFill>
                <a:srgbClr val="767676"/>
              </a:solidFill>
              <a:latin typeface="Tahoma"/>
              <a:ea typeface="Tahoma"/>
              <a:cs typeface="Tahoma"/>
              <a:sym typeface="Tahoma"/>
            </a:endParaRPr>
          </a:p>
        </p:txBody>
      </p:sp>
    </p:spTree>
  </p:cSld>
  <p:clrMapOvr>
    <a:masterClrMapping/>
  </p:clrMapOvr>
  <p:extLst>
    <p:ext uri="{DCECCB84-F9BA-43D5-87BE-67443E8EF086}">
      <p15:sldGuideLst xmlns:p15="http://schemas.microsoft.com/office/powerpoint/2012/main">
        <p15:guide id="1" pos="680" userDrawn="1">
          <p15:clr>
            <a:srgbClr val="F9AD4C"/>
          </p15:clr>
        </p15:guide>
        <p15:guide id="2" orient="horz" pos="1576" userDrawn="1">
          <p15:clr>
            <a:srgbClr val="F9AD4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3947551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12/2/2024</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9231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12/2/2024</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8118709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17" r:id="rId6"/>
    <p:sldLayoutId id="2147483713" r:id="rId7"/>
    <p:sldLayoutId id="2147483714" r:id="rId8"/>
    <p:sldLayoutId id="2147483715" r:id="rId9"/>
    <p:sldLayoutId id="2147483716" r:id="rId10"/>
    <p:sldLayoutId id="2147483718"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333FBF"/>
              </a:buClr>
              <a:buSzPts val="3000"/>
              <a:buFont typeface="Tahoma"/>
              <a:buNone/>
              <a:defRPr sz="3000">
                <a:solidFill>
                  <a:srgbClr val="333FBF"/>
                </a:solidFill>
                <a:latin typeface="Tahoma"/>
                <a:ea typeface="Tahoma"/>
                <a:cs typeface="Tahoma"/>
                <a:sym typeface="Tahoma"/>
              </a:defRPr>
            </a:lvl1pPr>
            <a:lvl2pPr lvl="1"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2pPr>
            <a:lvl3pPr lvl="2"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3pPr>
            <a:lvl4pPr lvl="3"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4pPr>
            <a:lvl5pPr lvl="4"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5pPr>
            <a:lvl6pPr lvl="5"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6pPr>
            <a:lvl7pPr lvl="6"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7pPr>
            <a:lvl8pPr lvl="7"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8pPr>
            <a:lvl9pPr lvl="8" rtl="0">
              <a:spcBef>
                <a:spcPts val="0"/>
              </a:spcBef>
              <a:spcAft>
                <a:spcPts val="0"/>
              </a:spcAft>
              <a:buClr>
                <a:srgbClr val="333FBF"/>
              </a:buClr>
              <a:buSzPts val="2800"/>
              <a:buFont typeface="Tahoma"/>
              <a:buNone/>
              <a:defRPr sz="2800">
                <a:solidFill>
                  <a:srgbClr val="333FBF"/>
                </a:solidFill>
                <a:latin typeface="Tahoma"/>
                <a:ea typeface="Tahoma"/>
                <a:cs typeface="Tahoma"/>
                <a:sym typeface="Tahoma"/>
              </a:defRPr>
            </a:lvl9pPr>
          </a:lstStyle>
          <a:p>
            <a:endParaRPr/>
          </a:p>
        </p:txBody>
      </p:sp>
      <p:sp>
        <p:nvSpPr>
          <p:cNvPr id="7" name="Google Shape;7;p1"/>
          <p:cNvSpPr txBox="1">
            <a:spLocks noGrp="1"/>
          </p:cNvSpPr>
          <p:nvPr>
            <p:ph type="body" idx="1"/>
          </p:nvPr>
        </p:nvSpPr>
        <p:spPr>
          <a:xfrm>
            <a:off x="415600" y="1536633"/>
            <a:ext cx="11360800" cy="763600"/>
          </a:xfrm>
          <a:prstGeom prst="rect">
            <a:avLst/>
          </a:prstGeom>
          <a:noFill/>
          <a:ln>
            <a:noFill/>
          </a:ln>
        </p:spPr>
        <p:txBody>
          <a:bodyPr spcFirstLastPara="1" wrap="square" lIns="91425" tIns="91425" rIns="91425" bIns="91425" anchor="t" anchorCtr="0">
            <a:noAutofit/>
          </a:bodyPr>
          <a:lstStyle>
            <a:lvl1pPr marL="457200" lvl="0" indent="-381000" rtl="0">
              <a:lnSpc>
                <a:spcPct val="100000"/>
              </a:lnSpc>
              <a:spcBef>
                <a:spcPts val="0"/>
              </a:spcBef>
              <a:spcAft>
                <a:spcPts val="0"/>
              </a:spcAft>
              <a:buSzPts val="2400"/>
              <a:buFont typeface="Tahoma"/>
              <a:buChar char="●"/>
              <a:defRPr sz="2400">
                <a:latin typeface="Tahoma"/>
                <a:ea typeface="Tahoma"/>
                <a:cs typeface="Tahoma"/>
                <a:sym typeface="Tahoma"/>
              </a:defRPr>
            </a:lvl1pPr>
            <a:lvl2pPr marL="914400" lvl="1" indent="-317500" rtl="0">
              <a:lnSpc>
                <a:spcPct val="100000"/>
              </a:lnSpc>
              <a:spcBef>
                <a:spcPts val="1600"/>
              </a:spcBef>
              <a:spcAft>
                <a:spcPts val="0"/>
              </a:spcAft>
              <a:buSzPts val="1400"/>
              <a:buFont typeface="Tahoma"/>
              <a:buChar char="○"/>
              <a:defRPr>
                <a:latin typeface="Tahoma"/>
                <a:ea typeface="Tahoma"/>
                <a:cs typeface="Tahoma"/>
                <a:sym typeface="Tahoma"/>
              </a:defRPr>
            </a:lvl2pPr>
            <a:lvl3pPr marL="1371600" lvl="2" indent="-317500" rtl="0">
              <a:lnSpc>
                <a:spcPct val="100000"/>
              </a:lnSpc>
              <a:spcBef>
                <a:spcPts val="1600"/>
              </a:spcBef>
              <a:spcAft>
                <a:spcPts val="0"/>
              </a:spcAft>
              <a:buSzPts val="1400"/>
              <a:buFont typeface="Tahoma"/>
              <a:buChar char="■"/>
              <a:defRPr>
                <a:latin typeface="Tahoma"/>
                <a:ea typeface="Tahoma"/>
                <a:cs typeface="Tahoma"/>
                <a:sym typeface="Tahoma"/>
              </a:defRPr>
            </a:lvl3pPr>
            <a:lvl4pPr marL="1828800" lvl="3" indent="-317500" rtl="0">
              <a:lnSpc>
                <a:spcPct val="100000"/>
              </a:lnSpc>
              <a:spcBef>
                <a:spcPts val="1600"/>
              </a:spcBef>
              <a:spcAft>
                <a:spcPts val="0"/>
              </a:spcAft>
              <a:buSzPts val="1400"/>
              <a:buFont typeface="Tahoma"/>
              <a:buChar char="●"/>
              <a:defRPr>
                <a:latin typeface="Tahoma"/>
                <a:ea typeface="Tahoma"/>
                <a:cs typeface="Tahoma"/>
                <a:sym typeface="Tahoma"/>
              </a:defRPr>
            </a:lvl4pPr>
            <a:lvl5pPr marL="2286000" lvl="4" indent="-317500" rtl="0">
              <a:lnSpc>
                <a:spcPct val="100000"/>
              </a:lnSpc>
              <a:spcBef>
                <a:spcPts val="1600"/>
              </a:spcBef>
              <a:spcAft>
                <a:spcPts val="0"/>
              </a:spcAft>
              <a:buSzPts val="1400"/>
              <a:buFont typeface="Tahoma"/>
              <a:buChar char="○"/>
              <a:defRPr>
                <a:latin typeface="Tahoma"/>
                <a:ea typeface="Tahoma"/>
                <a:cs typeface="Tahoma"/>
                <a:sym typeface="Tahoma"/>
              </a:defRPr>
            </a:lvl5pPr>
            <a:lvl6pPr marL="2743200" lvl="5" indent="-317500" rtl="0">
              <a:lnSpc>
                <a:spcPct val="100000"/>
              </a:lnSpc>
              <a:spcBef>
                <a:spcPts val="1600"/>
              </a:spcBef>
              <a:spcAft>
                <a:spcPts val="0"/>
              </a:spcAft>
              <a:buSzPts val="1400"/>
              <a:buFont typeface="Tahoma"/>
              <a:buChar char="■"/>
              <a:defRPr>
                <a:latin typeface="Tahoma"/>
                <a:ea typeface="Tahoma"/>
                <a:cs typeface="Tahoma"/>
                <a:sym typeface="Tahoma"/>
              </a:defRPr>
            </a:lvl6pPr>
            <a:lvl7pPr marL="3200400" lvl="6" indent="-317500" rtl="0">
              <a:lnSpc>
                <a:spcPct val="100000"/>
              </a:lnSpc>
              <a:spcBef>
                <a:spcPts val="1600"/>
              </a:spcBef>
              <a:spcAft>
                <a:spcPts val="0"/>
              </a:spcAft>
              <a:buSzPts val="1400"/>
              <a:buFont typeface="Tahoma"/>
              <a:buChar char="●"/>
              <a:defRPr>
                <a:latin typeface="Tahoma"/>
                <a:ea typeface="Tahoma"/>
                <a:cs typeface="Tahoma"/>
                <a:sym typeface="Tahoma"/>
              </a:defRPr>
            </a:lvl7pPr>
            <a:lvl8pPr marL="3657600" lvl="7" indent="-317500" rtl="0">
              <a:lnSpc>
                <a:spcPct val="100000"/>
              </a:lnSpc>
              <a:spcBef>
                <a:spcPts val="1600"/>
              </a:spcBef>
              <a:spcAft>
                <a:spcPts val="0"/>
              </a:spcAft>
              <a:buSzPts val="1400"/>
              <a:buFont typeface="Tahoma"/>
              <a:buChar char="○"/>
              <a:defRPr>
                <a:latin typeface="Tahoma"/>
                <a:ea typeface="Tahoma"/>
                <a:cs typeface="Tahoma"/>
                <a:sym typeface="Tahoma"/>
              </a:defRPr>
            </a:lvl8pPr>
            <a:lvl9pPr marL="4114800" lvl="8" indent="-317500" rtl="0">
              <a:lnSpc>
                <a:spcPct val="100000"/>
              </a:lnSpc>
              <a:spcBef>
                <a:spcPts val="1600"/>
              </a:spcBef>
              <a:spcAft>
                <a:spcPts val="1600"/>
              </a:spcAft>
              <a:buSzPts val="1400"/>
              <a:buFont typeface="Tahoma"/>
              <a:buChar char="■"/>
              <a:defRPr>
                <a:latin typeface="Tahoma"/>
                <a:ea typeface="Tahoma"/>
                <a:cs typeface="Tahoma"/>
                <a:sym typeface="Tahoma"/>
              </a:defRPr>
            </a:lvl9pPr>
          </a:lstStyle>
          <a:p>
            <a:endParaRPr/>
          </a:p>
        </p:txBody>
      </p:sp>
      <p:sp>
        <p:nvSpPr>
          <p:cNvPr id="8" name="Google Shape;8;p1"/>
          <p:cNvSpPr txBox="1"/>
          <p:nvPr/>
        </p:nvSpPr>
        <p:spPr>
          <a:xfrm>
            <a:off x="316992" y="6461760"/>
            <a:ext cx="5349600" cy="402400"/>
          </a:xfrm>
          <a:prstGeom prst="rect">
            <a:avLst/>
          </a:prstGeom>
          <a:noFill/>
          <a:ln>
            <a:noFill/>
          </a:ln>
        </p:spPr>
        <p:txBody>
          <a:bodyPr spcFirstLastPara="1" wrap="square" lIns="0" tIns="121900" rIns="121900" bIns="121900" anchor="ctr" anchorCtr="0">
            <a:noAutofit/>
          </a:bodyPr>
          <a:lstStyle/>
          <a:p>
            <a:pPr marL="0" lvl="0" indent="0" algn="l" rtl="0">
              <a:spcBef>
                <a:spcPts val="0"/>
              </a:spcBef>
              <a:spcAft>
                <a:spcPts val="0"/>
              </a:spcAft>
              <a:buClr>
                <a:srgbClr val="000000"/>
              </a:buClr>
              <a:buSzPts val="1100"/>
              <a:buFont typeface="Arial"/>
              <a:buNone/>
            </a:pPr>
            <a:r>
              <a:rPr lang="en" sz="500">
                <a:solidFill>
                  <a:srgbClr val="767676"/>
                </a:solidFill>
                <a:latin typeface="Tahoma"/>
                <a:ea typeface="Tahoma"/>
                <a:cs typeface="Tahoma"/>
                <a:sym typeface="Tahoma"/>
              </a:rPr>
              <a:t>© The Regents of the University of California. All rights reserved.</a:t>
            </a:r>
            <a:endParaRPr sz="500" i="1">
              <a:solidFill>
                <a:srgbClr val="767676"/>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userDrawn="1">
          <p15:clr>
            <a:srgbClr val="F06B4A"/>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44.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5.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7CC099DD-8E7F-4878-A418-76859A85E9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3DEBDB6E-6E9D-48C5-8C66-EC8D1AC84FD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1C1573-D299-448C-8A04-C9E22704695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D0AE86A-F86F-4CBE-9CAD-B508CD66DFB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37F07FB-5D28-409C-BEFF-56E4E0470B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F314C2B-7573-4DB8-AD6D-D07CE831EB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AB0E5B9-7A69-4C8F-832C-385E34CF94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EE5250-5184-40BF-9DF2-E25C8ED2F7F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45F0B04-CD2F-4DFA-BC25-7CD1B4723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120A221-52E9-45D0-A6EA-2E4B7BA913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F69602-360C-4C8D-A2EC-558B20F587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20FAB78-4165-4488-A328-3396610F0F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FECEB49-DD6B-46B0-96F6-9B56A3AA9F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9BB7828-91C2-45AB-B2EB-A77E93E5D2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58D9842-FFBE-40DA-AD41-4067978A6A5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9D92EE-93D9-42DE-9645-2C81E20E04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18C150F-1B6F-4BD1-9052-EA20D0294B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CCDB6DC-96CE-4D4A-917E-DAC57748370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1C4B445-E267-49A6-AB25-07B1822112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58BDCEC-CCF4-470A-A624-152E41F9889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55D99E0-6D1B-4979-BC1C-0F54F485AA1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BFEC78-630A-4A9D-B4BF-92B08A15885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DFC065A-13A3-45D2-ACB7-1068F4A69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2551881-1E40-4ABC-A1FC-686D1B2D2D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445FBD3-DA73-4FF1-8388-AED59D76786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B492AB2-E246-471D-A23E-7A279EDAEDC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5DDB3BB-3E22-49A4-B920-BBC68FD6D1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4814FE-01E1-4C6F-AE3A-46BDA527BB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90DA665-0CFA-4ADB-89FF-9F79AC293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249E6A0-5BFC-4622-B59D-F5082F67BD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BD83E7E-1DA8-4060-9D1A-803D065427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94C0F59-9A0F-4340-BCD2-20B5BBBE5E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Freeform: Shape 43">
            <a:extLst>
              <a:ext uri="{FF2B5EF4-FFF2-40B4-BE49-F238E27FC236}">
                <a16:creationId xmlns:a16="http://schemas.microsoft.com/office/drawing/2014/main" id="{A7050958-138C-4DA8-9DF5-1A9D65C19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133265" y="-2152219"/>
            <a:ext cx="6858000" cy="11162439"/>
          </a:xfrm>
          <a:custGeom>
            <a:avLst/>
            <a:gdLst>
              <a:gd name="connsiteX0" fmla="*/ 6858000 w 6858000"/>
              <a:gd name="connsiteY0" fmla="*/ 0 h 11162439"/>
              <a:gd name="connsiteX1" fmla="*/ 6858000 w 6858000"/>
              <a:gd name="connsiteY1" fmla="*/ 7095240 h 11162439"/>
              <a:gd name="connsiteX2" fmla="*/ 6857998 w 6858000"/>
              <a:gd name="connsiteY2" fmla="*/ 7095240 h 11162439"/>
              <a:gd name="connsiteX3" fmla="*/ 6857998 w 6858000"/>
              <a:gd name="connsiteY3" fmla="*/ 10339528 h 11162439"/>
              <a:gd name="connsiteX4" fmla="*/ 0 w 6858000"/>
              <a:gd name="connsiteY4" fmla="*/ 10925458 h 11162439"/>
              <a:gd name="connsiteX5" fmla="*/ 0 w 6858000"/>
              <a:gd name="connsiteY5" fmla="*/ 7095240 h 11162439"/>
              <a:gd name="connsiteX6" fmla="*/ 0 w 6858000"/>
              <a:gd name="connsiteY6" fmla="*/ 6778313 h 11162439"/>
              <a:gd name="connsiteX7" fmla="*/ 0 w 6858000"/>
              <a:gd name="connsiteY7" fmla="*/ 0 h 1116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1162439">
                <a:moveTo>
                  <a:pt x="6858000" y="0"/>
                </a:moveTo>
                <a:lnTo>
                  <a:pt x="6858000" y="7095240"/>
                </a:lnTo>
                <a:lnTo>
                  <a:pt x="6857998" y="7095240"/>
                </a:lnTo>
                <a:lnTo>
                  <a:pt x="6857998" y="10339528"/>
                </a:lnTo>
                <a:cubicBezTo>
                  <a:pt x="3428999" y="10339528"/>
                  <a:pt x="3428999" y="11696417"/>
                  <a:pt x="0" y="10925458"/>
                </a:cubicBezTo>
                <a:lnTo>
                  <a:pt x="0" y="7095240"/>
                </a:lnTo>
                <a:lnTo>
                  <a:pt x="0" y="6778313"/>
                </a:lnTo>
                <a:lnTo>
                  <a:pt x="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F69443C-B01F-4EBD-B0A0-C3CF8E2419CE}"/>
              </a:ext>
            </a:extLst>
          </p:cNvPr>
          <p:cNvPicPr>
            <a:picLocks noChangeAspect="1"/>
          </p:cNvPicPr>
          <p:nvPr/>
        </p:nvPicPr>
        <p:blipFill rotWithShape="1">
          <a:blip r:embed="rId3">
            <a:alphaModFix amt="60000"/>
          </a:blip>
          <a:srcRect l="1805" r="-1" b="-1"/>
          <a:stretch/>
        </p:blipFill>
        <p:spPr>
          <a:xfrm>
            <a:off x="-18954" y="10"/>
            <a:ext cx="11167367" cy="6857990"/>
          </a:xfrm>
          <a:custGeom>
            <a:avLst/>
            <a:gdLst/>
            <a:ahLst/>
            <a:cxnLst/>
            <a:rect l="l" t="t" r="r" b="b"/>
            <a:pathLst>
              <a:path w="12142767" h="6858000">
                <a:moveTo>
                  <a:pt x="0" y="0"/>
                </a:moveTo>
                <a:lnTo>
                  <a:pt x="11251490" y="0"/>
                </a:lnTo>
                <a:lnTo>
                  <a:pt x="11255634" y="308191"/>
                </a:lnTo>
                <a:cubicBezTo>
                  <a:pt x="11341049" y="3428907"/>
                  <a:pt x="12695043" y="3532715"/>
                  <a:pt x="11886084" y="6854559"/>
                </a:cubicBezTo>
                <a:lnTo>
                  <a:pt x="7539784" y="6854559"/>
                </a:lnTo>
                <a:lnTo>
                  <a:pt x="7539784" y="6858000"/>
                </a:lnTo>
                <a:lnTo>
                  <a:pt x="0" y="6858000"/>
                </a:lnTo>
                <a:close/>
              </a:path>
            </a:pathLst>
          </a:custGeom>
        </p:spPr>
      </p:pic>
      <p:sp>
        <p:nvSpPr>
          <p:cNvPr id="2" name="Title 1"/>
          <p:cNvSpPr>
            <a:spLocks noGrp="1"/>
          </p:cNvSpPr>
          <p:nvPr>
            <p:ph type="ctrTitle"/>
          </p:nvPr>
        </p:nvSpPr>
        <p:spPr>
          <a:xfrm>
            <a:off x="684225" y="746841"/>
            <a:ext cx="9339075" cy="2682160"/>
          </a:xfrm>
        </p:spPr>
        <p:txBody>
          <a:bodyPr>
            <a:normAutofit/>
          </a:bodyPr>
          <a:lstStyle/>
          <a:p>
            <a:r>
              <a:rPr lang="en-US">
                <a:solidFill>
                  <a:srgbClr val="FFFFFF"/>
                </a:solidFill>
                <a:cs typeface="Calibri Light"/>
              </a:rPr>
              <a:t>PMEI Day 7</a:t>
            </a:r>
            <a:endParaRPr lang="en-US">
              <a:solidFill>
                <a:srgbClr val="FFFFFF"/>
              </a:solidFill>
            </a:endParaRPr>
          </a:p>
        </p:txBody>
      </p:sp>
      <p:sp>
        <p:nvSpPr>
          <p:cNvPr id="3" name="Subtitle 2"/>
          <p:cNvSpPr>
            <a:spLocks noGrp="1"/>
          </p:cNvSpPr>
          <p:nvPr>
            <p:ph type="subTitle" idx="1"/>
          </p:nvPr>
        </p:nvSpPr>
        <p:spPr>
          <a:xfrm>
            <a:off x="684225" y="3674327"/>
            <a:ext cx="9339075" cy="1380213"/>
          </a:xfrm>
        </p:spPr>
        <p:txBody>
          <a:bodyPr vert="horz" lIns="91440" tIns="45720" rIns="91440" bIns="45720" rtlCol="0" anchor="t">
            <a:normAutofit/>
          </a:bodyPr>
          <a:lstStyle/>
          <a:p>
            <a:r>
              <a:rPr lang="en-US" dirty="0">
                <a:solidFill>
                  <a:srgbClr val="FFFFFF"/>
                </a:solidFill>
              </a:rPr>
              <a:t>Composing Proposal Outlines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78" descr="screenshot of Rubric: Design Decisions"/>
          <p:cNvPicPr preferRelativeResize="0"/>
          <p:nvPr/>
        </p:nvPicPr>
        <p:blipFill rotWithShape="1">
          <a:blip r:embed="rId3">
            <a:alphaModFix/>
          </a:blip>
          <a:srcRect l="9626" t="11706" r="8720" b="11111"/>
          <a:stretch/>
        </p:blipFill>
        <p:spPr>
          <a:xfrm>
            <a:off x="1" y="215661"/>
            <a:ext cx="12258629" cy="6644846"/>
          </a:xfrm>
          <a:prstGeom prst="rect">
            <a:avLst/>
          </a:prstGeom>
          <a:noFill/>
          <a:ln>
            <a:noFill/>
          </a:ln>
        </p:spPr>
      </p:pic>
    </p:spTree>
    <p:extLst>
      <p:ext uri="{BB962C8B-B14F-4D97-AF65-F5344CB8AC3E}">
        <p14:creationId xmlns:p14="http://schemas.microsoft.com/office/powerpoint/2010/main" val="678230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83"/>
          <p:cNvSpPr txBox="1">
            <a:spLocks noGrp="1"/>
          </p:cNvSpPr>
          <p:nvPr>
            <p:ph type="subTitle" idx="1"/>
          </p:nvPr>
        </p:nvSpPr>
        <p:spPr>
          <a:xfrm>
            <a:off x="9461500" y="219467"/>
            <a:ext cx="2418400" cy="402400"/>
          </a:xfrm>
          <a:prstGeom prst="rect">
            <a:avLst/>
          </a:prstGeom>
        </p:spPr>
        <p:txBody>
          <a:bodyPr spcFirstLastPara="1" wrap="square" lIns="121900" tIns="121900" rIns="0" bIns="121900" anchor="ctr" anchorCtr="0">
            <a:noAutofit/>
          </a:bodyPr>
          <a:lstStyle/>
          <a:p>
            <a:pPr marL="0" indent="0">
              <a:buClr>
                <a:schemeClr val="dk1"/>
              </a:buClr>
              <a:buSzPts val="1100"/>
            </a:pPr>
            <a:r>
              <a:rPr lang="en"/>
              <a:t>Activity T</a:t>
            </a:r>
            <a:endParaRPr/>
          </a:p>
        </p:txBody>
      </p:sp>
      <p:sp>
        <p:nvSpPr>
          <p:cNvPr id="700" name="Google Shape;700;p83"/>
          <p:cNvSpPr txBox="1">
            <a:spLocks noGrp="1"/>
          </p:cNvSpPr>
          <p:nvPr>
            <p:ph type="subTitle" idx="2"/>
          </p:nvPr>
        </p:nvSpPr>
        <p:spPr>
          <a:xfrm>
            <a:off x="315833" y="219467"/>
            <a:ext cx="57800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
        <p:nvSpPr>
          <p:cNvPr id="701" name="Google Shape;701;p83"/>
          <p:cNvSpPr txBox="1">
            <a:spLocks noGrp="1"/>
          </p:cNvSpPr>
          <p:nvPr>
            <p:ph type="body" idx="3"/>
          </p:nvPr>
        </p:nvSpPr>
        <p:spPr>
          <a:xfrm>
            <a:off x="1072896" y="1255776"/>
            <a:ext cx="10004800" cy="45844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a:solidFill>
                  <a:schemeClr val="dk1"/>
                </a:solidFill>
              </a:rPr>
              <a:t>The Proposal Rubric says that excellent proposals use </a:t>
            </a:r>
            <a:r>
              <a:rPr lang="en" b="1">
                <a:solidFill>
                  <a:schemeClr val="dk1"/>
                </a:solidFill>
              </a:rPr>
              <a:t>multiple pieces of evidence</a:t>
            </a:r>
            <a:r>
              <a:rPr lang="en">
                <a:solidFill>
                  <a:schemeClr val="dk1"/>
                </a:solidFill>
              </a:rPr>
              <a:t> to support the design decisions.</a:t>
            </a:r>
            <a:endParaRPr>
              <a:solidFill>
                <a:schemeClr val="dk1"/>
              </a:solidFill>
            </a:endParaRPr>
          </a:p>
          <a:p>
            <a:pPr marL="0" indent="0">
              <a:spcBef>
                <a:spcPts val="2133"/>
              </a:spcBef>
              <a:spcAft>
                <a:spcPts val="2133"/>
              </a:spcAft>
              <a:buClr>
                <a:schemeClr val="dk1"/>
              </a:buClr>
              <a:buSzPts val="1100"/>
              <a:buNone/>
            </a:pPr>
            <a:r>
              <a:rPr lang="en">
                <a:solidFill>
                  <a:schemeClr val="dk1"/>
                </a:solidFill>
              </a:rPr>
              <a:t>Let’s review some of the different types of evidence you can use to make a strong argument about why your design is optimal.</a:t>
            </a:r>
            <a:endParaRPr/>
          </a:p>
        </p:txBody>
      </p:sp>
    </p:spTree>
    <p:extLst>
      <p:ext uri="{BB962C8B-B14F-4D97-AF65-F5344CB8AC3E}">
        <p14:creationId xmlns:p14="http://schemas.microsoft.com/office/powerpoint/2010/main" val="3170520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6075FA5-9BD5-4C2B-B6D2-4E420895B2FA}"/>
              </a:ext>
            </a:extLst>
          </p:cNvPr>
          <p:cNvSpPr>
            <a:spLocks noGrp="1"/>
          </p:cNvSpPr>
          <p:nvPr>
            <p:ph type="title"/>
          </p:nvPr>
        </p:nvSpPr>
        <p:spPr>
          <a:xfrm>
            <a:off x="470209" y="251082"/>
            <a:ext cx="10951868" cy="887265"/>
          </a:xfrm>
        </p:spPr>
        <p:txBody>
          <a:bodyPr vert="horz" lIns="91440" tIns="45720" rIns="91440" bIns="45720" rtlCol="0" anchor="b">
            <a:normAutofit/>
          </a:bodyPr>
          <a:lstStyle/>
          <a:p>
            <a:r>
              <a:rPr lang="en-US" dirty="0"/>
              <a:t>Design Decisions – Average Warning Time</a:t>
            </a:r>
          </a:p>
        </p:txBody>
      </p:sp>
      <p:pic>
        <p:nvPicPr>
          <p:cNvPr id="7" name="Google Shape;734;p87" descr="screenshot of Proposal Outline Average Warning Time Data Analysis chart">
            <a:extLst>
              <a:ext uri="{FF2B5EF4-FFF2-40B4-BE49-F238E27FC236}">
                <a16:creationId xmlns:a16="http://schemas.microsoft.com/office/drawing/2014/main" id="{9DF0D1A2-CB6D-4B54-A37B-85F472B8F618}"/>
              </a:ext>
            </a:extLst>
          </p:cNvPr>
          <p:cNvPicPr preferRelativeResize="0"/>
          <p:nvPr/>
        </p:nvPicPr>
        <p:blipFill rotWithShape="1">
          <a:blip r:embed="rId3"/>
          <a:srcRect l="14127" t="5753" r="14127" b="4586"/>
          <a:stretch/>
        </p:blipFill>
        <p:spPr>
          <a:xfrm>
            <a:off x="1779538" y="1210370"/>
            <a:ext cx="8422190" cy="5404037"/>
          </a:xfrm>
          <a:prstGeom prst="rect">
            <a:avLst/>
          </a:prstGeom>
          <a:noFill/>
        </p:spPr>
      </p:pic>
    </p:spTree>
    <p:extLst>
      <p:ext uri="{BB962C8B-B14F-4D97-AF65-F5344CB8AC3E}">
        <p14:creationId xmlns:p14="http://schemas.microsoft.com/office/powerpoint/2010/main" val="215874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pic>
        <p:nvPicPr>
          <p:cNvPr id="706" name="Google Shape;706;p84" descr="screenshot of Types of Evidence chart"/>
          <p:cNvPicPr preferRelativeResize="0"/>
          <p:nvPr/>
        </p:nvPicPr>
        <p:blipFill rotWithShape="1">
          <a:blip r:embed="rId3">
            <a:alphaModFix/>
          </a:blip>
          <a:srcRect l="14049" t="7128" r="14286" b="8595"/>
          <a:stretch/>
        </p:blipFill>
        <p:spPr>
          <a:xfrm>
            <a:off x="704491" y="158152"/>
            <a:ext cx="10764581" cy="6702592"/>
          </a:xfrm>
          <a:prstGeom prst="rect">
            <a:avLst/>
          </a:prstGeom>
          <a:noFill/>
          <a:ln>
            <a:noFill/>
          </a:ln>
        </p:spPr>
      </p:pic>
    </p:spTree>
    <p:extLst>
      <p:ext uri="{BB962C8B-B14F-4D97-AF65-F5344CB8AC3E}">
        <p14:creationId xmlns:p14="http://schemas.microsoft.com/office/powerpoint/2010/main" val="334355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88"/>
          <p:cNvSpPr txBox="1">
            <a:spLocks noGrp="1"/>
          </p:cNvSpPr>
          <p:nvPr>
            <p:ph type="subTitle" idx="1"/>
          </p:nvPr>
        </p:nvSpPr>
        <p:spPr>
          <a:xfrm>
            <a:off x="9461500" y="219467"/>
            <a:ext cx="2418400" cy="402400"/>
          </a:xfrm>
          <a:prstGeom prst="rect">
            <a:avLst/>
          </a:prstGeom>
        </p:spPr>
        <p:txBody>
          <a:bodyPr spcFirstLastPara="1" wrap="square" lIns="121900" tIns="121900" rIns="0" bIns="121900" anchor="ctr" anchorCtr="0">
            <a:noAutofit/>
          </a:bodyPr>
          <a:lstStyle/>
          <a:p>
            <a:pPr marL="0" indent="0">
              <a:buClr>
                <a:schemeClr val="dk1"/>
              </a:buClr>
              <a:buSzPts val="1100"/>
            </a:pPr>
            <a:r>
              <a:rPr lang="en"/>
              <a:t>Activity T</a:t>
            </a:r>
            <a:endParaRPr/>
          </a:p>
        </p:txBody>
      </p:sp>
      <p:sp>
        <p:nvSpPr>
          <p:cNvPr id="740" name="Google Shape;740;p88"/>
          <p:cNvSpPr txBox="1">
            <a:spLocks noGrp="1"/>
          </p:cNvSpPr>
          <p:nvPr>
            <p:ph type="subTitle" idx="2"/>
          </p:nvPr>
        </p:nvSpPr>
        <p:spPr>
          <a:xfrm>
            <a:off x="315833" y="219467"/>
            <a:ext cx="57800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
        <p:nvSpPr>
          <p:cNvPr id="741" name="Google Shape;741;p88"/>
          <p:cNvSpPr txBox="1">
            <a:spLocks noGrp="1"/>
          </p:cNvSpPr>
          <p:nvPr>
            <p:ph type="body" idx="3"/>
          </p:nvPr>
        </p:nvSpPr>
        <p:spPr>
          <a:xfrm>
            <a:off x="1072896" y="1255776"/>
            <a:ext cx="10004800" cy="45844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b="1">
                <a:solidFill>
                  <a:schemeClr val="dk1"/>
                </a:solidFill>
              </a:rPr>
              <a:t>Background Research</a:t>
            </a:r>
            <a:r>
              <a:rPr lang="en">
                <a:solidFill>
                  <a:schemeClr val="dk1"/>
                </a:solidFill>
              </a:rPr>
              <a:t> is the part of the outline that Hana cares about most. </a:t>
            </a:r>
            <a:endParaRPr>
              <a:solidFill>
                <a:schemeClr val="dk1"/>
              </a:solidFill>
            </a:endParaRPr>
          </a:p>
          <a:p>
            <a:pPr marL="0" indent="0">
              <a:spcBef>
                <a:spcPts val="2133"/>
              </a:spcBef>
              <a:spcAft>
                <a:spcPts val="2133"/>
              </a:spcAft>
              <a:buClr>
                <a:schemeClr val="dk1"/>
              </a:buClr>
              <a:buSzPts val="1100"/>
              <a:buNone/>
            </a:pPr>
            <a:r>
              <a:rPr lang="en">
                <a:solidFill>
                  <a:schemeClr val="dk1"/>
                </a:solidFill>
              </a:rPr>
              <a:t>She’ll be looking for multiple pieces of strong evidence that are directly related to the criterion. For example, if you are writing about average warning time, make sure NOT to include evidence about false alarms or cost.</a:t>
            </a:r>
            <a:endParaRPr/>
          </a:p>
        </p:txBody>
      </p:sp>
    </p:spTree>
    <p:extLst>
      <p:ext uri="{BB962C8B-B14F-4D97-AF65-F5344CB8AC3E}">
        <p14:creationId xmlns:p14="http://schemas.microsoft.com/office/powerpoint/2010/main" val="385797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sp>
        <p:nvSpPr>
          <p:cNvPr id="746" name="Google Shape;746;p89"/>
          <p:cNvSpPr txBox="1">
            <a:spLocks noGrp="1"/>
          </p:cNvSpPr>
          <p:nvPr>
            <p:ph type="subTitle" idx="2"/>
          </p:nvPr>
        </p:nvSpPr>
        <p:spPr>
          <a:xfrm>
            <a:off x="9461500" y="219467"/>
            <a:ext cx="2418400" cy="402400"/>
          </a:xfrm>
          <a:prstGeom prst="rect">
            <a:avLst/>
          </a:prstGeom>
        </p:spPr>
        <p:txBody>
          <a:bodyPr spcFirstLastPara="1" wrap="square" lIns="121900" tIns="121900" rIns="0" bIns="121900" anchor="ctr" anchorCtr="0">
            <a:noAutofit/>
          </a:bodyPr>
          <a:lstStyle/>
          <a:p>
            <a:pPr marL="0" indent="0">
              <a:buClr>
                <a:schemeClr val="dk1"/>
              </a:buClr>
              <a:buSzPts val="1100"/>
            </a:pPr>
            <a:r>
              <a:rPr lang="en"/>
              <a:t>Activity T</a:t>
            </a:r>
            <a:endParaRPr/>
          </a:p>
        </p:txBody>
      </p:sp>
      <p:sp>
        <p:nvSpPr>
          <p:cNvPr id="747" name="Google Shape;747;p89"/>
          <p:cNvSpPr txBox="1">
            <a:spLocks noGrp="1"/>
          </p:cNvSpPr>
          <p:nvPr>
            <p:ph type="subTitle" idx="3"/>
          </p:nvPr>
        </p:nvSpPr>
        <p:spPr>
          <a:xfrm>
            <a:off x="315833" y="219467"/>
            <a:ext cx="57960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
        <p:nvSpPr>
          <p:cNvPr id="748" name="Google Shape;748;p89"/>
          <p:cNvSpPr txBox="1">
            <a:spLocks noGrp="1"/>
          </p:cNvSpPr>
          <p:nvPr>
            <p:ph type="body" idx="4"/>
          </p:nvPr>
        </p:nvSpPr>
        <p:spPr>
          <a:xfrm>
            <a:off x="1072896" y="1804416"/>
            <a:ext cx="10009600" cy="40356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buNone/>
            </a:pPr>
            <a:r>
              <a:rPr lang="en"/>
              <a:t>Let’s discuss what kind of information to include in the Background Research for average warning time.</a:t>
            </a:r>
            <a:endParaRPr/>
          </a:p>
        </p:txBody>
      </p:sp>
      <p:pic>
        <p:nvPicPr>
          <p:cNvPr id="749" name="Google Shape;749;p89" descr="Class discussion"/>
          <p:cNvPicPr preferRelativeResize="0"/>
          <p:nvPr/>
        </p:nvPicPr>
        <p:blipFill rotWithShape="1">
          <a:blip r:embed="rId3">
            <a:alphaModFix/>
          </a:blip>
          <a:srcRect l="396" r="396"/>
          <a:stretch/>
        </p:blipFill>
        <p:spPr>
          <a:xfrm>
            <a:off x="1219201" y="1255765"/>
            <a:ext cx="699516" cy="548641"/>
          </a:xfrm>
          <a:prstGeom prst="rect">
            <a:avLst/>
          </a:prstGeom>
          <a:noFill/>
          <a:ln>
            <a:noFill/>
          </a:ln>
        </p:spPr>
      </p:pic>
      <p:pic>
        <p:nvPicPr>
          <p:cNvPr id="750" name="Google Shape;750;p89" descr="closeup screenshot of Background Research section from Proposal Outline: Average Warning Time"/>
          <p:cNvPicPr preferRelativeResize="0"/>
          <p:nvPr/>
        </p:nvPicPr>
        <p:blipFill>
          <a:blip r:embed="rId4">
            <a:alphaModFix/>
          </a:blip>
          <a:stretch>
            <a:fillRect/>
          </a:stretch>
        </p:blipFill>
        <p:spPr>
          <a:xfrm>
            <a:off x="1207008" y="3889249"/>
            <a:ext cx="9704832" cy="2358644"/>
          </a:xfrm>
          <a:prstGeom prst="rect">
            <a:avLst/>
          </a:prstGeom>
          <a:noFill/>
          <a:ln>
            <a:noFill/>
          </a:ln>
        </p:spPr>
      </p:pic>
    </p:spTree>
    <p:extLst>
      <p:ext uri="{BB962C8B-B14F-4D97-AF65-F5344CB8AC3E}">
        <p14:creationId xmlns:p14="http://schemas.microsoft.com/office/powerpoint/2010/main" val="314722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90"/>
          <p:cNvSpPr txBox="1">
            <a:spLocks noGrp="1"/>
          </p:cNvSpPr>
          <p:nvPr>
            <p:ph type="subTitle" idx="1"/>
          </p:nvPr>
        </p:nvSpPr>
        <p:spPr>
          <a:xfrm>
            <a:off x="9461500" y="219467"/>
            <a:ext cx="2418400" cy="402400"/>
          </a:xfrm>
          <a:prstGeom prst="rect">
            <a:avLst/>
          </a:prstGeom>
        </p:spPr>
        <p:txBody>
          <a:bodyPr spcFirstLastPara="1" wrap="square" lIns="121900" tIns="121900" rIns="0" bIns="121900" anchor="ctr" anchorCtr="0">
            <a:noAutofit/>
          </a:bodyPr>
          <a:lstStyle/>
          <a:p>
            <a:pPr marL="0" indent="0">
              <a:buClr>
                <a:schemeClr val="dk1"/>
              </a:buClr>
              <a:buSzPts val="1100"/>
            </a:pPr>
            <a:r>
              <a:rPr lang="en"/>
              <a:t>Activity T</a:t>
            </a:r>
            <a:endParaRPr/>
          </a:p>
        </p:txBody>
      </p:sp>
      <p:sp>
        <p:nvSpPr>
          <p:cNvPr id="756" name="Google Shape;756;p90"/>
          <p:cNvSpPr txBox="1">
            <a:spLocks noGrp="1"/>
          </p:cNvSpPr>
          <p:nvPr>
            <p:ph type="subTitle" idx="2"/>
          </p:nvPr>
        </p:nvSpPr>
        <p:spPr>
          <a:xfrm>
            <a:off x="315833" y="219467"/>
            <a:ext cx="57800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
        <p:nvSpPr>
          <p:cNvPr id="757" name="Google Shape;757;p90"/>
          <p:cNvSpPr txBox="1">
            <a:spLocks noGrp="1"/>
          </p:cNvSpPr>
          <p:nvPr>
            <p:ph type="body" idx="3"/>
          </p:nvPr>
        </p:nvSpPr>
        <p:spPr>
          <a:xfrm>
            <a:off x="1072896" y="1255776"/>
            <a:ext cx="10004800" cy="45844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buNone/>
            </a:pPr>
            <a:r>
              <a:rPr lang="en" dirty="0">
                <a:solidFill>
                  <a:schemeClr val="dk1"/>
                </a:solidFill>
              </a:rPr>
              <a:t>Your outline does not need to include everything you have learned, but it should have </a:t>
            </a:r>
            <a:r>
              <a:rPr lang="en" b="1" dirty="0">
                <a:solidFill>
                  <a:schemeClr val="dk1"/>
                </a:solidFill>
              </a:rPr>
              <a:t>multiple pieces of evidence</a:t>
            </a:r>
            <a:r>
              <a:rPr lang="en" dirty="0">
                <a:solidFill>
                  <a:schemeClr val="dk1"/>
                </a:solidFill>
              </a:rPr>
              <a:t> from the Dossier and TsunamiAlert research to demonstrate that you understand</a:t>
            </a:r>
            <a:r>
              <a:rPr lang="en" b="1" dirty="0">
                <a:solidFill>
                  <a:schemeClr val="dk1"/>
                </a:solidFill>
              </a:rPr>
              <a:t> why </a:t>
            </a:r>
            <a:r>
              <a:rPr lang="en" dirty="0">
                <a:solidFill>
                  <a:schemeClr val="dk1"/>
                </a:solidFill>
              </a:rPr>
              <a:t>the sensors you chose and the locations you selected produced these optimal results.</a:t>
            </a:r>
            <a:endParaRPr dirty="0">
              <a:solidFill>
                <a:schemeClr val="dk1"/>
              </a:solidFill>
            </a:endParaRPr>
          </a:p>
        </p:txBody>
      </p:sp>
    </p:spTree>
    <p:extLst>
      <p:ext uri="{BB962C8B-B14F-4D97-AF65-F5344CB8AC3E}">
        <p14:creationId xmlns:p14="http://schemas.microsoft.com/office/powerpoint/2010/main" val="1910538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4" name="Group 1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5" name="Straight Connector 1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7" name="Right Triangle 4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6075FA5-9BD5-4C2B-B6D2-4E420895B2FA}"/>
              </a:ext>
            </a:extLst>
          </p:cNvPr>
          <p:cNvSpPr>
            <a:spLocks noGrp="1"/>
          </p:cNvSpPr>
          <p:nvPr>
            <p:ph type="title"/>
          </p:nvPr>
        </p:nvSpPr>
        <p:spPr>
          <a:xfrm>
            <a:off x="584813" y="-6667"/>
            <a:ext cx="4661045" cy="730781"/>
          </a:xfrm>
        </p:spPr>
        <p:txBody>
          <a:bodyPr vert="horz" lIns="91440" tIns="45720" rIns="91440" bIns="45720" rtlCol="0" anchor="b">
            <a:normAutofit fontScale="90000"/>
          </a:bodyPr>
          <a:lstStyle/>
          <a:p>
            <a:r>
              <a:rPr lang="en-US" sz="3600" b="1" dirty="0"/>
              <a:t>Finish Proposal Outline</a:t>
            </a:r>
          </a:p>
        </p:txBody>
      </p:sp>
      <p:sp>
        <p:nvSpPr>
          <p:cNvPr id="5" name="Google Shape;727;p86">
            <a:extLst>
              <a:ext uri="{FF2B5EF4-FFF2-40B4-BE49-F238E27FC236}">
                <a16:creationId xmlns:a16="http://schemas.microsoft.com/office/drawing/2014/main" id="{3FF70F12-E2C7-4A62-86FD-64AFCEE90819}"/>
              </a:ext>
            </a:extLst>
          </p:cNvPr>
          <p:cNvSpPr txBox="1">
            <a:spLocks/>
          </p:cNvSpPr>
          <p:nvPr/>
        </p:nvSpPr>
        <p:spPr>
          <a:xfrm>
            <a:off x="171828" y="793690"/>
            <a:ext cx="5246349" cy="5807239"/>
          </a:xfrm>
          <a:prstGeom prst="rect">
            <a:avLst/>
          </a:prstGeom>
          <a:solidFill>
            <a:schemeClr val="accent6">
              <a:lumMod val="20000"/>
              <a:lumOff val="80000"/>
            </a:schemeClr>
          </a:solidFill>
        </p:spPr>
        <p:txBody>
          <a:bodyPr spcFirstLastPara="1" vert="horz" lIns="91440" tIns="45720" rIns="91440" bIns="45720" rtlCol="0" anchor="t"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nSpc>
                <a:spcPct val="110000"/>
              </a:lnSpc>
              <a:spcAft>
                <a:spcPts val="1200"/>
              </a:spcAft>
              <a:buClr>
                <a:schemeClr val="tx2">
                  <a:lumMod val="50000"/>
                  <a:lumOff val="50000"/>
                </a:schemeClr>
              </a:buClr>
              <a:buSzPct val="75000"/>
            </a:pPr>
            <a:r>
              <a:rPr lang="en-US" sz="3000" b="1" dirty="0">
                <a:solidFill>
                  <a:schemeClr val="tx2"/>
                </a:solidFill>
                <a:latin typeface="+mn-lt"/>
                <a:ea typeface="+mn-ea"/>
                <a:cs typeface="+mn-cs"/>
              </a:rPr>
              <a:t>Complete the sections for False Alarms and Total 50 Year Cost </a:t>
            </a:r>
            <a:endParaRPr lang="en-US" b="1">
              <a:solidFill>
                <a:schemeClr val="tx2"/>
              </a:solidFill>
              <a:ea typeface="+mn-ea"/>
              <a:cs typeface="+mn-cs"/>
            </a:endParaRPr>
          </a:p>
          <a:p>
            <a:pPr>
              <a:lnSpc>
                <a:spcPct val="110000"/>
              </a:lnSpc>
              <a:spcAft>
                <a:spcPts val="1200"/>
              </a:spcAft>
            </a:pPr>
            <a:r>
              <a:rPr lang="en-US" sz="3000" dirty="0">
                <a:solidFill>
                  <a:schemeClr val="tx2"/>
                </a:solidFill>
                <a:latin typeface="Grandview"/>
                <a:ea typeface="+mn-ea"/>
                <a:cs typeface="+mn-cs"/>
              </a:rPr>
              <a:t>Evidence Sources: </a:t>
            </a:r>
          </a:p>
          <a:p>
            <a:pPr marL="457200" indent="-457200">
              <a:lnSpc>
                <a:spcPct val="110000"/>
              </a:lnSpc>
              <a:spcAft>
                <a:spcPts val="1200"/>
              </a:spcAft>
              <a:buChar char="•"/>
            </a:pPr>
            <a:r>
              <a:rPr lang="en-US" sz="3000" dirty="0">
                <a:solidFill>
                  <a:schemeClr val="tx2"/>
                </a:solidFill>
                <a:latin typeface="Grandview"/>
                <a:ea typeface="+mn-ea"/>
                <a:cs typeface="+mn-cs"/>
              </a:rPr>
              <a:t>Dossier (chapters in the back of your booklet)</a:t>
            </a:r>
            <a:endParaRPr lang="en-US" dirty="0">
              <a:solidFill>
                <a:schemeClr val="tx2"/>
              </a:solidFill>
              <a:ea typeface="+mn-ea"/>
            </a:endParaRPr>
          </a:p>
          <a:p>
            <a:pPr marL="457200" indent="-457200">
              <a:lnSpc>
                <a:spcPct val="110000"/>
              </a:lnSpc>
              <a:spcAft>
                <a:spcPts val="1200"/>
              </a:spcAft>
              <a:buChar char="•"/>
            </a:pPr>
            <a:r>
              <a:rPr lang="en-US" sz="3000" dirty="0">
                <a:solidFill>
                  <a:schemeClr val="tx2"/>
                </a:solidFill>
                <a:latin typeface="Grandview"/>
                <a:ea typeface="+mn-ea"/>
                <a:cs typeface="+mn-cs"/>
              </a:rPr>
              <a:t>Data Sheet</a:t>
            </a:r>
          </a:p>
          <a:p>
            <a:pPr marL="457200" indent="-457200">
              <a:lnSpc>
                <a:spcPct val="110000"/>
              </a:lnSpc>
              <a:spcAft>
                <a:spcPts val="1200"/>
              </a:spcAft>
              <a:buChar char="•"/>
            </a:pPr>
            <a:r>
              <a:rPr lang="en-US" sz="3000" dirty="0">
                <a:solidFill>
                  <a:schemeClr val="tx2"/>
                </a:solidFill>
                <a:latin typeface="Grandview"/>
                <a:ea typeface="+mn-ea"/>
              </a:rPr>
              <a:t>Map on pg. 10 </a:t>
            </a:r>
          </a:p>
          <a:p>
            <a:pPr marL="457200" indent="-457200">
              <a:lnSpc>
                <a:spcPct val="110000"/>
              </a:lnSpc>
              <a:spcAft>
                <a:spcPts val="1200"/>
              </a:spcAft>
              <a:buChar char="•"/>
            </a:pPr>
            <a:r>
              <a:rPr lang="en-US" sz="3000" dirty="0">
                <a:solidFill>
                  <a:schemeClr val="tx2"/>
                </a:solidFill>
                <a:latin typeface="Grandview"/>
                <a:ea typeface="+mn-ea"/>
              </a:rPr>
              <a:t>Sensor Analysis pg. 12</a:t>
            </a:r>
          </a:p>
          <a:p>
            <a:pPr marL="457200" indent="-457200">
              <a:lnSpc>
                <a:spcPct val="110000"/>
              </a:lnSpc>
              <a:spcAft>
                <a:spcPts val="1200"/>
              </a:spcAft>
              <a:buChar char="•"/>
            </a:pPr>
            <a:r>
              <a:rPr lang="en-US" sz="3000" dirty="0">
                <a:solidFill>
                  <a:schemeClr val="tx2"/>
                </a:solidFill>
                <a:latin typeface="Grandview"/>
                <a:ea typeface="+mn-ea"/>
              </a:rPr>
              <a:t>Design Feedback Summary pg. 19 </a:t>
            </a:r>
          </a:p>
        </p:txBody>
      </p:sp>
      <p:pic>
        <p:nvPicPr>
          <p:cNvPr id="3" name="Picture 3" descr="Graphical user interface, text, application, email&#10;&#10;Description automatically generated">
            <a:extLst>
              <a:ext uri="{FF2B5EF4-FFF2-40B4-BE49-F238E27FC236}">
                <a16:creationId xmlns:a16="http://schemas.microsoft.com/office/drawing/2014/main" id="{46D6C0B2-14D1-46D4-9180-823190978608}"/>
              </a:ext>
            </a:extLst>
          </p:cNvPr>
          <p:cNvPicPr>
            <a:picLocks noChangeAspect="1"/>
          </p:cNvPicPr>
          <p:nvPr/>
        </p:nvPicPr>
        <p:blipFill>
          <a:blip r:embed="rId3"/>
          <a:stretch>
            <a:fillRect/>
          </a:stretch>
        </p:blipFill>
        <p:spPr>
          <a:xfrm>
            <a:off x="5539741" y="-10039"/>
            <a:ext cx="6452559" cy="3428347"/>
          </a:xfrm>
          <a:prstGeom prst="rect">
            <a:avLst/>
          </a:prstGeom>
        </p:spPr>
      </p:pic>
      <p:pic>
        <p:nvPicPr>
          <p:cNvPr id="6" name="Picture 6" descr="Graphical user interface, text, application, email&#10;&#10;Description automatically generated">
            <a:extLst>
              <a:ext uri="{FF2B5EF4-FFF2-40B4-BE49-F238E27FC236}">
                <a16:creationId xmlns:a16="http://schemas.microsoft.com/office/drawing/2014/main" id="{ECE413B1-B424-8F4F-8EE7-C6E76629AEA1}"/>
              </a:ext>
            </a:extLst>
          </p:cNvPr>
          <p:cNvPicPr>
            <a:picLocks noChangeAspect="1"/>
          </p:cNvPicPr>
          <p:nvPr/>
        </p:nvPicPr>
        <p:blipFill>
          <a:blip r:embed="rId4"/>
          <a:stretch>
            <a:fillRect/>
          </a:stretch>
        </p:blipFill>
        <p:spPr>
          <a:xfrm>
            <a:off x="5543910" y="3427558"/>
            <a:ext cx="6466935" cy="3424697"/>
          </a:xfrm>
          <a:prstGeom prst="rect">
            <a:avLst/>
          </a:prstGeom>
        </p:spPr>
      </p:pic>
    </p:spTree>
    <p:extLst>
      <p:ext uri="{BB962C8B-B14F-4D97-AF65-F5344CB8AC3E}">
        <p14:creationId xmlns:p14="http://schemas.microsoft.com/office/powerpoint/2010/main" val="2194889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125">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8" name="Group 127">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9" name="Straight Connector 128">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B1B83CE-EB7E-4316-A19E-57F9F7C29BD5}"/>
              </a:ext>
            </a:extLst>
          </p:cNvPr>
          <p:cNvSpPr>
            <a:spLocks noGrp="1"/>
          </p:cNvSpPr>
          <p:nvPr>
            <p:ph type="title"/>
          </p:nvPr>
        </p:nvSpPr>
        <p:spPr>
          <a:xfrm>
            <a:off x="691079" y="725951"/>
            <a:ext cx="4927425" cy="1938525"/>
          </a:xfrm>
        </p:spPr>
        <p:txBody>
          <a:bodyPr vert="horz" lIns="91440" tIns="45720" rIns="91440" bIns="45720" rtlCol="0" anchor="b">
            <a:normAutofit/>
          </a:bodyPr>
          <a:lstStyle/>
          <a:p>
            <a:r>
              <a:rPr lang="en-US"/>
              <a:t>Exit Ticket – Proposal Outline</a:t>
            </a:r>
          </a:p>
        </p:txBody>
      </p:sp>
      <p:sp>
        <p:nvSpPr>
          <p:cNvPr id="161" name="Right Triangle 160">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2C76FF2-D2E3-4DD0-B54B-C3C69D6EC1F3}"/>
              </a:ext>
            </a:extLst>
          </p:cNvPr>
          <p:cNvSpPr txBox="1"/>
          <p:nvPr/>
        </p:nvSpPr>
        <p:spPr>
          <a:xfrm>
            <a:off x="691079" y="2886116"/>
            <a:ext cx="5718179" cy="3245931"/>
          </a:xfrm>
          <a:prstGeom prst="rect">
            <a:avLst/>
          </a:prstGeom>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228600"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sz="2800" b="1" dirty="0">
                <a:solidFill>
                  <a:schemeClr val="tx2"/>
                </a:solidFill>
              </a:rPr>
              <a:t>The outline is due at the end of class on Monday, </a:t>
            </a:r>
            <a:r>
              <a:rPr lang="en-US" sz="2800" b="1">
                <a:solidFill>
                  <a:schemeClr val="tx2"/>
                </a:solidFill>
              </a:rPr>
              <a:t>Dec 9. </a:t>
            </a:r>
            <a:endParaRPr lang="en-US" sz="2800">
              <a:solidFill>
                <a:schemeClr val="tx2"/>
              </a:solidFill>
            </a:endParaRPr>
          </a:p>
          <a:p>
            <a:pPr marL="228600" indent="-228600">
              <a:lnSpc>
                <a:spcPct val="110000"/>
              </a:lnSpc>
              <a:spcAft>
                <a:spcPts val="600"/>
              </a:spcAft>
              <a:buClr>
                <a:schemeClr val="tx2">
                  <a:lumMod val="50000"/>
                  <a:lumOff val="50000"/>
                </a:schemeClr>
              </a:buClr>
              <a:buSzPct val="75000"/>
              <a:buFont typeface="Wingdings" panose="05000000000000000000" pitchFamily="2" charset="2"/>
              <a:buChar char="§"/>
            </a:pPr>
            <a:r>
              <a:rPr lang="en-US" sz="2800" b="1" dirty="0">
                <a:solidFill>
                  <a:schemeClr val="tx2"/>
                </a:solidFill>
              </a:rPr>
              <a:t>What do you have left to complete?</a:t>
            </a:r>
            <a:endParaRPr lang="en-US" sz="2800" b="1" dirty="0">
              <a:solidFill>
                <a:schemeClr val="accent6"/>
              </a:solidFill>
            </a:endParaRPr>
          </a:p>
        </p:txBody>
      </p:sp>
      <p:pic>
        <p:nvPicPr>
          <p:cNvPr id="122" name="Picture 121" descr="Red marker on a calendar">
            <a:extLst>
              <a:ext uri="{FF2B5EF4-FFF2-40B4-BE49-F238E27FC236}">
                <a16:creationId xmlns:a16="http://schemas.microsoft.com/office/drawing/2014/main" id="{F3040959-C25B-8C21-B48B-9CDA65340C00}"/>
              </a:ext>
            </a:extLst>
          </p:cNvPr>
          <p:cNvPicPr>
            <a:picLocks noChangeAspect="1"/>
          </p:cNvPicPr>
          <p:nvPr/>
        </p:nvPicPr>
        <p:blipFill rotWithShape="1">
          <a:blip r:embed="rId3"/>
          <a:srcRect l="17419" r="25280" b="-5"/>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Tree>
    <p:extLst>
      <p:ext uri="{BB962C8B-B14F-4D97-AF65-F5344CB8AC3E}">
        <p14:creationId xmlns:p14="http://schemas.microsoft.com/office/powerpoint/2010/main" val="2948481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96"/>
          <p:cNvSpPr txBox="1">
            <a:spLocks noGrp="1"/>
          </p:cNvSpPr>
          <p:nvPr>
            <p:ph type="subTitle" idx="1"/>
          </p:nvPr>
        </p:nvSpPr>
        <p:spPr>
          <a:xfrm>
            <a:off x="315833" y="219467"/>
            <a:ext cx="57816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Tree>
    <p:extLst>
      <p:ext uri="{BB962C8B-B14F-4D97-AF65-F5344CB8AC3E}">
        <p14:creationId xmlns:p14="http://schemas.microsoft.com/office/powerpoint/2010/main" val="231575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11CFE43-7635-46D8-ABF2-89A5BFDDE5BC}"/>
              </a:ext>
            </a:extLst>
          </p:cNvPr>
          <p:cNvSpPr>
            <a:spLocks noGrp="1"/>
          </p:cNvSpPr>
          <p:nvPr>
            <p:ph type="title"/>
          </p:nvPr>
        </p:nvSpPr>
        <p:spPr>
          <a:xfrm>
            <a:off x="691079" y="725952"/>
            <a:ext cx="4038652" cy="1881178"/>
          </a:xfrm>
        </p:spPr>
        <p:txBody>
          <a:bodyPr>
            <a:normAutofit/>
          </a:bodyPr>
          <a:lstStyle/>
          <a:p>
            <a:r>
              <a:rPr lang="en-US" dirty="0"/>
              <a:t>Bell Ringer – Day 7 </a:t>
            </a:r>
          </a:p>
        </p:txBody>
      </p:sp>
      <p:sp>
        <p:nvSpPr>
          <p:cNvPr id="3" name="Content Placeholder 2">
            <a:extLst>
              <a:ext uri="{FF2B5EF4-FFF2-40B4-BE49-F238E27FC236}">
                <a16:creationId xmlns:a16="http://schemas.microsoft.com/office/drawing/2014/main" id="{551D3AB8-3337-497B-B1E6-7AB610E71D32}"/>
              </a:ext>
            </a:extLst>
          </p:cNvPr>
          <p:cNvSpPr>
            <a:spLocks noGrp="1"/>
          </p:cNvSpPr>
          <p:nvPr>
            <p:ph idx="1"/>
          </p:nvPr>
        </p:nvSpPr>
        <p:spPr>
          <a:xfrm>
            <a:off x="691079" y="2886117"/>
            <a:ext cx="5970866" cy="3276824"/>
          </a:xfrm>
        </p:spPr>
        <p:txBody>
          <a:bodyPr vert="horz" lIns="91440" tIns="45720" rIns="91440" bIns="45720" rtlCol="0" anchor="t">
            <a:normAutofit/>
          </a:bodyPr>
          <a:lstStyle/>
          <a:p>
            <a:pPr marL="514350" indent="-514350">
              <a:buClr>
                <a:srgbClr val="748EB1"/>
              </a:buClr>
              <a:buAutoNum type="arabicPeriod"/>
            </a:pPr>
            <a:r>
              <a:rPr lang="en-US" sz="3000" dirty="0"/>
              <a:t>Read the Day 7 Daily Message on p. 22</a:t>
            </a:r>
            <a:endParaRPr lang="en-US"/>
          </a:p>
          <a:p>
            <a:pPr marL="514350" indent="-514350">
              <a:buClr>
                <a:srgbClr val="748EB1"/>
              </a:buClr>
              <a:buAutoNum type="arabicPeriod"/>
            </a:pPr>
            <a:r>
              <a:rPr lang="en-US" sz="3000" dirty="0"/>
              <a:t>Write Daily Message Notes</a:t>
            </a:r>
          </a:p>
          <a:p>
            <a:pPr>
              <a:buClr>
                <a:srgbClr val="748EB1"/>
              </a:buClr>
            </a:pPr>
            <a:endParaRPr lang="en-US" sz="3000" dirty="0"/>
          </a:p>
        </p:txBody>
      </p:sp>
      <p:pic>
        <p:nvPicPr>
          <p:cNvPr id="5" name="Google Shape;561;p68" descr="screenshot of Futura Workspace with Day 7 message with arrow pointing to Pinned icon. To the right is the inbox with  Day 7 highlighted. ">
            <a:extLst>
              <a:ext uri="{FF2B5EF4-FFF2-40B4-BE49-F238E27FC236}">
                <a16:creationId xmlns:a16="http://schemas.microsoft.com/office/drawing/2014/main" id="{75CC233E-7259-416B-AE43-6570C6E3F643}"/>
              </a:ext>
            </a:extLst>
          </p:cNvPr>
          <p:cNvPicPr preferRelativeResize="0"/>
          <p:nvPr/>
        </p:nvPicPr>
        <p:blipFill rotWithShape="1">
          <a:blip r:embed="rId3"/>
          <a:srcRect l="6742" t="9829" r="41894" b="855"/>
          <a:stretch/>
        </p:blipFill>
        <p:spPr>
          <a:xfrm>
            <a:off x="6875262" y="730870"/>
            <a:ext cx="4357423" cy="5683650"/>
          </a:xfrm>
          <a:prstGeom prst="rect">
            <a:avLst/>
          </a:prstGeom>
          <a:noFill/>
        </p:spPr>
      </p:pic>
    </p:spTree>
    <p:extLst>
      <p:ext uri="{BB962C8B-B14F-4D97-AF65-F5344CB8AC3E}">
        <p14:creationId xmlns:p14="http://schemas.microsoft.com/office/powerpoint/2010/main" val="570385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2" name="Group 11">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3" name="Straight Connector 12">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5" name="Right Triangle 44">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E4D85A3-E7AB-4FF7-93BF-D678646983D1}"/>
              </a:ext>
            </a:extLst>
          </p:cNvPr>
          <p:cNvSpPr>
            <a:spLocks noGrp="1"/>
          </p:cNvSpPr>
          <p:nvPr>
            <p:ph type="title"/>
          </p:nvPr>
        </p:nvSpPr>
        <p:spPr>
          <a:xfrm>
            <a:off x="691079" y="725952"/>
            <a:ext cx="4038652" cy="1881178"/>
          </a:xfrm>
        </p:spPr>
        <p:txBody>
          <a:bodyPr>
            <a:normAutofit/>
          </a:bodyPr>
          <a:lstStyle/>
          <a:p>
            <a:r>
              <a:rPr lang="en-US" dirty="0"/>
              <a:t>Learning Target</a:t>
            </a:r>
          </a:p>
        </p:txBody>
      </p:sp>
      <p:sp>
        <p:nvSpPr>
          <p:cNvPr id="3" name="Content Placeholder 2">
            <a:extLst>
              <a:ext uri="{FF2B5EF4-FFF2-40B4-BE49-F238E27FC236}">
                <a16:creationId xmlns:a16="http://schemas.microsoft.com/office/drawing/2014/main" id="{A8E709BF-DBF1-4DEB-8A83-A454A96886B6}"/>
              </a:ext>
            </a:extLst>
          </p:cNvPr>
          <p:cNvSpPr>
            <a:spLocks noGrp="1"/>
          </p:cNvSpPr>
          <p:nvPr>
            <p:ph idx="1"/>
          </p:nvPr>
        </p:nvSpPr>
        <p:spPr>
          <a:xfrm>
            <a:off x="691079" y="2886117"/>
            <a:ext cx="4958802" cy="3248070"/>
          </a:xfrm>
        </p:spPr>
        <p:txBody>
          <a:bodyPr vert="horz" lIns="91440" tIns="45720" rIns="91440" bIns="45720" rtlCol="0" anchor="t">
            <a:noAutofit/>
          </a:bodyPr>
          <a:lstStyle/>
          <a:p>
            <a:pPr marL="0" indent="0">
              <a:buNone/>
            </a:pPr>
            <a:r>
              <a:rPr lang="en-US" sz="3300" dirty="0"/>
              <a:t>I can write a proposal outline that includes multiple pieces of evidence to support my design decisions.</a:t>
            </a:r>
            <a:endParaRPr lang="en-US"/>
          </a:p>
        </p:txBody>
      </p:sp>
      <p:pic>
        <p:nvPicPr>
          <p:cNvPr id="7" name="Graphic 6" descr="Head with Gears">
            <a:extLst>
              <a:ext uri="{FF2B5EF4-FFF2-40B4-BE49-F238E27FC236}">
                <a16:creationId xmlns:a16="http://schemas.microsoft.com/office/drawing/2014/main" id="{CCED310F-8015-4BC0-A502-C3766701A0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0024" y="729344"/>
            <a:ext cx="5414060" cy="5414060"/>
          </a:xfrm>
          <a:prstGeom prst="rect">
            <a:avLst/>
          </a:prstGeom>
        </p:spPr>
      </p:pic>
    </p:spTree>
    <p:extLst>
      <p:ext uri="{BB962C8B-B14F-4D97-AF65-F5344CB8AC3E}">
        <p14:creationId xmlns:p14="http://schemas.microsoft.com/office/powerpoint/2010/main" val="1999158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4D45BF-E397-40C0-AFE3-A4149E60E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86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35F4CD44-7930-4EB8-9A74-8D2F9E6369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6F1268F0-44F7-4AC9-A3E6-9527C22F30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880B23C-29A4-4D11-8671-EE46FECE7CD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2CF28E-44F6-4983-9729-A705B8709B9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1666B-80E2-4F7D-9613-17A65CBC17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BFAC7C-C1E8-4988-864D-3B05D30067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EE5A4C-9245-46EB-B145-8FDFBE6E1A4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FEDEDB-B657-4E62-9962-28BF541220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65EFAA5-5243-4FE8-819B-80D4995BB7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F92E633-809E-4E07-965A-F2F9EDCF7F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E1690-3F94-4C79-9357-6653BEEF12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529D5DF-1A9E-4690-B016-03FB1E72DC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F8E2D2-E88C-4F73-A660-D2B76298C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37BF3BB-FE7A-410E-AA57-73485A775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EC5EB5-F6E1-441C-AB44-799A5DF1B7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6F199F-9E76-4C7E-9DF6-20EE550DFE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91704E7-976B-4FE0-9381-8EB7818E708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5603A9-61D4-4172-AF77-7A7CE408A7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3C1AA7-2357-41A1-A057-FA2D44DADAE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0024205-8F58-4C8D-BE50-35E40091BC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737BEEA-3398-4C1B-AB48-E7173325C0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EE29AB-4E85-418B-A6D3-3E7B401855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DE2BEB-6A23-4DFC-9A4E-E44F3CA9FF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CE8D73-51C6-4818-8BD9-9202BBA083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A7AA7F-CD9D-4820-B463-7B9CFEC8EC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1618CA6-513B-458C-89C1-1FE15F1F43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BACA43-902B-4444-95CB-5165D5483F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A07376-1103-43DD-A6D6-D7BAF6F005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CEA8A1-BC0E-4221-B9E5-3D3C7BA2614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5D27E5-DFE1-4EE8-B982-0A39223598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D07B27-85E5-4F3B-B432-CDBDC0F6E6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B78179E-DE7D-4A30-9BDC-05D7AE21762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07E3C0EF-2D2A-42BA-B4E2-76E2B1FC52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4143" y="3153945"/>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9546458-1D56-45E3-9788-129573862C45}"/>
              </a:ext>
            </a:extLst>
          </p:cNvPr>
          <p:cNvSpPr>
            <a:spLocks noGrp="1"/>
          </p:cNvSpPr>
          <p:nvPr>
            <p:ph type="title"/>
          </p:nvPr>
        </p:nvSpPr>
        <p:spPr>
          <a:xfrm>
            <a:off x="691079" y="725950"/>
            <a:ext cx="3428812" cy="5436630"/>
          </a:xfrm>
        </p:spPr>
        <p:txBody>
          <a:bodyPr anchor="ctr">
            <a:normAutofit/>
          </a:bodyPr>
          <a:lstStyle/>
          <a:p>
            <a:r>
              <a:rPr lang="en-US" dirty="0"/>
              <a:t>Agenda</a:t>
            </a:r>
          </a:p>
        </p:txBody>
      </p:sp>
      <p:graphicFrame>
        <p:nvGraphicFramePr>
          <p:cNvPr id="5" name="Content Placeholder 2">
            <a:extLst>
              <a:ext uri="{FF2B5EF4-FFF2-40B4-BE49-F238E27FC236}">
                <a16:creationId xmlns:a16="http://schemas.microsoft.com/office/drawing/2014/main" id="{C80FED1F-3073-4EDA-8E81-F0BBA532796F}"/>
              </a:ext>
            </a:extLst>
          </p:cNvPr>
          <p:cNvGraphicFramePr>
            <a:graphicFrameLocks noGrp="1"/>
          </p:cNvGraphicFramePr>
          <p:nvPr>
            <p:ph idx="1"/>
            <p:extLst>
              <p:ext uri="{D42A27DB-BD31-4B8C-83A1-F6EECF244321}">
                <p14:modId xmlns:p14="http://schemas.microsoft.com/office/powerpoint/2010/main" val="3356114391"/>
              </p:ext>
            </p:extLst>
          </p:nvPr>
        </p:nvGraphicFramePr>
        <p:xfrm>
          <a:off x="5103282" y="170170"/>
          <a:ext cx="6879517" cy="59732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2449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1"/>
          <p:cNvSpPr txBox="1">
            <a:spLocks noGrp="1"/>
          </p:cNvSpPr>
          <p:nvPr>
            <p:ph type="subTitle" idx="1"/>
          </p:nvPr>
        </p:nvSpPr>
        <p:spPr>
          <a:xfrm>
            <a:off x="9461500" y="219467"/>
            <a:ext cx="2418400" cy="402400"/>
          </a:xfrm>
          <a:prstGeom prst="rect">
            <a:avLst/>
          </a:prstGeom>
        </p:spPr>
        <p:txBody>
          <a:bodyPr spcFirstLastPara="1" wrap="square" lIns="121900" tIns="121900" rIns="0" bIns="121900" anchor="ctr" anchorCtr="0">
            <a:noAutofit/>
          </a:bodyPr>
          <a:lstStyle/>
          <a:p>
            <a:pPr marL="0" indent="0">
              <a:buClr>
                <a:schemeClr val="dk1"/>
              </a:buClr>
              <a:buSzPts val="1100"/>
            </a:pPr>
            <a:r>
              <a:rPr lang="en"/>
              <a:t>Activity T</a:t>
            </a:r>
            <a:endParaRPr/>
          </a:p>
        </p:txBody>
      </p:sp>
      <p:sp>
        <p:nvSpPr>
          <p:cNvPr id="593" name="Google Shape;593;p71"/>
          <p:cNvSpPr txBox="1">
            <a:spLocks noGrp="1"/>
          </p:cNvSpPr>
          <p:nvPr>
            <p:ph type="subTitle" idx="2"/>
          </p:nvPr>
        </p:nvSpPr>
        <p:spPr>
          <a:xfrm>
            <a:off x="315833" y="219467"/>
            <a:ext cx="57800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
        <p:nvSpPr>
          <p:cNvPr id="594" name="Google Shape;594;p71"/>
          <p:cNvSpPr txBox="1">
            <a:spLocks noGrp="1"/>
          </p:cNvSpPr>
          <p:nvPr>
            <p:ph type="body" idx="3"/>
          </p:nvPr>
        </p:nvSpPr>
        <p:spPr>
          <a:xfrm>
            <a:off x="1072896" y="1255776"/>
            <a:ext cx="10004800" cy="45844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a:solidFill>
                  <a:schemeClr val="dk1"/>
                </a:solidFill>
              </a:rPr>
              <a:t>As Hana mentioned in her message, today you’ll begin working on </a:t>
            </a:r>
            <a:r>
              <a:rPr lang="en" b="1">
                <a:solidFill>
                  <a:schemeClr val="dk1"/>
                </a:solidFill>
              </a:rPr>
              <a:t>proposals.</a:t>
            </a:r>
            <a:endParaRPr b="1">
              <a:solidFill>
                <a:schemeClr val="dk1"/>
              </a:solidFill>
            </a:endParaRPr>
          </a:p>
          <a:p>
            <a:pPr marL="0" indent="0">
              <a:spcBef>
                <a:spcPts val="2133"/>
              </a:spcBef>
              <a:spcAft>
                <a:spcPts val="2133"/>
              </a:spcAft>
              <a:buClr>
                <a:schemeClr val="dk1"/>
              </a:buClr>
              <a:buSzPts val="1100"/>
              <a:buNone/>
            </a:pPr>
            <a:r>
              <a:rPr lang="en">
                <a:solidFill>
                  <a:schemeClr val="dk1"/>
                </a:solidFill>
              </a:rPr>
              <a:t>Proposals are similar in some ways to scientific </a:t>
            </a:r>
            <a:r>
              <a:rPr lang="en" b="1">
                <a:solidFill>
                  <a:schemeClr val="dk1"/>
                </a:solidFill>
              </a:rPr>
              <a:t>arguments.</a:t>
            </a:r>
            <a:r>
              <a:rPr lang="en">
                <a:solidFill>
                  <a:schemeClr val="dk1"/>
                </a:solidFill>
              </a:rPr>
              <a:t> Both use evidence and reasoning to support a claim. In an engineer’s proposal, the claim describes why a particular design is optimal.</a:t>
            </a:r>
            <a:endParaRPr/>
          </a:p>
        </p:txBody>
      </p:sp>
    </p:spTree>
    <p:extLst>
      <p:ext uri="{BB962C8B-B14F-4D97-AF65-F5344CB8AC3E}">
        <p14:creationId xmlns:p14="http://schemas.microsoft.com/office/powerpoint/2010/main" val="23654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2"/>
          <p:cNvSpPr txBox="1">
            <a:spLocks noGrp="1"/>
          </p:cNvSpPr>
          <p:nvPr>
            <p:ph type="subTitle" idx="2"/>
          </p:nvPr>
        </p:nvSpPr>
        <p:spPr>
          <a:xfrm>
            <a:off x="9461500" y="219467"/>
            <a:ext cx="2418400" cy="402400"/>
          </a:xfrm>
          <a:prstGeom prst="rect">
            <a:avLst/>
          </a:prstGeom>
        </p:spPr>
        <p:txBody>
          <a:bodyPr spcFirstLastPara="1" wrap="square" lIns="121900" tIns="121900" rIns="0" bIns="121900" anchor="ctr" anchorCtr="0">
            <a:noAutofit/>
          </a:bodyPr>
          <a:lstStyle/>
          <a:p>
            <a:pPr marL="0" indent="0">
              <a:buClr>
                <a:schemeClr val="dk1"/>
              </a:buClr>
              <a:buSzPts val="1100"/>
            </a:pPr>
            <a:r>
              <a:rPr lang="en"/>
              <a:t>Activity T</a:t>
            </a:r>
            <a:endParaRPr/>
          </a:p>
        </p:txBody>
      </p:sp>
      <p:sp>
        <p:nvSpPr>
          <p:cNvPr id="600" name="Google Shape;600;p72"/>
          <p:cNvSpPr txBox="1">
            <a:spLocks noGrp="1"/>
          </p:cNvSpPr>
          <p:nvPr>
            <p:ph type="subTitle" idx="3"/>
          </p:nvPr>
        </p:nvSpPr>
        <p:spPr>
          <a:xfrm>
            <a:off x="315833" y="219467"/>
            <a:ext cx="58104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
        <p:nvSpPr>
          <p:cNvPr id="601" name="Google Shape;601;p72"/>
          <p:cNvSpPr txBox="1">
            <a:spLocks noGrp="1"/>
          </p:cNvSpPr>
          <p:nvPr>
            <p:ph type="body" idx="4"/>
          </p:nvPr>
        </p:nvSpPr>
        <p:spPr>
          <a:xfrm>
            <a:off x="5791200" y="1255776"/>
            <a:ext cx="5631600" cy="45980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a:solidFill>
                  <a:schemeClr val="dk1"/>
                </a:solidFill>
              </a:rPr>
              <a:t>The proposal is for a </a:t>
            </a:r>
            <a:r>
              <a:rPr lang="en" b="1">
                <a:solidFill>
                  <a:schemeClr val="dk1"/>
                </a:solidFill>
              </a:rPr>
              <a:t>specific audience:</a:t>
            </a:r>
            <a:r>
              <a:rPr lang="en">
                <a:solidFill>
                  <a:schemeClr val="dk1"/>
                </a:solidFill>
              </a:rPr>
              <a:t> your project director (Hana), and the World Ocean Administration.</a:t>
            </a:r>
            <a:endParaRPr>
              <a:solidFill>
                <a:schemeClr val="dk1"/>
              </a:solidFill>
            </a:endParaRPr>
          </a:p>
          <a:p>
            <a:pPr marL="0" indent="0">
              <a:spcBef>
                <a:spcPts val="2133"/>
              </a:spcBef>
              <a:spcAft>
                <a:spcPts val="2133"/>
              </a:spcAft>
              <a:buClr>
                <a:schemeClr val="dk1"/>
              </a:buClr>
              <a:buSzPts val="1100"/>
              <a:buNone/>
            </a:pPr>
            <a:r>
              <a:rPr lang="en">
                <a:solidFill>
                  <a:schemeClr val="dk1"/>
                </a:solidFill>
              </a:rPr>
              <a:t>As you write, keep your audience in mind.</a:t>
            </a:r>
            <a:endParaRPr/>
          </a:p>
        </p:txBody>
      </p:sp>
      <p:pic>
        <p:nvPicPr>
          <p:cNvPr id="602" name="Google Shape;602;p72" descr="video still of project director Hana Wong"/>
          <p:cNvPicPr preferRelativeResize="0"/>
          <p:nvPr/>
        </p:nvPicPr>
        <p:blipFill rotWithShape="1">
          <a:blip r:embed="rId3">
            <a:alphaModFix/>
          </a:blip>
          <a:srcRect/>
          <a:stretch/>
        </p:blipFill>
        <p:spPr>
          <a:xfrm>
            <a:off x="316992" y="780288"/>
            <a:ext cx="4620768" cy="5705856"/>
          </a:xfrm>
          <a:prstGeom prst="rect">
            <a:avLst/>
          </a:prstGeom>
          <a:noFill/>
          <a:ln>
            <a:noFill/>
          </a:ln>
        </p:spPr>
      </p:pic>
    </p:spTree>
    <p:extLst>
      <p:ext uri="{BB962C8B-B14F-4D97-AF65-F5344CB8AC3E}">
        <p14:creationId xmlns:p14="http://schemas.microsoft.com/office/powerpoint/2010/main" val="1445808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82"/>
          <p:cNvSpPr txBox="1">
            <a:spLocks noGrp="1"/>
          </p:cNvSpPr>
          <p:nvPr>
            <p:ph type="body" idx="2"/>
          </p:nvPr>
        </p:nvSpPr>
        <p:spPr>
          <a:xfrm>
            <a:off x="5791200" y="1255776"/>
            <a:ext cx="5632800" cy="11012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buNone/>
            </a:pPr>
            <a:r>
              <a:rPr lang="en">
                <a:solidFill>
                  <a:schemeClr val="dk1"/>
                </a:solidFill>
              </a:rPr>
              <a:t>You’ll write your proposal using the final design you chose earlier.</a:t>
            </a:r>
            <a:endParaRPr/>
          </a:p>
        </p:txBody>
      </p:sp>
      <p:sp>
        <p:nvSpPr>
          <p:cNvPr id="680" name="Google Shape;680;p82"/>
          <p:cNvSpPr txBox="1">
            <a:spLocks noGrp="1"/>
          </p:cNvSpPr>
          <p:nvPr>
            <p:ph type="subTitle" idx="3"/>
          </p:nvPr>
        </p:nvSpPr>
        <p:spPr>
          <a:xfrm>
            <a:off x="9461500" y="219467"/>
            <a:ext cx="2418400" cy="402400"/>
          </a:xfrm>
          <a:prstGeom prst="rect">
            <a:avLst/>
          </a:prstGeom>
        </p:spPr>
        <p:txBody>
          <a:bodyPr spcFirstLastPara="1" wrap="square" lIns="121900" tIns="121900" rIns="0" bIns="121900" anchor="ctr" anchorCtr="0">
            <a:noAutofit/>
          </a:bodyPr>
          <a:lstStyle/>
          <a:p>
            <a:pPr marL="0" indent="0">
              <a:buClr>
                <a:schemeClr val="dk1"/>
              </a:buClr>
              <a:buSzPts val="1100"/>
            </a:pPr>
            <a:r>
              <a:rPr lang="en"/>
              <a:t>Activity T</a:t>
            </a:r>
            <a:endParaRPr/>
          </a:p>
        </p:txBody>
      </p:sp>
      <p:sp>
        <p:nvSpPr>
          <p:cNvPr id="681" name="Google Shape;681;p82"/>
          <p:cNvSpPr txBox="1">
            <a:spLocks noGrp="1"/>
          </p:cNvSpPr>
          <p:nvPr>
            <p:ph type="subTitle" idx="4"/>
          </p:nvPr>
        </p:nvSpPr>
        <p:spPr>
          <a:xfrm>
            <a:off x="315833" y="219467"/>
            <a:ext cx="57960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
        <p:nvSpPr>
          <p:cNvPr id="682" name="Google Shape;682;p82"/>
          <p:cNvSpPr txBox="1">
            <a:spLocks noGrp="1"/>
          </p:cNvSpPr>
          <p:nvPr>
            <p:ph type="body" idx="5"/>
          </p:nvPr>
        </p:nvSpPr>
        <p:spPr>
          <a:xfrm>
            <a:off x="5791200" y="3145536"/>
            <a:ext cx="5632800" cy="3072000"/>
          </a:xfrm>
          <a:prstGeom prst="rect">
            <a:avLst/>
          </a:prstGeom>
        </p:spPr>
        <p:txBody>
          <a:bodyPr spcFirstLastPara="1" wrap="square" lIns="121900" tIns="121900" rIns="121900" bIns="121900" anchor="t" anchorCtr="0">
            <a:noAutofit/>
          </a:bodyPr>
          <a:lstStyle/>
          <a:p>
            <a:pPr marL="0" indent="0">
              <a:spcAft>
                <a:spcPts val="2133"/>
              </a:spcAft>
              <a:buClr>
                <a:schemeClr val="dk1"/>
              </a:buClr>
              <a:buSzPts val="1100"/>
              <a:buNone/>
            </a:pPr>
            <a:r>
              <a:rPr lang="en" b="1"/>
              <a:t>Locate</a:t>
            </a:r>
            <a:r>
              <a:rPr lang="en"/>
              <a:t> the version you marked as “final” or “optimal” on your TsunamiAlert data sheets.</a:t>
            </a:r>
            <a:endParaRPr/>
          </a:p>
        </p:txBody>
      </p:sp>
      <p:pic>
        <p:nvPicPr>
          <p:cNvPr id="683" name="Google Shape;683;p82" descr="Hands-on"/>
          <p:cNvPicPr preferRelativeResize="0"/>
          <p:nvPr/>
        </p:nvPicPr>
        <p:blipFill rotWithShape="1">
          <a:blip r:embed="rId3">
            <a:alphaModFix/>
          </a:blip>
          <a:srcRect t="573" b="563"/>
          <a:stretch/>
        </p:blipFill>
        <p:spPr>
          <a:xfrm>
            <a:off x="5937504" y="2596885"/>
            <a:ext cx="713232" cy="548641"/>
          </a:xfrm>
          <a:prstGeom prst="rect">
            <a:avLst/>
          </a:prstGeom>
          <a:noFill/>
          <a:ln>
            <a:noFill/>
          </a:ln>
        </p:spPr>
      </p:pic>
      <p:sp>
        <p:nvSpPr>
          <p:cNvPr id="684" name="Google Shape;684;p82"/>
          <p:cNvSpPr/>
          <p:nvPr/>
        </p:nvSpPr>
        <p:spPr>
          <a:xfrm>
            <a:off x="271233" y="723267"/>
            <a:ext cx="4752800" cy="5824800"/>
          </a:xfrm>
          <a:prstGeom prst="rect">
            <a:avLst/>
          </a:prstGeom>
          <a:solidFill>
            <a:srgbClr val="FFFFFF"/>
          </a:solidFill>
          <a:ln>
            <a:noFill/>
          </a:ln>
        </p:spPr>
        <p:txBody>
          <a:bodyPr spcFirstLastPara="1" wrap="square" lIns="121900" tIns="121900" rIns="121900" bIns="121900" anchor="ctr" anchorCtr="0">
            <a:noAutofit/>
          </a:bodyPr>
          <a:lstStyle/>
          <a:p>
            <a:endParaRPr/>
          </a:p>
        </p:txBody>
      </p:sp>
      <p:sp>
        <p:nvSpPr>
          <p:cNvPr id="685" name="Google Shape;685;p82"/>
          <p:cNvSpPr/>
          <p:nvPr/>
        </p:nvSpPr>
        <p:spPr>
          <a:xfrm>
            <a:off x="315833" y="780300"/>
            <a:ext cx="3301200" cy="43472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a:p>
        </p:txBody>
      </p:sp>
      <p:pic>
        <p:nvPicPr>
          <p:cNvPr id="686" name="Google Shape;686;p82"/>
          <p:cNvPicPr preferRelativeResize="0"/>
          <p:nvPr/>
        </p:nvPicPr>
        <p:blipFill>
          <a:blip r:embed="rId4">
            <a:alphaModFix/>
          </a:blip>
          <a:stretch>
            <a:fillRect/>
          </a:stretch>
        </p:blipFill>
        <p:spPr>
          <a:xfrm>
            <a:off x="314401" y="780301"/>
            <a:ext cx="3304035" cy="4283004"/>
          </a:xfrm>
          <a:prstGeom prst="rect">
            <a:avLst/>
          </a:prstGeom>
          <a:noFill/>
          <a:ln>
            <a:noFill/>
          </a:ln>
        </p:spPr>
      </p:pic>
      <p:sp>
        <p:nvSpPr>
          <p:cNvPr id="687" name="Google Shape;687;p82"/>
          <p:cNvSpPr/>
          <p:nvPr/>
        </p:nvSpPr>
        <p:spPr>
          <a:xfrm>
            <a:off x="757336" y="1231392"/>
            <a:ext cx="3301200" cy="43472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a:p>
        </p:txBody>
      </p:sp>
      <p:pic>
        <p:nvPicPr>
          <p:cNvPr id="688" name="Google Shape;688;p82"/>
          <p:cNvPicPr preferRelativeResize="0"/>
          <p:nvPr/>
        </p:nvPicPr>
        <p:blipFill>
          <a:blip r:embed="rId4">
            <a:alphaModFix/>
          </a:blip>
          <a:stretch>
            <a:fillRect/>
          </a:stretch>
        </p:blipFill>
        <p:spPr>
          <a:xfrm>
            <a:off x="755904" y="1231393"/>
            <a:ext cx="3304035" cy="4283004"/>
          </a:xfrm>
          <a:prstGeom prst="rect">
            <a:avLst/>
          </a:prstGeom>
          <a:noFill/>
          <a:ln>
            <a:noFill/>
          </a:ln>
        </p:spPr>
      </p:pic>
      <p:sp>
        <p:nvSpPr>
          <p:cNvPr id="689" name="Google Shape;689;p82"/>
          <p:cNvSpPr/>
          <p:nvPr/>
        </p:nvSpPr>
        <p:spPr>
          <a:xfrm>
            <a:off x="1196248" y="1682496"/>
            <a:ext cx="3301200" cy="43472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a:p>
        </p:txBody>
      </p:sp>
      <p:pic>
        <p:nvPicPr>
          <p:cNvPr id="690" name="Google Shape;690;p82"/>
          <p:cNvPicPr preferRelativeResize="0"/>
          <p:nvPr/>
        </p:nvPicPr>
        <p:blipFill>
          <a:blip r:embed="rId4">
            <a:alphaModFix/>
          </a:blip>
          <a:stretch>
            <a:fillRect/>
          </a:stretch>
        </p:blipFill>
        <p:spPr>
          <a:xfrm>
            <a:off x="1194816" y="1682497"/>
            <a:ext cx="3304035" cy="4283004"/>
          </a:xfrm>
          <a:prstGeom prst="rect">
            <a:avLst/>
          </a:prstGeom>
          <a:noFill/>
          <a:ln>
            <a:noFill/>
          </a:ln>
        </p:spPr>
      </p:pic>
      <p:sp>
        <p:nvSpPr>
          <p:cNvPr id="691" name="Google Shape;691;p82"/>
          <p:cNvSpPr/>
          <p:nvPr/>
        </p:nvSpPr>
        <p:spPr>
          <a:xfrm>
            <a:off x="1635160" y="2133600"/>
            <a:ext cx="3301200" cy="4347200"/>
          </a:xfrm>
          <a:prstGeom prst="rect">
            <a:avLst/>
          </a:prstGeom>
          <a:solidFill>
            <a:srgbClr val="FFFFFF"/>
          </a:solidFill>
          <a:ln w="9525" cap="flat" cmpd="sng">
            <a:solidFill>
              <a:srgbClr val="D9D9D9"/>
            </a:solidFill>
            <a:prstDash val="solid"/>
            <a:round/>
            <a:headEnd type="none" w="sm" len="sm"/>
            <a:tailEnd type="none" w="sm" len="sm"/>
          </a:ln>
        </p:spPr>
        <p:txBody>
          <a:bodyPr spcFirstLastPara="1" wrap="square" lIns="121900" tIns="121900" rIns="121900" bIns="121900" anchor="ctr" anchorCtr="0">
            <a:noAutofit/>
          </a:bodyPr>
          <a:lstStyle/>
          <a:p>
            <a:endParaRPr/>
          </a:p>
        </p:txBody>
      </p:sp>
      <p:pic>
        <p:nvPicPr>
          <p:cNvPr id="692" name="Google Shape;692;p82" descr="screenshot of four stacked copies of the TsunamiAlert data sheets with Version entry circled and the label Optimal next to it"/>
          <p:cNvPicPr preferRelativeResize="0"/>
          <p:nvPr/>
        </p:nvPicPr>
        <p:blipFill>
          <a:blip r:embed="rId4">
            <a:alphaModFix/>
          </a:blip>
          <a:stretch>
            <a:fillRect/>
          </a:stretch>
        </p:blipFill>
        <p:spPr>
          <a:xfrm>
            <a:off x="1633728" y="2133601"/>
            <a:ext cx="3304035" cy="4283004"/>
          </a:xfrm>
          <a:prstGeom prst="rect">
            <a:avLst/>
          </a:prstGeom>
          <a:noFill/>
          <a:ln>
            <a:noFill/>
          </a:ln>
        </p:spPr>
      </p:pic>
      <p:pic>
        <p:nvPicPr>
          <p:cNvPr id="693" name="Google Shape;693;p82"/>
          <p:cNvPicPr preferRelativeResize="0"/>
          <p:nvPr/>
        </p:nvPicPr>
        <p:blipFill rotWithShape="1">
          <a:blip r:embed="rId5">
            <a:alphaModFix/>
          </a:blip>
          <a:srcRect/>
          <a:stretch/>
        </p:blipFill>
        <p:spPr>
          <a:xfrm>
            <a:off x="2980256" y="2501250"/>
            <a:ext cx="898040" cy="870684"/>
          </a:xfrm>
          <a:prstGeom prst="rect">
            <a:avLst/>
          </a:prstGeom>
          <a:noFill/>
          <a:ln>
            <a:noFill/>
          </a:ln>
        </p:spPr>
      </p:pic>
      <p:sp>
        <p:nvSpPr>
          <p:cNvPr id="694" name="Google Shape;694;p82"/>
          <p:cNvSpPr txBox="1"/>
          <p:nvPr/>
        </p:nvSpPr>
        <p:spPr>
          <a:xfrm rot="1352261">
            <a:off x="3792952" y="2610121"/>
            <a:ext cx="1115601" cy="449723"/>
          </a:xfrm>
          <a:prstGeom prst="rect">
            <a:avLst/>
          </a:prstGeom>
          <a:noFill/>
          <a:ln>
            <a:noFill/>
          </a:ln>
        </p:spPr>
        <p:txBody>
          <a:bodyPr spcFirstLastPara="1" wrap="square" lIns="121900" tIns="121900" rIns="121900" bIns="121900" anchor="t" anchorCtr="0">
            <a:noAutofit/>
          </a:bodyPr>
          <a:lstStyle/>
          <a:p>
            <a:r>
              <a:rPr lang="en" sz="1600" b="1">
                <a:solidFill>
                  <a:srgbClr val="333FBF"/>
                </a:solidFill>
                <a:latin typeface="Comic Sans MS"/>
                <a:ea typeface="Comic Sans MS"/>
                <a:cs typeface="Comic Sans MS"/>
                <a:sym typeface="Comic Sans MS"/>
              </a:rPr>
              <a:t>Optimal</a:t>
            </a:r>
            <a:endParaRPr sz="1600" b="1">
              <a:solidFill>
                <a:srgbClr val="333FBF"/>
              </a:solidFill>
              <a:highlight>
                <a:srgbClr val="FDFF93"/>
              </a:highlight>
              <a:latin typeface="Comic Sans MS"/>
              <a:ea typeface="Comic Sans MS"/>
              <a:cs typeface="Comic Sans MS"/>
              <a:sym typeface="Comic Sans MS"/>
            </a:endParaRPr>
          </a:p>
        </p:txBody>
      </p:sp>
    </p:spTree>
    <p:extLst>
      <p:ext uri="{BB962C8B-B14F-4D97-AF65-F5344CB8AC3E}">
        <p14:creationId xmlns:p14="http://schemas.microsoft.com/office/powerpoint/2010/main" val="263224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67CE0AF2-326F-4B0F-B97A-2C14B3CE19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4E8B05B5-D3AB-4AAC-B97A-7D65FF85F8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47EC12-BFF1-4F97-8364-51C4DF8121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715F011-94BA-47DC-834F-1388B34219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506A0AD-93DC-442E-9F60-B30CEAF7DD5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ED3C365-CE85-4FAC-B746-E04C9F92AF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78454BD-0545-4C56-BD44-0FD16077F2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B2AB6B5-F9FA-46C4-9677-F28F2A3BC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A888551-D4D1-46F5-975D-320FB87DBCE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67C48A2-7C70-4832-8EA1-F4690A5F6BA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6B11DE8-28CF-46C2-AB13-7AE20980154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95973-46DA-4BF6-B9C1-F0B4512DEB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CFEEC4-7A30-4BB7-91CE-1BBA13833D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A0F616-0997-42B0-83B2-BDF6BB3501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44B0F3E-07AE-40F2-ACA8-84BBAEE5B92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A948B5D-3085-4444-95B3-2ED3F19C169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B0FDF0-2286-4AD5-8409-EC8B706C50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B8842C3-3266-4C74-A6BF-5529C9CC25A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920E458-6F68-46DF-9407-9E6AD8CE21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CB4A57-7F7E-426D-93B5-984A8F8BC64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038EA1-A5C8-4528-9DEC-35C3970C2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CC18C7B-5800-46CC-B5DF-8B8D91A1B3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7AFBA18-1DE7-4213-9CF2-DAA4886EA9F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209AD18-3DFF-4A2A-BA06-5B62BC9F30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9349A2-4AE5-4765-852E-EDD390D0ED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F551698-2DD2-4F8E-ABB8-0CBAE048C3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D68F4A-8464-4C0E-8E8F-218BA86E10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1142AB3-3DD8-414B-8BB3-2E30DBD75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D796E03-EB21-459D-96EA-B0EE0109B7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F4A84E-E201-47CA-85A4-25A9D76623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C03A65C-C198-4FD0-8FF6-BBF0C3AA8D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2344B27-CEB6-40F4-A75F-54415ACD54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72D91726-E656-4E99-9757-0A6650CB02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2" y="1517040"/>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F7CB3217-AF28-4899-AEA1-7F0CB2DCEC33}"/>
              </a:ext>
            </a:extLst>
          </p:cNvPr>
          <p:cNvSpPr>
            <a:spLocks noGrp="1"/>
          </p:cNvSpPr>
          <p:nvPr>
            <p:ph type="title"/>
          </p:nvPr>
        </p:nvSpPr>
        <p:spPr>
          <a:xfrm>
            <a:off x="691079" y="725951"/>
            <a:ext cx="4418418" cy="1918215"/>
          </a:xfrm>
        </p:spPr>
        <p:txBody>
          <a:bodyPr anchor="ctr">
            <a:normAutofit/>
          </a:bodyPr>
          <a:lstStyle/>
          <a:p>
            <a:r>
              <a:rPr lang="en-US" dirty="0"/>
              <a:t>Build – Design Details</a:t>
            </a:r>
          </a:p>
        </p:txBody>
      </p:sp>
      <p:sp>
        <p:nvSpPr>
          <p:cNvPr id="3" name="Content Placeholder 2">
            <a:extLst>
              <a:ext uri="{FF2B5EF4-FFF2-40B4-BE49-F238E27FC236}">
                <a16:creationId xmlns:a16="http://schemas.microsoft.com/office/drawing/2014/main" id="{A4EDB23C-5346-4ED2-A580-5237113C6BB5}"/>
              </a:ext>
            </a:extLst>
          </p:cNvPr>
          <p:cNvSpPr>
            <a:spLocks noGrp="1"/>
          </p:cNvSpPr>
          <p:nvPr>
            <p:ph idx="1"/>
          </p:nvPr>
        </p:nvSpPr>
        <p:spPr>
          <a:xfrm>
            <a:off x="5601193" y="394028"/>
            <a:ext cx="5431498" cy="2250138"/>
          </a:xfrm>
          <a:solidFill>
            <a:schemeClr val="accent1">
              <a:lumMod val="20000"/>
              <a:lumOff val="80000"/>
            </a:schemeClr>
          </a:solidFill>
        </p:spPr>
        <p:txBody>
          <a:bodyPr vert="horz" lIns="91440" tIns="45720" rIns="91440" bIns="45720" rtlCol="0" anchor="ctr">
            <a:normAutofit/>
          </a:bodyPr>
          <a:lstStyle/>
          <a:p>
            <a:r>
              <a:rPr lang="en">
                <a:ea typeface="+mn-lt"/>
                <a:cs typeface="+mn-lt"/>
              </a:rPr>
              <a:t>Use the form on p. 23 to make your outline. </a:t>
            </a:r>
            <a:endParaRPr lang="en-US">
              <a:ea typeface="+mn-lt"/>
              <a:cs typeface="+mn-lt"/>
            </a:endParaRPr>
          </a:p>
          <a:p>
            <a:pPr>
              <a:buClr>
                <a:srgbClr val="748EB1"/>
              </a:buClr>
            </a:pPr>
            <a:r>
              <a:rPr lang="en">
                <a:ea typeface="+mn-lt"/>
                <a:cs typeface="+mn-lt"/>
              </a:rPr>
              <a:t>First, you’ll describe your optimal design, including the quantity of each type of sensor you used and the coordinates where you placed them.</a:t>
            </a:r>
            <a:endParaRPr lang="en-US">
              <a:ea typeface="+mn-lt"/>
              <a:cs typeface="+mn-lt"/>
            </a:endParaRPr>
          </a:p>
          <a:p>
            <a:pPr>
              <a:buClr>
                <a:srgbClr val="748EB1"/>
              </a:buClr>
            </a:pPr>
            <a:endParaRPr lang="en-US" dirty="0"/>
          </a:p>
        </p:txBody>
      </p:sp>
      <p:pic>
        <p:nvPicPr>
          <p:cNvPr id="4" name="Picture 4" descr="Graphical user interface&#10;&#10;Description automatically generated">
            <a:extLst>
              <a:ext uri="{FF2B5EF4-FFF2-40B4-BE49-F238E27FC236}">
                <a16:creationId xmlns:a16="http://schemas.microsoft.com/office/drawing/2014/main" id="{97299D68-9460-49A9-9269-CF11D427D083}"/>
              </a:ext>
            </a:extLst>
          </p:cNvPr>
          <p:cNvPicPr>
            <a:picLocks noChangeAspect="1"/>
          </p:cNvPicPr>
          <p:nvPr/>
        </p:nvPicPr>
        <p:blipFill>
          <a:blip r:embed="rId3"/>
          <a:stretch>
            <a:fillRect/>
          </a:stretch>
        </p:blipFill>
        <p:spPr>
          <a:xfrm>
            <a:off x="845885" y="2883005"/>
            <a:ext cx="10031999" cy="3260400"/>
          </a:xfrm>
          <a:prstGeom prst="rect">
            <a:avLst/>
          </a:prstGeom>
        </p:spPr>
      </p:pic>
    </p:spTree>
    <p:extLst>
      <p:ext uri="{BB962C8B-B14F-4D97-AF65-F5344CB8AC3E}">
        <p14:creationId xmlns:p14="http://schemas.microsoft.com/office/powerpoint/2010/main" val="1817554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77"/>
          <p:cNvSpPr txBox="1">
            <a:spLocks noGrp="1"/>
          </p:cNvSpPr>
          <p:nvPr>
            <p:ph type="subTitle" idx="1"/>
          </p:nvPr>
        </p:nvSpPr>
        <p:spPr>
          <a:xfrm>
            <a:off x="9461500" y="219467"/>
            <a:ext cx="2418400" cy="402400"/>
          </a:xfrm>
          <a:prstGeom prst="rect">
            <a:avLst/>
          </a:prstGeom>
        </p:spPr>
        <p:txBody>
          <a:bodyPr spcFirstLastPara="1" wrap="square" lIns="121900" tIns="121900" rIns="0" bIns="121900" anchor="ctr" anchorCtr="0">
            <a:noAutofit/>
          </a:bodyPr>
          <a:lstStyle/>
          <a:p>
            <a:pPr marL="0" indent="0">
              <a:buClr>
                <a:schemeClr val="dk1"/>
              </a:buClr>
              <a:buSzPts val="1100"/>
            </a:pPr>
            <a:r>
              <a:rPr lang="en"/>
              <a:t>Activity T</a:t>
            </a:r>
            <a:endParaRPr/>
          </a:p>
        </p:txBody>
      </p:sp>
      <p:sp>
        <p:nvSpPr>
          <p:cNvPr id="643" name="Google Shape;643;p77"/>
          <p:cNvSpPr txBox="1">
            <a:spLocks noGrp="1"/>
          </p:cNvSpPr>
          <p:nvPr>
            <p:ph type="subTitle" idx="2"/>
          </p:nvPr>
        </p:nvSpPr>
        <p:spPr>
          <a:xfrm>
            <a:off x="315833" y="219467"/>
            <a:ext cx="5780000" cy="402400"/>
          </a:xfrm>
          <a:prstGeom prst="rect">
            <a:avLst/>
          </a:prstGeom>
        </p:spPr>
        <p:txBody>
          <a:bodyPr spcFirstLastPara="1" wrap="square" lIns="0" tIns="121900" rIns="0" bIns="121900" anchor="ctr" anchorCtr="0">
            <a:noAutofit/>
          </a:bodyPr>
          <a:lstStyle/>
          <a:p>
            <a:pPr marL="0" indent="0">
              <a:buClr>
                <a:schemeClr val="dk1"/>
              </a:buClr>
              <a:buSzPts val="1100"/>
            </a:pPr>
            <a:r>
              <a:rPr lang="en"/>
              <a:t>Plate Motion Engineering Internship: </a:t>
            </a:r>
            <a:r>
              <a:rPr lang="en" b="1"/>
              <a:t>Day 7</a:t>
            </a:r>
            <a:endParaRPr/>
          </a:p>
        </p:txBody>
      </p:sp>
      <p:sp>
        <p:nvSpPr>
          <p:cNvPr id="644" name="Google Shape;644;p77"/>
          <p:cNvSpPr txBox="1">
            <a:spLocks noGrp="1"/>
          </p:cNvSpPr>
          <p:nvPr>
            <p:ph type="body" idx="3"/>
          </p:nvPr>
        </p:nvSpPr>
        <p:spPr>
          <a:xfrm>
            <a:off x="1072896" y="1255776"/>
            <a:ext cx="10004800" cy="4584400"/>
          </a:xfrm>
          <a:prstGeom prst="rect">
            <a:avLst/>
          </a:prstGeom>
        </p:spPr>
        <p:txBody>
          <a:bodyPr spcFirstLastPara="1" wrap="square" lIns="121900" tIns="121900" rIns="121900" bIns="121900" anchor="t" anchorCtr="0">
            <a:noAutofit/>
          </a:bodyPr>
          <a:lstStyle/>
          <a:p>
            <a:pPr marL="0" indent="0">
              <a:buClr>
                <a:schemeClr val="dk1"/>
              </a:buClr>
              <a:buSzPts val="1100"/>
              <a:buNone/>
            </a:pPr>
            <a:r>
              <a:rPr lang="en" dirty="0">
                <a:solidFill>
                  <a:schemeClr val="dk1"/>
                </a:solidFill>
              </a:rPr>
              <a:t>The </a:t>
            </a:r>
            <a:r>
              <a:rPr lang="en" b="1" dirty="0">
                <a:solidFill>
                  <a:schemeClr val="dk1"/>
                </a:solidFill>
              </a:rPr>
              <a:t>Design Decisions</a:t>
            </a:r>
            <a:r>
              <a:rPr lang="en" dirty="0">
                <a:solidFill>
                  <a:schemeClr val="dk1"/>
                </a:solidFill>
              </a:rPr>
              <a:t> section is the most important part of the proposal. Today, we’ll focus on the design decisions and how they affect each of the project criteria. </a:t>
            </a:r>
            <a:endParaRPr dirty="0">
              <a:solidFill>
                <a:schemeClr val="dk1"/>
              </a:solidFill>
            </a:endParaRPr>
          </a:p>
          <a:p>
            <a:pPr marL="0" indent="0">
              <a:spcBef>
                <a:spcPts val="2133"/>
              </a:spcBef>
              <a:spcAft>
                <a:spcPts val="2133"/>
              </a:spcAft>
              <a:buClr>
                <a:schemeClr val="dk1"/>
              </a:buClr>
              <a:buSzPts val="1100"/>
              <a:buNone/>
            </a:pPr>
            <a:r>
              <a:rPr lang="en">
                <a:solidFill>
                  <a:schemeClr val="dk1"/>
                </a:solidFill>
              </a:rPr>
              <a:t>Let’s look at a large version of the rubric for the Design Decisions section so we can review it together.</a:t>
            </a:r>
            <a:endParaRPr dirty="0"/>
          </a:p>
        </p:txBody>
      </p:sp>
    </p:spTree>
    <p:extLst>
      <p:ext uri="{BB962C8B-B14F-4D97-AF65-F5344CB8AC3E}">
        <p14:creationId xmlns:p14="http://schemas.microsoft.com/office/powerpoint/2010/main" val="339092154"/>
      </p:ext>
    </p:extLst>
  </p:cSld>
  <p:clrMapOvr>
    <a:masterClrMapping/>
  </p:clrMapOvr>
</p:sld>
</file>

<file path=ppt/theme/theme1.xml><?xml version="1.0" encoding="utf-8"?>
<a:theme xmlns:a="http://schemas.openxmlformats.org/drawingml/2006/main" name="CosineVTI">
  <a:themeElements>
    <a:clrScheme name="AnalogousFromRegularSeedRightStep">
      <a:dk1>
        <a:srgbClr val="000000"/>
      </a:dk1>
      <a:lt1>
        <a:srgbClr val="FFFFFF"/>
      </a:lt1>
      <a:dk2>
        <a:srgbClr val="1B2430"/>
      </a:dk2>
      <a:lt2>
        <a:srgbClr val="F3F0F3"/>
      </a:lt2>
      <a:accent1>
        <a:srgbClr val="38B73D"/>
      </a:accent1>
      <a:accent2>
        <a:srgbClr val="2BB66C"/>
      </a:accent2>
      <a:accent3>
        <a:srgbClr val="36B1A2"/>
      </a:accent3>
      <a:accent4>
        <a:srgbClr val="2D94BF"/>
      </a:accent4>
      <a:accent5>
        <a:srgbClr val="3F69D1"/>
      </a:accent5>
      <a:accent6>
        <a:srgbClr val="4D3CC3"/>
      </a:accent6>
      <a:hlink>
        <a:srgbClr val="BF3FB9"/>
      </a:hlink>
      <a:folHlink>
        <a:srgbClr val="7F7F7F"/>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MS Slides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CosineVTI</vt:lpstr>
      <vt:lpstr>MS Slides Template</vt:lpstr>
      <vt:lpstr>PMEI Day 7</vt:lpstr>
      <vt:lpstr>Bell Ringer – Day 7 </vt:lpstr>
      <vt:lpstr>Learning Target</vt:lpstr>
      <vt:lpstr>Agenda</vt:lpstr>
      <vt:lpstr>PowerPoint Presentation</vt:lpstr>
      <vt:lpstr>PowerPoint Presentation</vt:lpstr>
      <vt:lpstr>PowerPoint Presentation</vt:lpstr>
      <vt:lpstr>Build – Design Details</vt:lpstr>
      <vt:lpstr>PowerPoint Presentation</vt:lpstr>
      <vt:lpstr>PowerPoint Presentation</vt:lpstr>
      <vt:lpstr>PowerPoint Presentation</vt:lpstr>
      <vt:lpstr>Design Decisions – Average Warning Time</vt:lpstr>
      <vt:lpstr>PowerPoint Presentation</vt:lpstr>
      <vt:lpstr>PowerPoint Presentation</vt:lpstr>
      <vt:lpstr>PowerPoint Presentation</vt:lpstr>
      <vt:lpstr>PowerPoint Presentation</vt:lpstr>
      <vt:lpstr>Finish Proposal Outline</vt:lpstr>
      <vt:lpstr>Exit Ticket – Proposal Outline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324</cp:revision>
  <dcterms:created xsi:type="dcterms:W3CDTF">2022-01-05T18:35:08Z</dcterms:created>
  <dcterms:modified xsi:type="dcterms:W3CDTF">2024-12-02T15:33:05Z</dcterms:modified>
</cp:coreProperties>
</file>