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C8E6-1B87-4029-B807-4D4DEA047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C2F23-0EE3-4C2C-B47D-7544FC100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34E11-9007-49C5-8EBF-FC116B3F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B1F74-9F55-4992-9C86-0C8C40469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64F4-C319-427C-9BB5-96A6488C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1B75-9A1D-4FD5-BC4F-80E58FDB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3BB8BC-39DF-4BF4-BC71-E4522E28B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8A0A5-BEB0-4DDB-BDD5-A2AD248C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97EA5-E4CB-4140-B756-478EE029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1EF65-F53B-4518-9C53-2D1F95940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9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ACCAD8-0B21-407A-85C0-FF4DBEFFA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BA64A-4041-4B1B-BF01-B75579B3F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BE19-EE43-4B89-BB32-D32A687ED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70101-67F6-4396-B9EC-6B505ECA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212E4-26EA-48A2-BD34-032BAC2B2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4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6BAEA-631C-4DF9-8B1D-8F570317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F07-1A05-4DA7-92AE-FABB1974B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5EDD2-F273-4097-A14F-9D3A56EC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5BF0E-7418-4D81-BA5D-75A9FEC5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25716-E5CC-49DD-A30A-6D4DF937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9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25579-94F1-4984-B241-7BA6169D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0C0F9-A72D-43DF-9F41-F3908DBC2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4ECEC-ED6E-4FB6-B3F5-F12F280D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48D58-247C-4E75-8BE2-0B6BBA49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6175E-3FD9-4CFD-9521-49025B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3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5B959-BA16-4F24-89A2-12996952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02CF-61D7-47DF-8E86-8175C194A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7221C-9CAD-4476-8EC1-DF93C4CD9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DD8E9-18AC-4AAC-9342-EB77A335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CD7BA-4816-4B56-82A7-2ED9DE8F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54C29-6FA0-4554-B358-4DA9FCDD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E596-41BE-44E6-B48E-7230E022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A0162-2627-4E23-8736-8EC0B6696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FA014-C7AB-433E-A050-28A064AA6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3792-A666-4E8F-B565-7472E4D39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37729-B1DE-49E7-ADB9-459C1156E9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A72B4-4190-438B-8CF0-6293904B4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E384FF-9A7C-494C-91BC-0BEF8821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5EDBE4-BFB6-4E36-A746-C04E16FA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5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B243-114D-4DD6-8DD1-5AD0C7ED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3B285-6314-4A9E-AC78-30502548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B4C16-7580-41E9-8175-F3A37153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A51E8-B63D-4775-99C4-5100EEE0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5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0961B5-499C-4C71-ADE8-CCCA6DE02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1EDA0-4A88-4392-BE24-88C076C0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E589D-C4CC-40C4-AAA9-0EF479F7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3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092C-C3D1-40D9-84B1-AC05AC42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66790-041A-4F53-AE8C-C84D437C7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07893-A9A2-4F22-9B40-469838A4A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B84AB-6692-4FB5-8520-B178D2CA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ECB74-A089-4FC0-830C-00320BA8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041A5-D8E3-4860-99D4-31D07F89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1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59C6-D36F-40E4-B010-45AD7976E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2D9AE-8E60-400E-9481-07F32EE83B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D389F-0A93-4ED5-B973-16BB98031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1DC47-ED36-45B2-9238-E4B07A4A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6C8AA-3FDF-4765-9257-5880D99B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0A319-AEC2-4EE5-9825-9C30ED7F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4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85A13-6799-4079-82B0-94E901DD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CB65C-376C-45F8-BA72-4EBF02FF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3671D-9A5B-4249-885C-F8BAD0319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083FE-E9DE-4711-B8B5-63FA653222D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64BA3-C4BA-4A3B-9D75-7F0AD0615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8F3FF-544E-4F91-9729-8BC94A3BA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48E9-BDEE-4BB2-9B97-B975B2D3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6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tuss@helenaschools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3A08D00-B069-4094-99C0-E10F3778FC4D}"/>
              </a:ext>
            </a:extLst>
          </p:cNvPr>
          <p:cNvSpPr/>
          <p:nvPr/>
        </p:nvSpPr>
        <p:spPr>
          <a:xfrm>
            <a:off x="253388" y="3482368"/>
            <a:ext cx="11334307" cy="3223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247028-BAE0-4A9F-B6C7-97CC89557539}"/>
              </a:ext>
            </a:extLst>
          </p:cNvPr>
          <p:cNvSpPr/>
          <p:nvPr/>
        </p:nvSpPr>
        <p:spPr>
          <a:xfrm>
            <a:off x="0" y="228358"/>
            <a:ext cx="6643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Photosynthesis and Respiration</a:t>
            </a:r>
            <a:r>
              <a:rPr lang="en-US" alt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A3501E-AFB4-4EB1-A146-282497F1C53D}"/>
              </a:ext>
            </a:extLst>
          </p:cNvPr>
          <p:cNvSpPr txBox="1"/>
          <p:nvPr/>
        </p:nvSpPr>
        <p:spPr>
          <a:xfrm>
            <a:off x="361506" y="881656"/>
            <a:ext cx="111148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 in to your CHS </a:t>
            </a:r>
            <a:r>
              <a:rPr lang="en-US" b="1" dirty="0"/>
              <a:t>OneDrive</a:t>
            </a:r>
            <a:r>
              <a:rPr lang="en-US" dirty="0"/>
              <a:t> account.</a:t>
            </a:r>
          </a:p>
          <a:p>
            <a:r>
              <a:rPr lang="en-US" dirty="0"/>
              <a:t>Create a new folder and name the folder </a:t>
            </a:r>
            <a:r>
              <a:rPr lang="en-US" b="1" dirty="0"/>
              <a:t>Biology 1</a:t>
            </a:r>
            <a:r>
              <a:rPr lang="en-US" dirty="0"/>
              <a:t>.  </a:t>
            </a:r>
          </a:p>
          <a:p>
            <a:r>
              <a:rPr lang="en-US" dirty="0"/>
              <a:t>Create a new </a:t>
            </a:r>
            <a:r>
              <a:rPr lang="en-US" b="1" dirty="0"/>
              <a:t>Word</a:t>
            </a:r>
            <a:r>
              <a:rPr lang="en-US" dirty="0"/>
              <a:t> document and save it in your </a:t>
            </a:r>
            <a:r>
              <a:rPr lang="en-US" b="1" dirty="0"/>
              <a:t>OneDrive </a:t>
            </a:r>
            <a:r>
              <a:rPr lang="en-US" dirty="0"/>
              <a:t>account.</a:t>
            </a:r>
          </a:p>
          <a:p>
            <a:r>
              <a:rPr lang="en-US" dirty="0"/>
              <a:t>Name the file </a:t>
            </a:r>
            <a:r>
              <a:rPr lang="en-US" b="1" dirty="0"/>
              <a:t>“Your Last Name”-Photosynthesis-Respiration</a:t>
            </a:r>
          </a:p>
          <a:p>
            <a:endParaRPr lang="en-US" dirty="0"/>
          </a:p>
          <a:p>
            <a:r>
              <a:rPr lang="en-US" b="1" dirty="0"/>
              <a:t>1. Answer both questions as stated.  </a:t>
            </a:r>
            <a:r>
              <a:rPr lang="en-US" b="1" dirty="0">
                <a:highlight>
                  <a:srgbClr val="FFFF00"/>
                </a:highlight>
              </a:rPr>
              <a:t>Highlight words </a:t>
            </a:r>
            <a:r>
              <a:rPr lang="en-US" b="1" dirty="0"/>
              <a:t>or statements you agree with in you explanation write-up.</a:t>
            </a:r>
          </a:p>
          <a:p>
            <a:r>
              <a:rPr lang="en-US" b="1" dirty="0"/>
              <a:t>2. (5-6 complete, substantive, sentences for each topic)</a:t>
            </a:r>
          </a:p>
          <a:p>
            <a:r>
              <a:rPr lang="en-US" b="1" dirty="0"/>
              <a:t>3. Share this file with Mr. Tuss  </a:t>
            </a:r>
            <a:r>
              <a:rPr lang="en-US" u="sng" dirty="0">
                <a:hlinkClick r:id="rId2"/>
              </a:rPr>
              <a:t>dtuss@helenaschools.org</a:t>
            </a: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EAC5B7-3CC5-4CB0-959E-3776F3B7BC36}"/>
              </a:ext>
            </a:extLst>
          </p:cNvPr>
          <p:cNvSpPr txBox="1"/>
          <p:nvPr/>
        </p:nvSpPr>
        <p:spPr>
          <a:xfrm>
            <a:off x="253388" y="3482368"/>
            <a:ext cx="113343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 Food for Plants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plants use as food: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 food from a garden store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sugar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 dioxide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Fertilizer</a:t>
            </a:r>
          </a:p>
          <a:p>
            <a:endParaRPr lang="en-US" alt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Plants use a variety of things for food.  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Sugar</a:t>
            </a:r>
            <a:r>
              <a:rPr lang="en-US" alt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something that plants use as food because sugar is a carbohydrate and carbohydrates are made by plants.  Another thing plants use as food is 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 dioxide </a:t>
            </a:r>
            <a:r>
              <a:rPr lang="en-US" alt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1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4F98310-E5ED-4A25-9265-40963DE0A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16" y="8506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A06A0C-B0DA-4ACE-BA66-92BC77B07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16" y="401241"/>
            <a:ext cx="9842759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it food for Plants?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Organisms including plants need food to survive. 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the things you think plants use as food.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sunlight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 food from a garden store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sugar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 dioxide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minerals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fertilizer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soil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leaves	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oxygen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chlorophyll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Vitamins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 your thinking.  How did you decide if something on the list is food for plants? 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Cite at least two examples you picked and use complete sentences.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3" descr="drawing-of-a-maple-leaf-1.gif (1024Ã943)">
            <a:extLst>
              <a:ext uri="{FF2B5EF4-FFF2-40B4-BE49-F238E27FC236}">
                <a16:creationId xmlns:a16="http://schemas.microsoft.com/office/drawing/2014/main" id="{7D350079-32D7-4DFB-AD4F-E40C694F4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552" y="225054"/>
            <a:ext cx="2548215" cy="234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80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BFBE1B-06D9-4813-ACF6-020DAC695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28" y="864179"/>
            <a:ext cx="863845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Respiration:  Why does your body need oxygen?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1" descr="Image result for cell respiration">
            <a:extLst>
              <a:ext uri="{FF2B5EF4-FFF2-40B4-BE49-F238E27FC236}">
                <a16:creationId xmlns:a16="http://schemas.microsoft.com/office/drawing/2014/main" id="{522F929F-F727-404D-8648-9974B10BA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311" y="163435"/>
            <a:ext cx="2586999" cy="194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8BB4F7D-4C59-4D10-A30F-B630A5B0E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57" y="1756731"/>
            <a:ext cx="1126481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the statement or statements that you agree with.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body needs oxygen so that your heart can beat.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need oxygen because it is a product of cell respiration.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need oxygen because your body uses it in the combustion reaction of sugars.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tissues begin to die after they lose oxygen for a prolonged period.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better to breathe through your nose than your mouth.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Oxygen is needed in your bloodstream, so it (oxygen) can circulate through your body.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people do not need as much oxygen as others.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 your thinking.  What rationale or knowledge are you using to agree with any of the statements? 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Cite at least two examples you picked and use complete sentences.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4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280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Tuss, David</dc:creator>
  <cp:lastModifiedBy>Tuss, David</cp:lastModifiedBy>
  <cp:revision>5</cp:revision>
  <dcterms:created xsi:type="dcterms:W3CDTF">2018-11-09T13:13:22Z</dcterms:created>
  <dcterms:modified xsi:type="dcterms:W3CDTF">2018-11-09T13:49:47Z</dcterms:modified>
</cp:coreProperties>
</file>