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07BAE-B066-4EF3-9657-994D13D2AB07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F4623-7007-4C61-B5AA-CDB603F79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12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0FCBE-5936-4335-A1A4-5BB9CB1AF910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9BBA-9C6E-48B1-A40B-885D1910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06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0FCBE-5936-4335-A1A4-5BB9CB1AF910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9BBA-9C6E-48B1-A40B-885D1910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19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0FCBE-5936-4335-A1A4-5BB9CB1AF910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9BBA-9C6E-48B1-A40B-885D1910200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0032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0FCBE-5936-4335-A1A4-5BB9CB1AF910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9BBA-9C6E-48B1-A40B-885D1910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07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0FCBE-5936-4335-A1A4-5BB9CB1AF910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9BBA-9C6E-48B1-A40B-885D1910200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7513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0FCBE-5936-4335-A1A4-5BB9CB1AF910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9BBA-9C6E-48B1-A40B-885D1910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1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0FCBE-5936-4335-A1A4-5BB9CB1AF910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9BBA-9C6E-48B1-A40B-885D1910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51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0FCBE-5936-4335-A1A4-5BB9CB1AF910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9BBA-9C6E-48B1-A40B-885D1910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2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0FCBE-5936-4335-A1A4-5BB9CB1AF910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9BBA-9C6E-48B1-A40B-885D1910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1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0FCBE-5936-4335-A1A4-5BB9CB1AF910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9BBA-9C6E-48B1-A40B-885D1910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5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0FCBE-5936-4335-A1A4-5BB9CB1AF910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9BBA-9C6E-48B1-A40B-885D1910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9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0FCBE-5936-4335-A1A4-5BB9CB1AF910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9BBA-9C6E-48B1-A40B-885D1910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17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0FCBE-5936-4335-A1A4-5BB9CB1AF910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9BBA-9C6E-48B1-A40B-885D1910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7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0FCBE-5936-4335-A1A4-5BB9CB1AF910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9BBA-9C6E-48B1-A40B-885D1910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38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0FCBE-5936-4335-A1A4-5BB9CB1AF910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9BBA-9C6E-48B1-A40B-885D1910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1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0FCBE-5936-4335-A1A4-5BB9CB1AF910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9BBA-9C6E-48B1-A40B-885D1910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18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0FCBE-5936-4335-A1A4-5BB9CB1AF910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689BBA-9C6E-48B1-A40B-885D1910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29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Plant Organ Lab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81066" cy="1320800"/>
          </a:xfrm>
        </p:spPr>
        <p:txBody>
          <a:bodyPr/>
          <a:lstStyle/>
          <a:p>
            <a:r>
              <a:rPr lang="en-US" dirty="0" smtClean="0"/>
              <a:t>Monocot root 								Zoomed in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45"/>
          <a:stretch/>
        </p:blipFill>
        <p:spPr>
          <a:xfrm rot="5400000">
            <a:off x="250534" y="1332583"/>
            <a:ext cx="5550762" cy="553056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" b="27161"/>
          <a:stretch/>
        </p:blipFill>
        <p:spPr>
          <a:xfrm>
            <a:off x="6566785" y="1930400"/>
            <a:ext cx="5143500" cy="467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93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Dicot Root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" r="23953"/>
          <a:stretch/>
        </p:blipFill>
        <p:spPr>
          <a:xfrm rot="5400000">
            <a:off x="3576402" y="993763"/>
            <a:ext cx="6205758" cy="4904036"/>
          </a:xfrm>
        </p:spPr>
      </p:pic>
      <p:sp>
        <p:nvSpPr>
          <p:cNvPr id="4" name="AutoShape 2" descr="https://outlook.office.com/owa/service.svc/s/GetAttachmentThumbnail?id=AAMkAGMyMTk1M2ExLWEyZTAtNDQzMC1iN2NkLTRkYjhjNDBkMWE3MwBGAAAAAABUiBgI3UwWTb%2BV%2BoYagAQTBwAY%2BqKhQrtdSKemyrOgrjmtAAAAAEdtAAAjnfkoHvrCRZs4xjiS0EkHAAGeRhhPAAABEgAQAJmAk14NTzNCvk%2Bdn3YO3Yk%3D&amp;thumbnailType=2&amp;X-OWA-CANARY=_Y2l9sMKZU6u66rF4ZAHCYDS8s-NetMYbwWMtQVcABK3u7W8g9CPKzU4QJ0yGvotYe_k4AgTpQk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6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Monocot stem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0" b="21975"/>
          <a:stretch/>
        </p:blipFill>
        <p:spPr>
          <a:xfrm>
            <a:off x="7256360" y="1374956"/>
            <a:ext cx="4709443" cy="4920043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0" b="22168"/>
          <a:stretch/>
        </p:blipFill>
        <p:spPr>
          <a:xfrm>
            <a:off x="1117601" y="1377937"/>
            <a:ext cx="4402666" cy="4917062"/>
          </a:xfrm>
        </p:spPr>
      </p:pic>
    </p:spTree>
    <p:extLst>
      <p:ext uri="{BB962C8B-B14F-4D97-AF65-F5344CB8AC3E}">
        <p14:creationId xmlns:p14="http://schemas.microsoft.com/office/powerpoint/2010/main" val="211694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Dicot stem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6" b="23920"/>
          <a:stretch/>
        </p:blipFill>
        <p:spPr>
          <a:xfrm>
            <a:off x="1031097" y="1483800"/>
            <a:ext cx="4717770" cy="517523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6" t="20432" r="41366" b="64123"/>
          <a:stretch/>
        </p:blipFill>
        <p:spPr>
          <a:xfrm>
            <a:off x="6763884" y="2649018"/>
            <a:ext cx="2510118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5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Monocot Leaf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20133" y="972004"/>
            <a:ext cx="6211094" cy="4658320"/>
          </a:xfrm>
        </p:spPr>
      </p:pic>
      <p:pic>
        <p:nvPicPr>
          <p:cNvPr id="1026" name="Picture 2" descr="Image result for monocot leaf 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49" y="1554045"/>
            <a:ext cx="6721915" cy="50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65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3" b="52593"/>
          <a:stretch/>
        </p:blipFill>
        <p:spPr>
          <a:xfrm>
            <a:off x="6029854" y="3911599"/>
            <a:ext cx="3857625" cy="27770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Dicot leaf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3" b="9952"/>
          <a:stretch/>
        </p:blipFill>
        <p:spPr>
          <a:xfrm>
            <a:off x="8337832" y="0"/>
            <a:ext cx="3854168" cy="484253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5" r="12592"/>
          <a:stretch/>
        </p:blipFill>
        <p:spPr>
          <a:xfrm rot="5400000">
            <a:off x="232415" y="1008590"/>
            <a:ext cx="5371163" cy="580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7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205" y="397727"/>
            <a:ext cx="8596668" cy="1320800"/>
          </a:xfrm>
        </p:spPr>
        <p:txBody>
          <a:bodyPr/>
          <a:lstStyle/>
          <a:p>
            <a:r>
              <a:rPr lang="en-US" dirty="0" smtClean="0"/>
              <a:t>Dicot leaf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Image result for dicot leaf 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199" y="1126739"/>
            <a:ext cx="8776552" cy="553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86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11339</TotalTime>
  <Words>17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Wingdings 3</vt:lpstr>
      <vt:lpstr>Facet</vt:lpstr>
      <vt:lpstr>Plant Organ Lab</vt:lpstr>
      <vt:lpstr>Monocot root         Zoomed in </vt:lpstr>
      <vt:lpstr>Dicot Root</vt:lpstr>
      <vt:lpstr>Monocot stem</vt:lpstr>
      <vt:lpstr>Dicot stem</vt:lpstr>
      <vt:lpstr>Monocot Leaf</vt:lpstr>
      <vt:lpstr>Dicot leaf</vt:lpstr>
      <vt:lpstr>Dicot leaf</vt:lpstr>
    </vt:vector>
  </TitlesOfParts>
  <Company>Helena Public School District #1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Organ Lab</dc:title>
  <dc:creator>Urban, Sarah</dc:creator>
  <cp:lastModifiedBy>Urban, Sarah</cp:lastModifiedBy>
  <cp:revision>10</cp:revision>
  <cp:lastPrinted>2017-05-19T14:47:32Z</cp:lastPrinted>
  <dcterms:created xsi:type="dcterms:W3CDTF">2016-05-12T17:50:22Z</dcterms:created>
  <dcterms:modified xsi:type="dcterms:W3CDTF">2017-05-22T20:22:05Z</dcterms:modified>
</cp:coreProperties>
</file>