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3"/>
  </p:normalViewPr>
  <p:slideViewPr>
    <p:cSldViewPr snapToGrid="0">
      <p:cViewPr varScale="1">
        <p:scale>
          <a:sx n="98" d="100"/>
          <a:sy n="98" d="100"/>
        </p:scale>
        <p:origin x="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677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2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1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0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03276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333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132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1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0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4720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7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6204960-401E-534C-AC1D-9EEE0AFA4707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0E57266-B588-F048-B9AF-D396776846F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7853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475AC-A66E-BEB6-D9FA-7E7BD3C67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548" y="0"/>
            <a:ext cx="11939452" cy="1018903"/>
          </a:xfrm>
        </p:spPr>
        <p:txBody>
          <a:bodyPr anchor="t">
            <a:normAutofit/>
          </a:bodyPr>
          <a:lstStyle/>
          <a:p>
            <a:r>
              <a:rPr lang="en-US" sz="6000" dirty="0"/>
              <a:t>Block 2 review/practice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E8CAF6-D167-7355-8B74-04DEF6D0B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548" y="1018903"/>
            <a:ext cx="11939452" cy="1018903"/>
          </a:xfrm>
        </p:spPr>
        <p:txBody>
          <a:bodyPr/>
          <a:lstStyle/>
          <a:p>
            <a:r>
              <a:rPr lang="en-US" dirty="0"/>
              <a:t>Do the following problems -  IN THIS ORDER – </a:t>
            </a:r>
          </a:p>
          <a:p>
            <a:r>
              <a:rPr lang="en-US" dirty="0"/>
              <a:t>YES – it seems random- it’s not!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02F8338-9110-AE63-90E4-91E5DCF1A87B}"/>
              </a:ext>
            </a:extLst>
          </p:cNvPr>
          <p:cNvSpPr txBox="1">
            <a:spLocks/>
          </p:cNvSpPr>
          <p:nvPr/>
        </p:nvSpPr>
        <p:spPr>
          <a:xfrm>
            <a:off x="252548" y="2329543"/>
            <a:ext cx="11939452" cy="33745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0" kern="1200" cap="all" spc="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 err="1"/>
              <a:t>Pgs</a:t>
            </a:r>
            <a:r>
              <a:rPr lang="en-US" sz="6000" dirty="0"/>
              <a:t> 78-83</a:t>
            </a:r>
          </a:p>
          <a:p>
            <a:r>
              <a:rPr lang="en-US" sz="2800" dirty="0"/>
              <a:t>(1,6,10,15,23) *Check answers</a:t>
            </a:r>
          </a:p>
          <a:p>
            <a:r>
              <a:rPr lang="en-US" sz="2800" dirty="0"/>
              <a:t>(26,35,54,59,64,68) *Check answers</a:t>
            </a:r>
          </a:p>
          <a:p>
            <a:r>
              <a:rPr lang="en-US" sz="2800" dirty="0"/>
              <a:t>(31,38,43,47) *Check answers</a:t>
            </a:r>
          </a:p>
          <a:p>
            <a:r>
              <a:rPr lang="en-US" sz="2800" dirty="0"/>
              <a:t>(55,62,67,70,74) *Check answers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D5B08E2-D21C-20A4-0379-FB241D674139}"/>
              </a:ext>
            </a:extLst>
          </p:cNvPr>
          <p:cNvSpPr txBox="1">
            <a:spLocks/>
          </p:cNvSpPr>
          <p:nvPr/>
        </p:nvSpPr>
        <p:spPr>
          <a:xfrm>
            <a:off x="252548" y="6021977"/>
            <a:ext cx="11939452" cy="10189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You won’t finish all of this – just get through as much as you can! </a:t>
            </a:r>
          </a:p>
        </p:txBody>
      </p:sp>
    </p:spTree>
    <p:extLst>
      <p:ext uri="{BB962C8B-B14F-4D97-AF65-F5344CB8AC3E}">
        <p14:creationId xmlns:p14="http://schemas.microsoft.com/office/powerpoint/2010/main" val="186701514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11</TotalTime>
  <Words>64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Badge</vt:lpstr>
      <vt:lpstr>Block 2 review/practice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Mooney, Jennifer</dc:creator>
  <cp:lastModifiedBy>Mooney, Jennifer</cp:lastModifiedBy>
  <cp:revision>1</cp:revision>
  <dcterms:created xsi:type="dcterms:W3CDTF">2026-04-21T16:25:00Z</dcterms:created>
  <dcterms:modified xsi:type="dcterms:W3CDTF">2026-04-21T16:36:11Z</dcterms:modified>
</cp:coreProperties>
</file>