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8" r:id="rId3"/>
    <p:sldId id="284" r:id="rId4"/>
    <p:sldId id="257" r:id="rId5"/>
    <p:sldId id="259" r:id="rId6"/>
    <p:sldId id="260" r:id="rId7"/>
    <p:sldId id="279" r:id="rId8"/>
    <p:sldId id="281" r:id="rId9"/>
    <p:sldId id="283" r:id="rId10"/>
    <p:sldId id="261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4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F364E-BCF1-4A01-BB7D-4D710038AA86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7B171-47C7-45B5-ADE2-2F90C4383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4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9" y="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C7B06-07D5-428B-AC83-3D21332165E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16512"/>
            <a:ext cx="5485158" cy="4183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9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EC49A-B9CD-4821-A194-AFE1E51ED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4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BCB37-B892-439E-8FD2-EB489FA76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F25AAA-0637-4976-911A-B7C3266D7C0C}" type="datetimeFigureOut">
              <a:rPr lang="en-US" smtClean="0"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C4821E-1744-43B4-AF69-023B1A10C1C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alnewport.com/blog/wp-content/uploads/2007/10/einste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28600"/>
            <a:ext cx="8664575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228600"/>
            <a:ext cx="83597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Arial Black" pitchFamily="34" charset="0"/>
              </a:rPr>
              <a:t>Nature of Science -</a:t>
            </a:r>
          </a:p>
          <a:p>
            <a:pPr algn="ctr"/>
            <a:r>
              <a:rPr lang="en-US" sz="5400">
                <a:solidFill>
                  <a:schemeClr val="bg1"/>
                </a:solidFill>
                <a:latin typeface="Arial Black" pitchFamily="34" charset="0"/>
              </a:rPr>
              <a:t>Scientific Thinking</a:t>
            </a:r>
            <a:endParaRPr lang="en-US" sz="5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  Constructing Explanations.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4000" dirty="0">
                <a:solidFill>
                  <a:schemeClr val="bg1"/>
                </a:solidFill>
              </a:rPr>
              <a:t>Conclusion </a:t>
            </a:r>
          </a:p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 • Accept or reject your hypothesis? Why? </a:t>
            </a:r>
          </a:p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 • Summarize essential data used to draw conclusions.</a:t>
            </a:r>
          </a:p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 • Discuss possible experimental error.</a:t>
            </a:r>
          </a:p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 • Questions are asked for next hypothesis.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6737A48D-6DAE-4905-81C8-7DFFA9E74CBD}"/>
              </a:ext>
            </a:extLst>
          </p:cNvPr>
          <p:cNvSpPr/>
          <p:nvPr/>
        </p:nvSpPr>
        <p:spPr>
          <a:xfrm>
            <a:off x="304800" y="305118"/>
            <a:ext cx="762000" cy="75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0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Engaging in Argument from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- </a:t>
            </a:r>
            <a:r>
              <a:rPr lang="en-US" sz="4000" b="1" dirty="0">
                <a:solidFill>
                  <a:schemeClr val="bg1"/>
                </a:solidFill>
              </a:rPr>
              <a:t>Observations</a:t>
            </a:r>
            <a:r>
              <a:rPr lang="en-US" sz="4000" dirty="0">
                <a:solidFill>
                  <a:schemeClr val="bg1"/>
                </a:solidFill>
              </a:rPr>
              <a:t> are used to gather evidence ( factual data). Two types.  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  <a:cs typeface="Aharoni" pitchFamily="2" charset="-79"/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• </a:t>
            </a:r>
            <a:r>
              <a:rPr lang="en-US" sz="4000" u="sng" dirty="0">
                <a:solidFill>
                  <a:schemeClr val="bg1"/>
                </a:solidFill>
                <a:cs typeface="Aharoni" pitchFamily="2" charset="-79"/>
              </a:rPr>
              <a:t>Quantitative</a:t>
            </a:r>
            <a:r>
              <a:rPr lang="en-US" sz="4000" dirty="0">
                <a:solidFill>
                  <a:schemeClr val="bg1"/>
                </a:solidFill>
              </a:rPr>
              <a:t>-descriptions that use numbers (ex. -2C, 200 ml)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 • </a:t>
            </a:r>
            <a:r>
              <a:rPr lang="en-US" sz="4000" u="sng" dirty="0">
                <a:solidFill>
                  <a:schemeClr val="bg1"/>
                </a:solidFill>
                <a:cs typeface="Aharoni" pitchFamily="2" charset="-79"/>
              </a:rPr>
              <a:t>Qualitative</a:t>
            </a:r>
            <a:r>
              <a:rPr lang="en-US" sz="4000" dirty="0">
                <a:solidFill>
                  <a:schemeClr val="bg1"/>
                </a:solidFill>
                <a:cs typeface="Aharoni" pitchFamily="2" charset="-79"/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– descriptions that do not use numbers (ex.  color, odor, touch)  </a:t>
            </a:r>
          </a:p>
          <a:p>
            <a:pPr marL="11430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- </a:t>
            </a:r>
            <a:r>
              <a:rPr lang="en-US" sz="4000" b="1" dirty="0">
                <a:solidFill>
                  <a:schemeClr val="bg1"/>
                </a:solidFill>
              </a:rPr>
              <a:t>Inference (Claim)</a:t>
            </a:r>
            <a:r>
              <a:rPr lang="en-US" sz="4000" dirty="0">
                <a:solidFill>
                  <a:schemeClr val="bg1"/>
                </a:solidFill>
              </a:rPr>
              <a:t> is a conclusion made from evidence and reasoning.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A48B61B6-0724-4277-A0D2-F282CD76C866}"/>
              </a:ext>
            </a:extLst>
          </p:cNvPr>
          <p:cNvSpPr/>
          <p:nvPr/>
        </p:nvSpPr>
        <p:spPr>
          <a:xfrm>
            <a:off x="304800" y="305118"/>
            <a:ext cx="762000" cy="75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7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Obtaining, Evaluating and Communicating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-Students need to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evaluate literature and properly cite using MLA.</a:t>
            </a:r>
          </a:p>
          <a:p>
            <a:r>
              <a:rPr lang="en-US" sz="4000" dirty="0">
                <a:solidFill>
                  <a:schemeClr val="bg1"/>
                </a:solidFill>
              </a:rPr>
              <a:t> write specific procedures and findings.</a:t>
            </a:r>
          </a:p>
          <a:p>
            <a:r>
              <a:rPr lang="en-US" sz="4000" dirty="0">
                <a:solidFill>
                  <a:schemeClr val="bg1"/>
                </a:solidFill>
              </a:rPr>
              <a:t>Present finding orally. 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A48B61B6-0724-4277-A0D2-F282CD76C866}"/>
              </a:ext>
            </a:extLst>
          </p:cNvPr>
          <p:cNvSpPr/>
          <p:nvPr/>
        </p:nvSpPr>
        <p:spPr>
          <a:xfrm>
            <a:off x="304800" y="305118"/>
            <a:ext cx="762000" cy="75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7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   Asking question and Defining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-What do you want to know or solve?</a:t>
            </a:r>
          </a:p>
        </p:txBody>
      </p:sp>
      <p:pic>
        <p:nvPicPr>
          <p:cNvPr id="4" name="Picture 2" descr="http://www.blogcdn.com/www.engadget.com/media/2008/07/7-2-08-round-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43200"/>
            <a:ext cx="46958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B7D178C4-CEC0-40B2-9ED7-6B8BBC5C978A}"/>
              </a:ext>
            </a:extLst>
          </p:cNvPr>
          <p:cNvSpPr/>
          <p:nvPr/>
        </p:nvSpPr>
        <p:spPr>
          <a:xfrm>
            <a:off x="304800" y="305118"/>
            <a:ext cx="762000" cy="75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8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Constructing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- Form a hypothesis, which is a tentative explanation to solve the problem and can be tested. </a:t>
            </a:r>
          </a:p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 • Written in If… then… format.</a:t>
            </a:r>
          </a:p>
          <a:p>
            <a:pPr marL="13716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	 • Imagination and creativity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33C9C77F-8580-43D0-A808-CC914532FB3D}"/>
              </a:ext>
            </a:extLst>
          </p:cNvPr>
          <p:cNvSpPr/>
          <p:nvPr/>
        </p:nvSpPr>
        <p:spPr>
          <a:xfrm>
            <a:off x="304800" y="533400"/>
            <a:ext cx="609600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65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itchFamily="34" charset="0"/>
              </a:rPr>
              <a:t>Planning and Carrying out Investigations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564" y="1600200"/>
            <a:ext cx="8229600" cy="47091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 - </a:t>
            </a:r>
            <a:r>
              <a:rPr lang="en-US" sz="3200" u="sng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Independent</a:t>
            </a:r>
            <a:r>
              <a:rPr lang="en-US" sz="32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</a:t>
            </a:r>
            <a:r>
              <a:rPr lang="en-US" sz="3200" dirty="0">
                <a:solidFill>
                  <a:schemeClr val="bg1"/>
                </a:solidFill>
              </a:rPr>
              <a:t>variable that can be changed. </a:t>
            </a:r>
          </a:p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  - </a:t>
            </a:r>
            <a:r>
              <a:rPr lang="en-US" sz="3200" u="sng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Dependent-</a:t>
            </a:r>
            <a:r>
              <a:rPr lang="en-US" sz="3200" dirty="0">
                <a:solidFill>
                  <a:schemeClr val="bg1"/>
                </a:solidFill>
              </a:rPr>
              <a:t> variable that changes in response to the independent variable.</a:t>
            </a:r>
          </a:p>
          <a:p>
            <a:pPr marL="11430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  - </a:t>
            </a:r>
            <a:r>
              <a:rPr lang="en-US" sz="3200" u="sng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Controlled-</a:t>
            </a:r>
            <a:r>
              <a:rPr lang="en-US" sz="3200" dirty="0">
                <a:solidFill>
                  <a:schemeClr val="bg1"/>
                </a:solidFill>
              </a:rPr>
              <a:t>all other variables kept consistent during experiment. 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892AA2DE-A9A8-42A0-A904-999A9A3A094C}"/>
              </a:ext>
            </a:extLst>
          </p:cNvPr>
          <p:cNvSpPr/>
          <p:nvPr/>
        </p:nvSpPr>
        <p:spPr>
          <a:xfrm>
            <a:off x="304800" y="305118"/>
            <a:ext cx="762000" cy="7540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1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772400" cy="838200"/>
          </a:xfrm>
        </p:spPr>
        <p:txBody>
          <a:bodyPr>
            <a:normAutofit fontScale="90000"/>
          </a:bodyPr>
          <a:lstStyle/>
          <a:p>
            <a:pPr algn="l"/>
            <a:br>
              <a:rPr lang="en-US" sz="4000" dirty="0">
                <a:solidFill>
                  <a:schemeClr val="bg1"/>
                </a:solidFill>
                <a:effectLst/>
                <a:latin typeface="Broadway" pitchFamily="82" charset="0"/>
              </a:rPr>
            </a:br>
            <a:r>
              <a:rPr lang="en-US" sz="4000" dirty="0">
                <a:solidFill>
                  <a:schemeClr val="bg1"/>
                </a:solidFill>
                <a:effectLst/>
                <a:latin typeface="Broadway" pitchFamily="82" charset="0"/>
              </a:rPr>
              <a:t>   Analyzing and Interpreting Data</a:t>
            </a:r>
            <a:br>
              <a:rPr lang="en-US" dirty="0">
                <a:solidFill>
                  <a:schemeClr val="bg1"/>
                </a:solidFill>
                <a:latin typeface="Broadway" pitchFamily="82" charset="0"/>
              </a:rPr>
            </a:br>
            <a:r>
              <a:rPr lang="en-US" dirty="0">
                <a:solidFill>
                  <a:schemeClr val="bg1"/>
                </a:solidFill>
                <a:latin typeface="Broadway" pitchFamily="82" charset="0"/>
              </a:rPr>
              <a:t>	</a:t>
            </a:r>
            <a:r>
              <a:rPr lang="en-US" sz="3100" dirty="0">
                <a:solidFill>
                  <a:schemeClr val="bg1"/>
                </a:solidFill>
                <a:latin typeface="times"/>
              </a:rPr>
              <a:t>-Data and observations are clearly recorded.  Units/labels are included. </a:t>
            </a:r>
            <a:br>
              <a:rPr lang="en-US" dirty="0">
                <a:solidFill>
                  <a:schemeClr val="bg1"/>
                </a:solidFill>
                <a:latin typeface="Broadway" pitchFamily="82" charset="0"/>
              </a:rPr>
            </a:br>
            <a:r>
              <a:rPr lang="en-US" sz="2700" dirty="0">
                <a:solidFill>
                  <a:srgbClr val="FFC000"/>
                </a:solidFill>
                <a:effectLst/>
                <a:latin typeface="Broadway" pitchFamily="82" charset="0"/>
              </a:rPr>
              <a:t>Figure.  Weekly Earthquake data, August 10, 2006.</a:t>
            </a:r>
          </a:p>
        </p:txBody>
      </p:sp>
      <p:pic>
        <p:nvPicPr>
          <p:cNvPr id="4100" name="Picture 5" descr="C:\Documents and Settings\DavidMc\My Documents\My Pictures\earthquake_map_IR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7772400" cy="3352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tar: 5 Points 3">
            <a:extLst>
              <a:ext uri="{FF2B5EF4-FFF2-40B4-BE49-F238E27FC236}">
                <a16:creationId xmlns:a16="http://schemas.microsoft.com/office/drawing/2014/main" id="{61820B6B-08EB-4E74-96DB-766D0677B59E}"/>
              </a:ext>
            </a:extLst>
          </p:cNvPr>
          <p:cNvSpPr/>
          <p:nvPr/>
        </p:nvSpPr>
        <p:spPr>
          <a:xfrm>
            <a:off x="190500" y="152400"/>
            <a:ext cx="647700" cy="6092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6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4"/>
          <p:cNvGrpSpPr>
            <a:grpSpLocks/>
          </p:cNvGrpSpPr>
          <p:nvPr/>
        </p:nvGrpSpPr>
        <p:grpSpPr bwMode="auto">
          <a:xfrm>
            <a:off x="324210" y="1600200"/>
            <a:ext cx="8686800" cy="4724400"/>
            <a:chOff x="-3" y="-3"/>
            <a:chExt cx="4028" cy="2698"/>
          </a:xfrm>
        </p:grpSpPr>
        <p:grpSp>
          <p:nvGrpSpPr>
            <p:cNvPr id="6148" name="Group 5"/>
            <p:cNvGrpSpPr>
              <a:grpSpLocks/>
            </p:cNvGrpSpPr>
            <p:nvPr/>
          </p:nvGrpSpPr>
          <p:grpSpPr bwMode="auto">
            <a:xfrm>
              <a:off x="0" y="0"/>
              <a:ext cx="4022" cy="2692"/>
              <a:chOff x="0" y="0"/>
              <a:chExt cx="4022" cy="2692"/>
            </a:xfrm>
          </p:grpSpPr>
          <p:grpSp>
            <p:nvGrpSpPr>
              <p:cNvPr id="6150" name="Group 6"/>
              <p:cNvGrpSpPr>
                <a:grpSpLocks/>
              </p:cNvGrpSpPr>
              <p:nvPr/>
            </p:nvGrpSpPr>
            <p:grpSpPr bwMode="auto">
              <a:xfrm>
                <a:off x="0" y="0"/>
                <a:ext cx="252" cy="250"/>
                <a:chOff x="0" y="0"/>
                <a:chExt cx="252" cy="250"/>
              </a:xfrm>
            </p:grpSpPr>
            <p:sp>
              <p:nvSpPr>
                <p:cNvPr id="656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 dirty="0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Year</a:t>
                  </a:r>
                  <a:endParaRPr lang="en-US" dirty="0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569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1" name="Group 9"/>
              <p:cNvGrpSpPr>
                <a:grpSpLocks/>
              </p:cNvGrpSpPr>
              <p:nvPr/>
            </p:nvGrpSpPr>
            <p:grpSpPr bwMode="auto">
              <a:xfrm>
                <a:off x="252" y="0"/>
                <a:ext cx="290" cy="250"/>
                <a:chOff x="252" y="0"/>
                <a:chExt cx="290" cy="250"/>
              </a:xfrm>
            </p:grpSpPr>
            <p:sp>
              <p:nvSpPr>
                <p:cNvPr id="6566" name="Rectangle 10"/>
                <p:cNvSpPr>
                  <a:spLocks noChangeArrowheads="1"/>
                </p:cNvSpPr>
                <p:nvPr/>
              </p:nvSpPr>
              <p:spPr bwMode="auto">
                <a:xfrm>
                  <a:off x="25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Jan</a:t>
                  </a:r>
                  <a:r>
                    <a:rPr lang="en-US" sz="1000" b="1">
                      <a:solidFill>
                        <a:srgbClr val="CC9900"/>
                      </a:solidFill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/>
                </a:p>
              </p:txBody>
            </p:sp>
            <p:sp>
              <p:nvSpPr>
                <p:cNvPr id="6567" name="Rectangle 11"/>
                <p:cNvSpPr>
                  <a:spLocks noChangeArrowheads="1"/>
                </p:cNvSpPr>
                <p:nvPr/>
              </p:nvSpPr>
              <p:spPr bwMode="auto">
                <a:xfrm>
                  <a:off x="25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2" name="Group 12"/>
              <p:cNvGrpSpPr>
                <a:grpSpLocks/>
              </p:cNvGrpSpPr>
              <p:nvPr/>
            </p:nvGrpSpPr>
            <p:grpSpPr bwMode="auto">
              <a:xfrm>
                <a:off x="542" y="0"/>
                <a:ext cx="290" cy="250"/>
                <a:chOff x="542" y="0"/>
                <a:chExt cx="290" cy="250"/>
              </a:xfrm>
            </p:grpSpPr>
            <p:sp>
              <p:nvSpPr>
                <p:cNvPr id="6564" name="Rectangle 13"/>
                <p:cNvSpPr>
                  <a:spLocks noChangeArrowheads="1"/>
                </p:cNvSpPr>
                <p:nvPr/>
              </p:nvSpPr>
              <p:spPr bwMode="auto">
                <a:xfrm>
                  <a:off x="54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Feb</a:t>
                  </a:r>
                  <a:r>
                    <a:rPr lang="en-US" sz="1000" b="1">
                      <a:solidFill>
                        <a:srgbClr val="CC9900"/>
                      </a:solidFill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/>
                </a:p>
              </p:txBody>
            </p:sp>
            <p:sp>
              <p:nvSpPr>
                <p:cNvPr id="6565" name="Rectangle 14"/>
                <p:cNvSpPr>
                  <a:spLocks noChangeArrowheads="1"/>
                </p:cNvSpPr>
                <p:nvPr/>
              </p:nvSpPr>
              <p:spPr bwMode="auto">
                <a:xfrm>
                  <a:off x="54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3" name="Group 15"/>
              <p:cNvGrpSpPr>
                <a:grpSpLocks/>
              </p:cNvGrpSpPr>
              <p:nvPr/>
            </p:nvGrpSpPr>
            <p:grpSpPr bwMode="auto">
              <a:xfrm>
                <a:off x="832" y="0"/>
                <a:ext cx="290" cy="250"/>
                <a:chOff x="832" y="0"/>
                <a:chExt cx="290" cy="250"/>
              </a:xfrm>
            </p:grpSpPr>
            <p:sp>
              <p:nvSpPr>
                <p:cNvPr id="6562" name="Rectangle 16"/>
                <p:cNvSpPr>
                  <a:spLocks noChangeArrowheads="1"/>
                </p:cNvSpPr>
                <p:nvPr/>
              </p:nvSpPr>
              <p:spPr bwMode="auto">
                <a:xfrm>
                  <a:off x="83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March</a:t>
                  </a:r>
                  <a:endParaRPr lang="en-US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6563" name="Rectangle 17"/>
                <p:cNvSpPr>
                  <a:spLocks noChangeArrowheads="1"/>
                </p:cNvSpPr>
                <p:nvPr/>
              </p:nvSpPr>
              <p:spPr bwMode="auto">
                <a:xfrm>
                  <a:off x="83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4" name="Group 18"/>
              <p:cNvGrpSpPr>
                <a:grpSpLocks/>
              </p:cNvGrpSpPr>
              <p:nvPr/>
            </p:nvGrpSpPr>
            <p:grpSpPr bwMode="auto">
              <a:xfrm>
                <a:off x="1122" y="0"/>
                <a:ext cx="290" cy="250"/>
                <a:chOff x="1122" y="0"/>
                <a:chExt cx="290" cy="250"/>
              </a:xfrm>
            </p:grpSpPr>
            <p:sp>
              <p:nvSpPr>
                <p:cNvPr id="6560" name="Rectangle 19"/>
                <p:cNvSpPr>
                  <a:spLocks noChangeArrowheads="1"/>
                </p:cNvSpPr>
                <p:nvPr/>
              </p:nvSpPr>
              <p:spPr bwMode="auto">
                <a:xfrm>
                  <a:off x="112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April</a:t>
                  </a:r>
                  <a:endParaRPr lang="en-US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6561" name="Rectangle 20"/>
                <p:cNvSpPr>
                  <a:spLocks noChangeArrowheads="1"/>
                </p:cNvSpPr>
                <p:nvPr/>
              </p:nvSpPr>
              <p:spPr bwMode="auto">
                <a:xfrm>
                  <a:off x="112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5" name="Group 21"/>
              <p:cNvGrpSpPr>
                <a:grpSpLocks/>
              </p:cNvGrpSpPr>
              <p:nvPr/>
            </p:nvGrpSpPr>
            <p:grpSpPr bwMode="auto">
              <a:xfrm>
                <a:off x="1412" y="0"/>
                <a:ext cx="290" cy="250"/>
                <a:chOff x="1412" y="0"/>
                <a:chExt cx="290" cy="250"/>
              </a:xfrm>
            </p:grpSpPr>
            <p:sp>
              <p:nvSpPr>
                <p:cNvPr id="6558" name="Rectangle 22"/>
                <p:cNvSpPr>
                  <a:spLocks noChangeArrowheads="1"/>
                </p:cNvSpPr>
                <p:nvPr/>
              </p:nvSpPr>
              <p:spPr bwMode="auto">
                <a:xfrm>
                  <a:off x="141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May</a:t>
                  </a:r>
                  <a:endParaRPr lang="en-US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6559" name="Rectangle 23"/>
                <p:cNvSpPr>
                  <a:spLocks noChangeArrowheads="1"/>
                </p:cNvSpPr>
                <p:nvPr/>
              </p:nvSpPr>
              <p:spPr bwMode="auto">
                <a:xfrm>
                  <a:off x="141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6" name="Group 24"/>
              <p:cNvGrpSpPr>
                <a:grpSpLocks/>
              </p:cNvGrpSpPr>
              <p:nvPr/>
            </p:nvGrpSpPr>
            <p:grpSpPr bwMode="auto">
              <a:xfrm>
                <a:off x="1702" y="0"/>
                <a:ext cx="290" cy="250"/>
                <a:chOff x="1702" y="0"/>
                <a:chExt cx="290" cy="250"/>
              </a:xfrm>
            </p:grpSpPr>
            <p:sp>
              <p:nvSpPr>
                <p:cNvPr id="6556" name="Rectangle 25"/>
                <p:cNvSpPr>
                  <a:spLocks noChangeArrowheads="1"/>
                </p:cNvSpPr>
                <p:nvPr/>
              </p:nvSpPr>
              <p:spPr bwMode="auto">
                <a:xfrm>
                  <a:off x="170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June</a:t>
                  </a:r>
                  <a:endParaRPr lang="en-US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6557" name="Rectangle 26"/>
                <p:cNvSpPr>
                  <a:spLocks noChangeArrowheads="1"/>
                </p:cNvSpPr>
                <p:nvPr/>
              </p:nvSpPr>
              <p:spPr bwMode="auto">
                <a:xfrm>
                  <a:off x="170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7" name="Group 27"/>
              <p:cNvGrpSpPr>
                <a:grpSpLocks/>
              </p:cNvGrpSpPr>
              <p:nvPr/>
            </p:nvGrpSpPr>
            <p:grpSpPr bwMode="auto">
              <a:xfrm>
                <a:off x="1992" y="0"/>
                <a:ext cx="290" cy="250"/>
                <a:chOff x="1992" y="0"/>
                <a:chExt cx="290" cy="250"/>
              </a:xfrm>
            </p:grpSpPr>
            <p:sp>
              <p:nvSpPr>
                <p:cNvPr id="6554" name="Rectangle 28"/>
                <p:cNvSpPr>
                  <a:spLocks noChangeArrowheads="1"/>
                </p:cNvSpPr>
                <p:nvPr/>
              </p:nvSpPr>
              <p:spPr bwMode="auto">
                <a:xfrm>
                  <a:off x="199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July</a:t>
                  </a:r>
                  <a:endParaRPr lang="en-US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6555" name="Rectangle 29"/>
                <p:cNvSpPr>
                  <a:spLocks noChangeArrowheads="1"/>
                </p:cNvSpPr>
                <p:nvPr/>
              </p:nvSpPr>
              <p:spPr bwMode="auto">
                <a:xfrm>
                  <a:off x="199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8" name="Group 30"/>
              <p:cNvGrpSpPr>
                <a:grpSpLocks/>
              </p:cNvGrpSpPr>
              <p:nvPr/>
            </p:nvGrpSpPr>
            <p:grpSpPr bwMode="auto">
              <a:xfrm>
                <a:off x="2282" y="0"/>
                <a:ext cx="290" cy="250"/>
                <a:chOff x="2282" y="0"/>
                <a:chExt cx="290" cy="250"/>
              </a:xfrm>
            </p:grpSpPr>
            <p:sp>
              <p:nvSpPr>
                <p:cNvPr id="6552" name="Rectangle 31"/>
                <p:cNvSpPr>
                  <a:spLocks noChangeArrowheads="1"/>
                </p:cNvSpPr>
                <p:nvPr/>
              </p:nvSpPr>
              <p:spPr bwMode="auto">
                <a:xfrm>
                  <a:off x="228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Aug</a:t>
                  </a:r>
                  <a:r>
                    <a:rPr lang="en-US" sz="1000" b="1">
                      <a:solidFill>
                        <a:srgbClr val="CC9900"/>
                      </a:solidFill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/>
                </a:p>
              </p:txBody>
            </p:sp>
            <p:sp>
              <p:nvSpPr>
                <p:cNvPr id="6553" name="Rectangle 32"/>
                <p:cNvSpPr>
                  <a:spLocks noChangeArrowheads="1"/>
                </p:cNvSpPr>
                <p:nvPr/>
              </p:nvSpPr>
              <p:spPr bwMode="auto">
                <a:xfrm>
                  <a:off x="228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59" name="Group 33"/>
              <p:cNvGrpSpPr>
                <a:grpSpLocks/>
              </p:cNvGrpSpPr>
              <p:nvPr/>
            </p:nvGrpSpPr>
            <p:grpSpPr bwMode="auto">
              <a:xfrm>
                <a:off x="2572" y="0"/>
                <a:ext cx="290" cy="250"/>
                <a:chOff x="2572" y="0"/>
                <a:chExt cx="290" cy="250"/>
              </a:xfrm>
            </p:grpSpPr>
            <p:sp>
              <p:nvSpPr>
                <p:cNvPr id="6550" name="Rectangle 34"/>
                <p:cNvSpPr>
                  <a:spLocks noChangeArrowheads="1"/>
                </p:cNvSpPr>
                <p:nvPr/>
              </p:nvSpPr>
              <p:spPr bwMode="auto">
                <a:xfrm>
                  <a:off x="257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Sept</a:t>
                  </a:r>
                  <a:r>
                    <a:rPr lang="en-US" sz="1000" b="1">
                      <a:solidFill>
                        <a:srgbClr val="CC9900"/>
                      </a:solidFill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/>
                </a:p>
              </p:txBody>
            </p:sp>
            <p:sp>
              <p:nvSpPr>
                <p:cNvPr id="6551" name="Rectangle 35"/>
                <p:cNvSpPr>
                  <a:spLocks noChangeArrowheads="1"/>
                </p:cNvSpPr>
                <p:nvPr/>
              </p:nvSpPr>
              <p:spPr bwMode="auto">
                <a:xfrm>
                  <a:off x="257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0" name="Group 36"/>
              <p:cNvGrpSpPr>
                <a:grpSpLocks/>
              </p:cNvGrpSpPr>
              <p:nvPr/>
            </p:nvGrpSpPr>
            <p:grpSpPr bwMode="auto">
              <a:xfrm>
                <a:off x="2862" y="0"/>
                <a:ext cx="290" cy="250"/>
                <a:chOff x="2862" y="0"/>
                <a:chExt cx="290" cy="250"/>
              </a:xfrm>
            </p:grpSpPr>
            <p:sp>
              <p:nvSpPr>
                <p:cNvPr id="6548" name="Rectangle 37"/>
                <p:cNvSpPr>
                  <a:spLocks noChangeArrowheads="1"/>
                </p:cNvSpPr>
                <p:nvPr/>
              </p:nvSpPr>
              <p:spPr bwMode="auto">
                <a:xfrm>
                  <a:off x="286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Oct</a:t>
                  </a:r>
                  <a:r>
                    <a:rPr lang="en-US" sz="1000" b="1">
                      <a:solidFill>
                        <a:srgbClr val="CC9900"/>
                      </a:solidFill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/>
                </a:p>
              </p:txBody>
            </p:sp>
            <p:sp>
              <p:nvSpPr>
                <p:cNvPr id="6549" name="Rectangle 38"/>
                <p:cNvSpPr>
                  <a:spLocks noChangeArrowheads="1"/>
                </p:cNvSpPr>
                <p:nvPr/>
              </p:nvSpPr>
              <p:spPr bwMode="auto">
                <a:xfrm>
                  <a:off x="286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1" name="Group 39"/>
              <p:cNvGrpSpPr>
                <a:grpSpLocks/>
              </p:cNvGrpSpPr>
              <p:nvPr/>
            </p:nvGrpSpPr>
            <p:grpSpPr bwMode="auto">
              <a:xfrm>
                <a:off x="3152" y="0"/>
                <a:ext cx="290" cy="250"/>
                <a:chOff x="3152" y="0"/>
                <a:chExt cx="290" cy="250"/>
              </a:xfrm>
            </p:grpSpPr>
            <p:sp>
              <p:nvSpPr>
                <p:cNvPr id="6546" name="Rectangle 40"/>
                <p:cNvSpPr>
                  <a:spLocks noChangeArrowheads="1"/>
                </p:cNvSpPr>
                <p:nvPr/>
              </p:nvSpPr>
              <p:spPr bwMode="auto">
                <a:xfrm>
                  <a:off x="315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Nov</a:t>
                  </a:r>
                  <a:r>
                    <a:rPr lang="en-US" sz="1000" b="1">
                      <a:solidFill>
                        <a:srgbClr val="CC9900"/>
                      </a:solidFill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/>
                </a:p>
              </p:txBody>
            </p:sp>
            <p:sp>
              <p:nvSpPr>
                <p:cNvPr id="6547" name="Rectangle 41"/>
                <p:cNvSpPr>
                  <a:spLocks noChangeArrowheads="1"/>
                </p:cNvSpPr>
                <p:nvPr/>
              </p:nvSpPr>
              <p:spPr bwMode="auto">
                <a:xfrm>
                  <a:off x="315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2" name="Group 42"/>
              <p:cNvGrpSpPr>
                <a:grpSpLocks/>
              </p:cNvGrpSpPr>
              <p:nvPr/>
            </p:nvGrpSpPr>
            <p:grpSpPr bwMode="auto">
              <a:xfrm>
                <a:off x="3442" y="0"/>
                <a:ext cx="290" cy="250"/>
                <a:chOff x="3442" y="0"/>
                <a:chExt cx="290" cy="250"/>
              </a:xfrm>
            </p:grpSpPr>
            <p:sp>
              <p:nvSpPr>
                <p:cNvPr id="6544" name="Rectangle 43"/>
                <p:cNvSpPr>
                  <a:spLocks noChangeArrowheads="1"/>
                </p:cNvSpPr>
                <p:nvPr/>
              </p:nvSpPr>
              <p:spPr bwMode="auto">
                <a:xfrm>
                  <a:off x="344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Dec</a:t>
                  </a:r>
                  <a:r>
                    <a:rPr lang="en-US" sz="1000" b="1">
                      <a:solidFill>
                        <a:srgbClr val="CC9900"/>
                      </a:solidFill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en-US"/>
                </a:p>
              </p:txBody>
            </p:sp>
            <p:sp>
              <p:nvSpPr>
                <p:cNvPr id="6545" name="Rectangle 44"/>
                <p:cNvSpPr>
                  <a:spLocks noChangeArrowheads="1"/>
                </p:cNvSpPr>
                <p:nvPr/>
              </p:nvSpPr>
              <p:spPr bwMode="auto">
                <a:xfrm>
                  <a:off x="344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3" name="Group 45"/>
              <p:cNvGrpSpPr>
                <a:grpSpLocks/>
              </p:cNvGrpSpPr>
              <p:nvPr/>
            </p:nvGrpSpPr>
            <p:grpSpPr bwMode="auto">
              <a:xfrm>
                <a:off x="3732" y="0"/>
                <a:ext cx="290" cy="250"/>
                <a:chOff x="3732" y="0"/>
                <a:chExt cx="290" cy="250"/>
              </a:xfrm>
            </p:grpSpPr>
            <p:sp>
              <p:nvSpPr>
                <p:cNvPr id="6542" name="Rectangle 46"/>
                <p:cNvSpPr>
                  <a:spLocks noChangeArrowheads="1"/>
                </p:cNvSpPr>
                <p:nvPr/>
              </p:nvSpPr>
              <p:spPr bwMode="auto">
                <a:xfrm>
                  <a:off x="3732" y="0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r>
                    <a:rPr lang="en-US" sz="1000" b="1">
                      <a:solidFill>
                        <a:srgbClr val="00FF00"/>
                      </a:solidFill>
                      <a:latin typeface="Arial" pitchFamily="34" charset="0"/>
                      <a:cs typeface="Arial" pitchFamily="34" charset="0"/>
                    </a:rPr>
                    <a:t>Annual</a:t>
                  </a:r>
                  <a:endParaRPr lang="en-US">
                    <a:solidFill>
                      <a:srgbClr val="00FF00"/>
                    </a:solidFill>
                  </a:endParaRPr>
                </a:p>
              </p:txBody>
            </p:sp>
            <p:sp>
              <p:nvSpPr>
                <p:cNvPr id="6543" name="Rectangle 47"/>
                <p:cNvSpPr>
                  <a:spLocks noChangeArrowheads="1"/>
                </p:cNvSpPr>
                <p:nvPr/>
              </p:nvSpPr>
              <p:spPr bwMode="auto">
                <a:xfrm>
                  <a:off x="3732" y="0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4" name="Group 48"/>
              <p:cNvGrpSpPr>
                <a:grpSpLocks/>
              </p:cNvGrpSpPr>
              <p:nvPr/>
            </p:nvGrpSpPr>
            <p:grpSpPr bwMode="auto">
              <a:xfrm>
                <a:off x="0" y="250"/>
                <a:ext cx="252" cy="346"/>
                <a:chOff x="0" y="250"/>
                <a:chExt cx="252" cy="346"/>
              </a:xfrm>
            </p:grpSpPr>
            <p:sp>
              <p:nvSpPr>
                <p:cNvPr id="6540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250"/>
                  <a:ext cx="25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1958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541" name="Rectangle 50"/>
                <p:cNvSpPr>
                  <a:spLocks noChangeArrowheads="1"/>
                </p:cNvSpPr>
                <p:nvPr/>
              </p:nvSpPr>
              <p:spPr bwMode="auto">
                <a:xfrm>
                  <a:off x="0" y="250"/>
                  <a:ext cx="25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5" name="Group 51"/>
              <p:cNvGrpSpPr>
                <a:grpSpLocks/>
              </p:cNvGrpSpPr>
              <p:nvPr/>
            </p:nvGrpSpPr>
            <p:grpSpPr bwMode="auto">
              <a:xfrm>
                <a:off x="252" y="250"/>
                <a:ext cx="290" cy="346"/>
                <a:chOff x="252" y="250"/>
                <a:chExt cx="290" cy="346"/>
              </a:xfrm>
            </p:grpSpPr>
            <p:sp>
              <p:nvSpPr>
                <p:cNvPr id="6538" name="Rectangle 52"/>
                <p:cNvSpPr>
                  <a:spLocks noChangeArrowheads="1"/>
                </p:cNvSpPr>
                <p:nvPr/>
              </p:nvSpPr>
              <p:spPr bwMode="auto">
                <a:xfrm>
                  <a:off x="25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539" name="Rectangle 53"/>
                <p:cNvSpPr>
                  <a:spLocks noChangeArrowheads="1"/>
                </p:cNvSpPr>
                <p:nvPr/>
              </p:nvSpPr>
              <p:spPr bwMode="auto">
                <a:xfrm>
                  <a:off x="25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6" name="Group 54"/>
              <p:cNvGrpSpPr>
                <a:grpSpLocks/>
              </p:cNvGrpSpPr>
              <p:nvPr/>
            </p:nvGrpSpPr>
            <p:grpSpPr bwMode="auto">
              <a:xfrm>
                <a:off x="542" y="250"/>
                <a:ext cx="290" cy="346"/>
                <a:chOff x="542" y="250"/>
                <a:chExt cx="290" cy="346"/>
              </a:xfrm>
            </p:grpSpPr>
            <p:sp>
              <p:nvSpPr>
                <p:cNvPr id="6536" name="Rectangle 55"/>
                <p:cNvSpPr>
                  <a:spLocks noChangeArrowheads="1"/>
                </p:cNvSpPr>
                <p:nvPr/>
              </p:nvSpPr>
              <p:spPr bwMode="auto">
                <a:xfrm>
                  <a:off x="54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537" name="Rectangle 56"/>
                <p:cNvSpPr>
                  <a:spLocks noChangeArrowheads="1"/>
                </p:cNvSpPr>
                <p:nvPr/>
              </p:nvSpPr>
              <p:spPr bwMode="auto">
                <a:xfrm>
                  <a:off x="54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7" name="Group 57"/>
              <p:cNvGrpSpPr>
                <a:grpSpLocks/>
              </p:cNvGrpSpPr>
              <p:nvPr/>
            </p:nvGrpSpPr>
            <p:grpSpPr bwMode="auto">
              <a:xfrm>
                <a:off x="832" y="250"/>
                <a:ext cx="290" cy="346"/>
                <a:chOff x="832" y="250"/>
                <a:chExt cx="290" cy="346"/>
              </a:xfrm>
            </p:grpSpPr>
            <p:sp>
              <p:nvSpPr>
                <p:cNvPr id="6534" name="Rectangle 58"/>
                <p:cNvSpPr>
                  <a:spLocks noChangeArrowheads="1"/>
                </p:cNvSpPr>
                <p:nvPr/>
              </p:nvSpPr>
              <p:spPr bwMode="auto">
                <a:xfrm>
                  <a:off x="83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315.71</a:t>
                  </a:r>
                  <a:endParaRPr lang="en-US"/>
                </a:p>
              </p:txBody>
            </p:sp>
            <p:sp>
              <p:nvSpPr>
                <p:cNvPr id="6535" name="Rectangle 59"/>
                <p:cNvSpPr>
                  <a:spLocks noChangeArrowheads="1"/>
                </p:cNvSpPr>
                <p:nvPr/>
              </p:nvSpPr>
              <p:spPr bwMode="auto">
                <a:xfrm>
                  <a:off x="83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8" name="Group 60"/>
              <p:cNvGrpSpPr>
                <a:grpSpLocks/>
              </p:cNvGrpSpPr>
              <p:nvPr/>
            </p:nvGrpSpPr>
            <p:grpSpPr bwMode="auto">
              <a:xfrm>
                <a:off x="1122" y="250"/>
                <a:ext cx="290" cy="346"/>
                <a:chOff x="1122" y="250"/>
                <a:chExt cx="290" cy="346"/>
              </a:xfrm>
            </p:grpSpPr>
            <p:sp>
              <p:nvSpPr>
                <p:cNvPr id="6532" name="Rectangle 61"/>
                <p:cNvSpPr>
                  <a:spLocks noChangeArrowheads="1"/>
                </p:cNvSpPr>
                <p:nvPr/>
              </p:nvSpPr>
              <p:spPr bwMode="auto">
                <a:xfrm>
                  <a:off x="112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317.45</a:t>
                  </a:r>
                  <a:endParaRPr lang="en-US"/>
                </a:p>
              </p:txBody>
            </p:sp>
            <p:sp>
              <p:nvSpPr>
                <p:cNvPr id="6533" name="Rectangle 62"/>
                <p:cNvSpPr>
                  <a:spLocks noChangeArrowheads="1"/>
                </p:cNvSpPr>
                <p:nvPr/>
              </p:nvSpPr>
              <p:spPr bwMode="auto">
                <a:xfrm>
                  <a:off x="112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69" name="Group 63"/>
              <p:cNvGrpSpPr>
                <a:grpSpLocks/>
              </p:cNvGrpSpPr>
              <p:nvPr/>
            </p:nvGrpSpPr>
            <p:grpSpPr bwMode="auto">
              <a:xfrm>
                <a:off x="1412" y="250"/>
                <a:ext cx="290" cy="346"/>
                <a:chOff x="1412" y="250"/>
                <a:chExt cx="290" cy="346"/>
              </a:xfrm>
            </p:grpSpPr>
            <p:sp>
              <p:nvSpPr>
                <p:cNvPr id="6530" name="Rectangle 64"/>
                <p:cNvSpPr>
                  <a:spLocks noChangeArrowheads="1"/>
                </p:cNvSpPr>
                <p:nvPr/>
              </p:nvSpPr>
              <p:spPr bwMode="auto">
                <a:xfrm>
                  <a:off x="141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317.5</a:t>
                  </a:r>
                  <a:endParaRPr lang="en-US"/>
                </a:p>
              </p:txBody>
            </p:sp>
            <p:sp>
              <p:nvSpPr>
                <p:cNvPr id="6531" name="Rectangle 65"/>
                <p:cNvSpPr>
                  <a:spLocks noChangeArrowheads="1"/>
                </p:cNvSpPr>
                <p:nvPr/>
              </p:nvSpPr>
              <p:spPr bwMode="auto">
                <a:xfrm>
                  <a:off x="141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0" name="Group 66"/>
              <p:cNvGrpSpPr>
                <a:grpSpLocks/>
              </p:cNvGrpSpPr>
              <p:nvPr/>
            </p:nvGrpSpPr>
            <p:grpSpPr bwMode="auto">
              <a:xfrm>
                <a:off x="1702" y="250"/>
                <a:ext cx="290" cy="346"/>
                <a:chOff x="1702" y="250"/>
                <a:chExt cx="290" cy="346"/>
              </a:xfrm>
            </p:grpSpPr>
            <p:sp>
              <p:nvSpPr>
                <p:cNvPr id="6528" name="Rectangle 67"/>
                <p:cNvSpPr>
                  <a:spLocks noChangeArrowheads="1"/>
                </p:cNvSpPr>
                <p:nvPr/>
              </p:nvSpPr>
              <p:spPr bwMode="auto">
                <a:xfrm>
                  <a:off x="170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529" name="Rectangle 68"/>
                <p:cNvSpPr>
                  <a:spLocks noChangeArrowheads="1"/>
                </p:cNvSpPr>
                <p:nvPr/>
              </p:nvSpPr>
              <p:spPr bwMode="auto">
                <a:xfrm>
                  <a:off x="170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1" name="Group 69"/>
              <p:cNvGrpSpPr>
                <a:grpSpLocks/>
              </p:cNvGrpSpPr>
              <p:nvPr/>
            </p:nvGrpSpPr>
            <p:grpSpPr bwMode="auto">
              <a:xfrm>
                <a:off x="1992" y="250"/>
                <a:ext cx="290" cy="346"/>
                <a:chOff x="1992" y="250"/>
                <a:chExt cx="290" cy="346"/>
              </a:xfrm>
            </p:grpSpPr>
            <p:sp>
              <p:nvSpPr>
                <p:cNvPr id="6526" name="Rectangle 70"/>
                <p:cNvSpPr>
                  <a:spLocks noChangeArrowheads="1"/>
                </p:cNvSpPr>
                <p:nvPr/>
              </p:nvSpPr>
              <p:spPr bwMode="auto">
                <a:xfrm>
                  <a:off x="199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315.86</a:t>
                  </a:r>
                  <a:endParaRPr lang="en-US"/>
                </a:p>
              </p:txBody>
            </p:sp>
            <p:sp>
              <p:nvSpPr>
                <p:cNvPr id="6527" name="Rectangle 71"/>
                <p:cNvSpPr>
                  <a:spLocks noChangeArrowheads="1"/>
                </p:cNvSpPr>
                <p:nvPr/>
              </p:nvSpPr>
              <p:spPr bwMode="auto">
                <a:xfrm>
                  <a:off x="199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2" name="Group 72"/>
              <p:cNvGrpSpPr>
                <a:grpSpLocks/>
              </p:cNvGrpSpPr>
              <p:nvPr/>
            </p:nvGrpSpPr>
            <p:grpSpPr bwMode="auto">
              <a:xfrm>
                <a:off x="2282" y="250"/>
                <a:ext cx="290" cy="346"/>
                <a:chOff x="2282" y="250"/>
                <a:chExt cx="290" cy="346"/>
              </a:xfrm>
            </p:grpSpPr>
            <p:sp>
              <p:nvSpPr>
                <p:cNvPr id="6524" name="Rectangle 73"/>
                <p:cNvSpPr>
                  <a:spLocks noChangeArrowheads="1"/>
                </p:cNvSpPr>
                <p:nvPr/>
              </p:nvSpPr>
              <p:spPr bwMode="auto">
                <a:xfrm>
                  <a:off x="228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314.93</a:t>
                  </a:r>
                  <a:endParaRPr lang="en-US"/>
                </a:p>
              </p:txBody>
            </p:sp>
            <p:sp>
              <p:nvSpPr>
                <p:cNvPr id="6525" name="Rectangle 74"/>
                <p:cNvSpPr>
                  <a:spLocks noChangeArrowheads="1"/>
                </p:cNvSpPr>
                <p:nvPr/>
              </p:nvSpPr>
              <p:spPr bwMode="auto">
                <a:xfrm>
                  <a:off x="228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3" name="Group 75"/>
              <p:cNvGrpSpPr>
                <a:grpSpLocks/>
              </p:cNvGrpSpPr>
              <p:nvPr/>
            </p:nvGrpSpPr>
            <p:grpSpPr bwMode="auto">
              <a:xfrm>
                <a:off x="2572" y="250"/>
                <a:ext cx="290" cy="346"/>
                <a:chOff x="2572" y="250"/>
                <a:chExt cx="290" cy="346"/>
              </a:xfrm>
            </p:grpSpPr>
            <p:sp>
              <p:nvSpPr>
                <p:cNvPr id="6522" name="Rectangle 76"/>
                <p:cNvSpPr>
                  <a:spLocks noChangeArrowheads="1"/>
                </p:cNvSpPr>
                <p:nvPr/>
              </p:nvSpPr>
              <p:spPr bwMode="auto">
                <a:xfrm>
                  <a:off x="257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313.19</a:t>
                  </a:r>
                  <a:endParaRPr lang="en-US"/>
                </a:p>
              </p:txBody>
            </p:sp>
            <p:sp>
              <p:nvSpPr>
                <p:cNvPr id="6523" name="Rectangle 77"/>
                <p:cNvSpPr>
                  <a:spLocks noChangeArrowheads="1"/>
                </p:cNvSpPr>
                <p:nvPr/>
              </p:nvSpPr>
              <p:spPr bwMode="auto">
                <a:xfrm>
                  <a:off x="257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4" name="Group 78"/>
              <p:cNvGrpSpPr>
                <a:grpSpLocks/>
              </p:cNvGrpSpPr>
              <p:nvPr/>
            </p:nvGrpSpPr>
            <p:grpSpPr bwMode="auto">
              <a:xfrm>
                <a:off x="2862" y="250"/>
                <a:ext cx="290" cy="346"/>
                <a:chOff x="2862" y="250"/>
                <a:chExt cx="290" cy="346"/>
              </a:xfrm>
            </p:grpSpPr>
            <p:sp>
              <p:nvSpPr>
                <p:cNvPr id="6520" name="Rectangle 79"/>
                <p:cNvSpPr>
                  <a:spLocks noChangeArrowheads="1"/>
                </p:cNvSpPr>
                <p:nvPr/>
              </p:nvSpPr>
              <p:spPr bwMode="auto">
                <a:xfrm>
                  <a:off x="286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521" name="Rectangle 80"/>
                <p:cNvSpPr>
                  <a:spLocks noChangeArrowheads="1"/>
                </p:cNvSpPr>
                <p:nvPr/>
              </p:nvSpPr>
              <p:spPr bwMode="auto">
                <a:xfrm>
                  <a:off x="286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5" name="Group 81"/>
              <p:cNvGrpSpPr>
                <a:grpSpLocks/>
              </p:cNvGrpSpPr>
              <p:nvPr/>
            </p:nvGrpSpPr>
            <p:grpSpPr bwMode="auto">
              <a:xfrm>
                <a:off x="3152" y="250"/>
                <a:ext cx="290" cy="346"/>
                <a:chOff x="3152" y="250"/>
                <a:chExt cx="290" cy="346"/>
              </a:xfrm>
            </p:grpSpPr>
            <p:sp>
              <p:nvSpPr>
                <p:cNvPr id="6518" name="Rectangle 82"/>
                <p:cNvSpPr>
                  <a:spLocks noChangeArrowheads="1"/>
                </p:cNvSpPr>
                <p:nvPr/>
              </p:nvSpPr>
              <p:spPr bwMode="auto">
                <a:xfrm>
                  <a:off x="315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313.34</a:t>
                  </a:r>
                  <a:endParaRPr lang="en-US"/>
                </a:p>
              </p:txBody>
            </p:sp>
            <p:sp>
              <p:nvSpPr>
                <p:cNvPr id="6519" name="Rectangle 83"/>
                <p:cNvSpPr>
                  <a:spLocks noChangeArrowheads="1"/>
                </p:cNvSpPr>
                <p:nvPr/>
              </p:nvSpPr>
              <p:spPr bwMode="auto">
                <a:xfrm>
                  <a:off x="315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6" name="Group 84"/>
              <p:cNvGrpSpPr>
                <a:grpSpLocks/>
              </p:cNvGrpSpPr>
              <p:nvPr/>
            </p:nvGrpSpPr>
            <p:grpSpPr bwMode="auto">
              <a:xfrm>
                <a:off x="3442" y="250"/>
                <a:ext cx="290" cy="346"/>
                <a:chOff x="3442" y="250"/>
                <a:chExt cx="290" cy="346"/>
              </a:xfrm>
            </p:grpSpPr>
            <p:sp>
              <p:nvSpPr>
                <p:cNvPr id="6516" name="Rectangle 85"/>
                <p:cNvSpPr>
                  <a:spLocks noChangeArrowheads="1"/>
                </p:cNvSpPr>
                <p:nvPr/>
              </p:nvSpPr>
              <p:spPr bwMode="auto">
                <a:xfrm>
                  <a:off x="344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314.67</a:t>
                  </a:r>
                  <a:endParaRPr lang="en-US"/>
                </a:p>
              </p:txBody>
            </p:sp>
            <p:sp>
              <p:nvSpPr>
                <p:cNvPr id="6517" name="Rectangle 86"/>
                <p:cNvSpPr>
                  <a:spLocks noChangeArrowheads="1"/>
                </p:cNvSpPr>
                <p:nvPr/>
              </p:nvSpPr>
              <p:spPr bwMode="auto">
                <a:xfrm>
                  <a:off x="344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7" name="Group 87"/>
              <p:cNvGrpSpPr>
                <a:grpSpLocks/>
              </p:cNvGrpSpPr>
              <p:nvPr/>
            </p:nvGrpSpPr>
            <p:grpSpPr bwMode="auto">
              <a:xfrm>
                <a:off x="3732" y="250"/>
                <a:ext cx="290" cy="346"/>
                <a:chOff x="3732" y="250"/>
                <a:chExt cx="290" cy="346"/>
              </a:xfrm>
            </p:grpSpPr>
            <p:sp>
              <p:nvSpPr>
                <p:cNvPr id="6514" name="Rectangle 88"/>
                <p:cNvSpPr>
                  <a:spLocks noChangeArrowheads="1"/>
                </p:cNvSpPr>
                <p:nvPr/>
              </p:nvSpPr>
              <p:spPr bwMode="auto">
                <a:xfrm>
                  <a:off x="3732" y="250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515" name="Rectangle 89"/>
                <p:cNvSpPr>
                  <a:spLocks noChangeArrowheads="1"/>
                </p:cNvSpPr>
                <p:nvPr/>
              </p:nvSpPr>
              <p:spPr bwMode="auto">
                <a:xfrm>
                  <a:off x="3732" y="250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8" name="Group 90"/>
              <p:cNvGrpSpPr>
                <a:grpSpLocks/>
              </p:cNvGrpSpPr>
              <p:nvPr/>
            </p:nvGrpSpPr>
            <p:grpSpPr bwMode="auto">
              <a:xfrm>
                <a:off x="0" y="596"/>
                <a:ext cx="252" cy="250"/>
                <a:chOff x="0" y="596"/>
                <a:chExt cx="252" cy="250"/>
              </a:xfrm>
            </p:grpSpPr>
            <p:sp>
              <p:nvSpPr>
                <p:cNvPr id="6512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596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1959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513" name="Rectangle 92"/>
                <p:cNvSpPr>
                  <a:spLocks noChangeArrowheads="1"/>
                </p:cNvSpPr>
                <p:nvPr/>
              </p:nvSpPr>
              <p:spPr bwMode="auto">
                <a:xfrm>
                  <a:off x="0" y="596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79" name="Group 93"/>
              <p:cNvGrpSpPr>
                <a:grpSpLocks/>
              </p:cNvGrpSpPr>
              <p:nvPr/>
            </p:nvGrpSpPr>
            <p:grpSpPr bwMode="auto">
              <a:xfrm>
                <a:off x="252" y="596"/>
                <a:ext cx="290" cy="250"/>
                <a:chOff x="252" y="596"/>
                <a:chExt cx="290" cy="250"/>
              </a:xfrm>
            </p:grpSpPr>
            <p:sp>
              <p:nvSpPr>
                <p:cNvPr id="6510" name="Rectangle 94"/>
                <p:cNvSpPr>
                  <a:spLocks noChangeArrowheads="1"/>
                </p:cNvSpPr>
                <p:nvPr/>
              </p:nvSpPr>
              <p:spPr bwMode="auto">
                <a:xfrm>
                  <a:off x="25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315.58</a:t>
                  </a:r>
                  <a:endParaRPr lang="en-US"/>
                </a:p>
              </p:txBody>
            </p:sp>
            <p:sp>
              <p:nvSpPr>
                <p:cNvPr id="6511" name="Rectangle 95"/>
                <p:cNvSpPr>
                  <a:spLocks noChangeArrowheads="1"/>
                </p:cNvSpPr>
                <p:nvPr/>
              </p:nvSpPr>
              <p:spPr bwMode="auto">
                <a:xfrm>
                  <a:off x="25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0" name="Group 96"/>
              <p:cNvGrpSpPr>
                <a:grpSpLocks/>
              </p:cNvGrpSpPr>
              <p:nvPr/>
            </p:nvGrpSpPr>
            <p:grpSpPr bwMode="auto">
              <a:xfrm>
                <a:off x="542" y="596"/>
                <a:ext cx="290" cy="250"/>
                <a:chOff x="542" y="596"/>
                <a:chExt cx="290" cy="250"/>
              </a:xfrm>
            </p:grpSpPr>
            <p:sp>
              <p:nvSpPr>
                <p:cNvPr id="6508" name="Rectangle 97"/>
                <p:cNvSpPr>
                  <a:spLocks noChangeArrowheads="1"/>
                </p:cNvSpPr>
                <p:nvPr/>
              </p:nvSpPr>
              <p:spPr bwMode="auto">
                <a:xfrm>
                  <a:off x="54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316.47</a:t>
                  </a:r>
                  <a:endParaRPr lang="en-US"/>
                </a:p>
              </p:txBody>
            </p:sp>
            <p:sp>
              <p:nvSpPr>
                <p:cNvPr id="6509" name="Rectangle 98"/>
                <p:cNvSpPr>
                  <a:spLocks noChangeArrowheads="1"/>
                </p:cNvSpPr>
                <p:nvPr/>
              </p:nvSpPr>
              <p:spPr bwMode="auto">
                <a:xfrm>
                  <a:off x="54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1" name="Group 99"/>
              <p:cNvGrpSpPr>
                <a:grpSpLocks/>
              </p:cNvGrpSpPr>
              <p:nvPr/>
            </p:nvGrpSpPr>
            <p:grpSpPr bwMode="auto">
              <a:xfrm>
                <a:off x="832" y="596"/>
                <a:ext cx="290" cy="250"/>
                <a:chOff x="832" y="596"/>
                <a:chExt cx="290" cy="250"/>
              </a:xfrm>
            </p:grpSpPr>
            <p:sp>
              <p:nvSpPr>
                <p:cNvPr id="6506" name="Rectangle 100"/>
                <p:cNvSpPr>
                  <a:spLocks noChangeArrowheads="1"/>
                </p:cNvSpPr>
                <p:nvPr/>
              </p:nvSpPr>
              <p:spPr bwMode="auto">
                <a:xfrm>
                  <a:off x="83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316.65</a:t>
                  </a:r>
                  <a:endParaRPr lang="en-US"/>
                </a:p>
              </p:txBody>
            </p:sp>
            <p:sp>
              <p:nvSpPr>
                <p:cNvPr id="6507" name="Rectangle 101"/>
                <p:cNvSpPr>
                  <a:spLocks noChangeArrowheads="1"/>
                </p:cNvSpPr>
                <p:nvPr/>
              </p:nvSpPr>
              <p:spPr bwMode="auto">
                <a:xfrm>
                  <a:off x="83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2" name="Group 102"/>
              <p:cNvGrpSpPr>
                <a:grpSpLocks/>
              </p:cNvGrpSpPr>
              <p:nvPr/>
            </p:nvGrpSpPr>
            <p:grpSpPr bwMode="auto">
              <a:xfrm>
                <a:off x="1122" y="596"/>
                <a:ext cx="290" cy="250"/>
                <a:chOff x="1122" y="596"/>
                <a:chExt cx="290" cy="250"/>
              </a:xfrm>
            </p:grpSpPr>
            <p:sp>
              <p:nvSpPr>
                <p:cNvPr id="6504" name="Rectangle 103"/>
                <p:cNvSpPr>
                  <a:spLocks noChangeArrowheads="1"/>
                </p:cNvSpPr>
                <p:nvPr/>
              </p:nvSpPr>
              <p:spPr bwMode="auto">
                <a:xfrm>
                  <a:off x="112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317.71</a:t>
                  </a:r>
                  <a:endParaRPr lang="en-US"/>
                </a:p>
              </p:txBody>
            </p:sp>
            <p:sp>
              <p:nvSpPr>
                <p:cNvPr id="6505" name="Rectangle 104"/>
                <p:cNvSpPr>
                  <a:spLocks noChangeArrowheads="1"/>
                </p:cNvSpPr>
                <p:nvPr/>
              </p:nvSpPr>
              <p:spPr bwMode="auto">
                <a:xfrm>
                  <a:off x="112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3" name="Group 105"/>
              <p:cNvGrpSpPr>
                <a:grpSpLocks/>
              </p:cNvGrpSpPr>
              <p:nvPr/>
            </p:nvGrpSpPr>
            <p:grpSpPr bwMode="auto">
              <a:xfrm>
                <a:off x="1412" y="596"/>
                <a:ext cx="290" cy="250"/>
                <a:chOff x="1412" y="596"/>
                <a:chExt cx="290" cy="250"/>
              </a:xfrm>
            </p:grpSpPr>
            <p:sp>
              <p:nvSpPr>
                <p:cNvPr id="6502" name="Rectangle 106"/>
                <p:cNvSpPr>
                  <a:spLocks noChangeArrowheads="1"/>
                </p:cNvSpPr>
                <p:nvPr/>
              </p:nvSpPr>
              <p:spPr bwMode="auto">
                <a:xfrm>
                  <a:off x="141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318.29</a:t>
                  </a:r>
                  <a:endParaRPr lang="en-US"/>
                </a:p>
              </p:txBody>
            </p:sp>
            <p:sp>
              <p:nvSpPr>
                <p:cNvPr id="6503" name="Rectangle 107"/>
                <p:cNvSpPr>
                  <a:spLocks noChangeArrowheads="1"/>
                </p:cNvSpPr>
                <p:nvPr/>
              </p:nvSpPr>
              <p:spPr bwMode="auto">
                <a:xfrm>
                  <a:off x="141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4" name="Group 108"/>
              <p:cNvGrpSpPr>
                <a:grpSpLocks/>
              </p:cNvGrpSpPr>
              <p:nvPr/>
            </p:nvGrpSpPr>
            <p:grpSpPr bwMode="auto">
              <a:xfrm>
                <a:off x="1702" y="596"/>
                <a:ext cx="290" cy="250"/>
                <a:chOff x="1702" y="596"/>
                <a:chExt cx="290" cy="250"/>
              </a:xfrm>
            </p:grpSpPr>
            <p:sp>
              <p:nvSpPr>
                <p:cNvPr id="6500" name="Rectangle 109"/>
                <p:cNvSpPr>
                  <a:spLocks noChangeArrowheads="1"/>
                </p:cNvSpPr>
                <p:nvPr/>
              </p:nvSpPr>
              <p:spPr bwMode="auto">
                <a:xfrm>
                  <a:off x="170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318.16</a:t>
                  </a:r>
                  <a:endParaRPr lang="en-US"/>
                </a:p>
              </p:txBody>
            </p:sp>
            <p:sp>
              <p:nvSpPr>
                <p:cNvPr id="6501" name="Rectangle 110"/>
                <p:cNvSpPr>
                  <a:spLocks noChangeArrowheads="1"/>
                </p:cNvSpPr>
                <p:nvPr/>
              </p:nvSpPr>
              <p:spPr bwMode="auto">
                <a:xfrm>
                  <a:off x="170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5" name="Group 111"/>
              <p:cNvGrpSpPr>
                <a:grpSpLocks/>
              </p:cNvGrpSpPr>
              <p:nvPr/>
            </p:nvGrpSpPr>
            <p:grpSpPr bwMode="auto">
              <a:xfrm>
                <a:off x="1992" y="596"/>
                <a:ext cx="290" cy="250"/>
                <a:chOff x="1992" y="596"/>
                <a:chExt cx="290" cy="250"/>
              </a:xfrm>
            </p:grpSpPr>
            <p:sp>
              <p:nvSpPr>
                <p:cNvPr id="6498" name="Rectangle 112"/>
                <p:cNvSpPr>
                  <a:spLocks noChangeArrowheads="1"/>
                </p:cNvSpPr>
                <p:nvPr/>
              </p:nvSpPr>
              <p:spPr bwMode="auto">
                <a:xfrm>
                  <a:off x="199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316.55</a:t>
                  </a:r>
                  <a:endParaRPr lang="en-US"/>
                </a:p>
              </p:txBody>
            </p:sp>
            <p:sp>
              <p:nvSpPr>
                <p:cNvPr id="6499" name="Rectangle 113"/>
                <p:cNvSpPr>
                  <a:spLocks noChangeArrowheads="1"/>
                </p:cNvSpPr>
                <p:nvPr/>
              </p:nvSpPr>
              <p:spPr bwMode="auto">
                <a:xfrm>
                  <a:off x="199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6" name="Group 114"/>
              <p:cNvGrpSpPr>
                <a:grpSpLocks/>
              </p:cNvGrpSpPr>
              <p:nvPr/>
            </p:nvGrpSpPr>
            <p:grpSpPr bwMode="auto">
              <a:xfrm>
                <a:off x="2282" y="596"/>
                <a:ext cx="290" cy="250"/>
                <a:chOff x="2282" y="596"/>
                <a:chExt cx="290" cy="250"/>
              </a:xfrm>
            </p:grpSpPr>
            <p:sp>
              <p:nvSpPr>
                <p:cNvPr id="6496" name="Rectangle 115"/>
                <p:cNvSpPr>
                  <a:spLocks noChangeArrowheads="1"/>
                </p:cNvSpPr>
                <p:nvPr/>
              </p:nvSpPr>
              <p:spPr bwMode="auto">
                <a:xfrm>
                  <a:off x="228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314.8</a:t>
                  </a:r>
                  <a:endParaRPr lang="en-US"/>
                </a:p>
              </p:txBody>
            </p:sp>
            <p:sp>
              <p:nvSpPr>
                <p:cNvPr id="6497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8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7" name="Group 117"/>
              <p:cNvGrpSpPr>
                <a:grpSpLocks/>
              </p:cNvGrpSpPr>
              <p:nvPr/>
            </p:nvGrpSpPr>
            <p:grpSpPr bwMode="auto">
              <a:xfrm>
                <a:off x="2572" y="596"/>
                <a:ext cx="290" cy="250"/>
                <a:chOff x="2572" y="596"/>
                <a:chExt cx="290" cy="250"/>
              </a:xfrm>
            </p:grpSpPr>
            <p:sp>
              <p:nvSpPr>
                <p:cNvPr id="649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7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313.84</a:t>
                  </a:r>
                  <a:endParaRPr lang="en-US"/>
                </a:p>
              </p:txBody>
            </p:sp>
            <p:sp>
              <p:nvSpPr>
                <p:cNvPr id="6495" name="Rectangle 119"/>
                <p:cNvSpPr>
                  <a:spLocks noChangeArrowheads="1"/>
                </p:cNvSpPr>
                <p:nvPr/>
              </p:nvSpPr>
              <p:spPr bwMode="auto">
                <a:xfrm>
                  <a:off x="257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8" name="Group 120"/>
              <p:cNvGrpSpPr>
                <a:grpSpLocks/>
              </p:cNvGrpSpPr>
              <p:nvPr/>
            </p:nvGrpSpPr>
            <p:grpSpPr bwMode="auto">
              <a:xfrm>
                <a:off x="2862" y="596"/>
                <a:ext cx="290" cy="250"/>
                <a:chOff x="2862" y="596"/>
                <a:chExt cx="290" cy="250"/>
              </a:xfrm>
            </p:grpSpPr>
            <p:sp>
              <p:nvSpPr>
                <p:cNvPr id="6492" name="Rectangle 121"/>
                <p:cNvSpPr>
                  <a:spLocks noChangeArrowheads="1"/>
                </p:cNvSpPr>
                <p:nvPr/>
              </p:nvSpPr>
              <p:spPr bwMode="auto">
                <a:xfrm>
                  <a:off x="286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313.34</a:t>
                  </a:r>
                  <a:endParaRPr lang="en-US"/>
                </a:p>
              </p:txBody>
            </p:sp>
            <p:sp>
              <p:nvSpPr>
                <p:cNvPr id="6493" name="Rectangle 122"/>
                <p:cNvSpPr>
                  <a:spLocks noChangeArrowheads="1"/>
                </p:cNvSpPr>
                <p:nvPr/>
              </p:nvSpPr>
              <p:spPr bwMode="auto">
                <a:xfrm>
                  <a:off x="286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89" name="Group 123"/>
              <p:cNvGrpSpPr>
                <a:grpSpLocks/>
              </p:cNvGrpSpPr>
              <p:nvPr/>
            </p:nvGrpSpPr>
            <p:grpSpPr bwMode="auto">
              <a:xfrm>
                <a:off x="3152" y="596"/>
                <a:ext cx="290" cy="250"/>
                <a:chOff x="3152" y="596"/>
                <a:chExt cx="290" cy="250"/>
              </a:xfrm>
            </p:grpSpPr>
            <p:sp>
              <p:nvSpPr>
                <p:cNvPr id="6490" name="Rectangle 124"/>
                <p:cNvSpPr>
                  <a:spLocks noChangeArrowheads="1"/>
                </p:cNvSpPr>
                <p:nvPr/>
              </p:nvSpPr>
              <p:spPr bwMode="auto">
                <a:xfrm>
                  <a:off x="315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314.81</a:t>
                  </a:r>
                  <a:endParaRPr lang="en-US"/>
                </a:p>
              </p:txBody>
            </p:sp>
            <p:sp>
              <p:nvSpPr>
                <p:cNvPr id="6491" name="Rectangle 125"/>
                <p:cNvSpPr>
                  <a:spLocks noChangeArrowheads="1"/>
                </p:cNvSpPr>
                <p:nvPr/>
              </p:nvSpPr>
              <p:spPr bwMode="auto">
                <a:xfrm>
                  <a:off x="315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0" name="Group 126"/>
              <p:cNvGrpSpPr>
                <a:grpSpLocks/>
              </p:cNvGrpSpPr>
              <p:nvPr/>
            </p:nvGrpSpPr>
            <p:grpSpPr bwMode="auto">
              <a:xfrm>
                <a:off x="3442" y="596"/>
                <a:ext cx="290" cy="250"/>
                <a:chOff x="3442" y="596"/>
                <a:chExt cx="290" cy="250"/>
              </a:xfrm>
            </p:grpSpPr>
            <p:sp>
              <p:nvSpPr>
                <p:cNvPr id="6488" name="Rectangle 127"/>
                <p:cNvSpPr>
                  <a:spLocks noChangeArrowheads="1"/>
                </p:cNvSpPr>
                <p:nvPr/>
              </p:nvSpPr>
              <p:spPr bwMode="auto">
                <a:xfrm>
                  <a:off x="344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315.59</a:t>
                  </a:r>
                  <a:endParaRPr lang="en-US"/>
                </a:p>
              </p:txBody>
            </p:sp>
            <p:sp>
              <p:nvSpPr>
                <p:cNvPr id="6489" name="Rectangle 128"/>
                <p:cNvSpPr>
                  <a:spLocks noChangeArrowheads="1"/>
                </p:cNvSpPr>
                <p:nvPr/>
              </p:nvSpPr>
              <p:spPr bwMode="auto">
                <a:xfrm>
                  <a:off x="344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1" name="Group 129"/>
              <p:cNvGrpSpPr>
                <a:grpSpLocks/>
              </p:cNvGrpSpPr>
              <p:nvPr/>
            </p:nvGrpSpPr>
            <p:grpSpPr bwMode="auto">
              <a:xfrm>
                <a:off x="3732" y="596"/>
                <a:ext cx="290" cy="250"/>
                <a:chOff x="3732" y="596"/>
                <a:chExt cx="290" cy="250"/>
              </a:xfrm>
            </p:grpSpPr>
            <p:sp>
              <p:nvSpPr>
                <p:cNvPr id="6486" name="Rectangle 130"/>
                <p:cNvSpPr>
                  <a:spLocks noChangeArrowheads="1"/>
                </p:cNvSpPr>
                <p:nvPr/>
              </p:nvSpPr>
              <p:spPr bwMode="auto">
                <a:xfrm>
                  <a:off x="3732" y="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315.98</a:t>
                  </a:r>
                  <a:endParaRPr lang="en-US"/>
                </a:p>
              </p:txBody>
            </p:sp>
            <p:sp>
              <p:nvSpPr>
                <p:cNvPr id="6487" name="Rectangle 131"/>
                <p:cNvSpPr>
                  <a:spLocks noChangeArrowheads="1"/>
                </p:cNvSpPr>
                <p:nvPr/>
              </p:nvSpPr>
              <p:spPr bwMode="auto">
                <a:xfrm>
                  <a:off x="3732" y="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2" name="Group 132"/>
              <p:cNvGrpSpPr>
                <a:grpSpLocks/>
              </p:cNvGrpSpPr>
              <p:nvPr/>
            </p:nvGrpSpPr>
            <p:grpSpPr bwMode="auto">
              <a:xfrm>
                <a:off x="0" y="846"/>
                <a:ext cx="252" cy="250"/>
                <a:chOff x="0" y="846"/>
                <a:chExt cx="252" cy="250"/>
              </a:xfrm>
            </p:grpSpPr>
            <p:sp>
              <p:nvSpPr>
                <p:cNvPr id="6484" name="Rectangle 133"/>
                <p:cNvSpPr>
                  <a:spLocks noChangeArrowheads="1"/>
                </p:cNvSpPr>
                <p:nvPr/>
              </p:nvSpPr>
              <p:spPr bwMode="auto">
                <a:xfrm>
                  <a:off x="0" y="846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1960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485" name="Rectangle 134"/>
                <p:cNvSpPr>
                  <a:spLocks noChangeArrowheads="1"/>
                </p:cNvSpPr>
                <p:nvPr/>
              </p:nvSpPr>
              <p:spPr bwMode="auto">
                <a:xfrm>
                  <a:off x="0" y="846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3" name="Group 135"/>
              <p:cNvGrpSpPr>
                <a:grpSpLocks/>
              </p:cNvGrpSpPr>
              <p:nvPr/>
            </p:nvGrpSpPr>
            <p:grpSpPr bwMode="auto">
              <a:xfrm>
                <a:off x="252" y="846"/>
                <a:ext cx="290" cy="250"/>
                <a:chOff x="252" y="846"/>
                <a:chExt cx="290" cy="250"/>
              </a:xfrm>
            </p:grpSpPr>
            <p:sp>
              <p:nvSpPr>
                <p:cNvPr id="6482" name="Rectangle 136"/>
                <p:cNvSpPr>
                  <a:spLocks noChangeArrowheads="1"/>
                </p:cNvSpPr>
                <p:nvPr/>
              </p:nvSpPr>
              <p:spPr bwMode="auto">
                <a:xfrm>
                  <a:off x="25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316.43</a:t>
                  </a:r>
                  <a:endParaRPr lang="en-US"/>
                </a:p>
              </p:txBody>
            </p:sp>
            <p:sp>
              <p:nvSpPr>
                <p:cNvPr id="648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4" name="Group 138"/>
              <p:cNvGrpSpPr>
                <a:grpSpLocks/>
              </p:cNvGrpSpPr>
              <p:nvPr/>
            </p:nvGrpSpPr>
            <p:grpSpPr bwMode="auto">
              <a:xfrm>
                <a:off x="542" y="846"/>
                <a:ext cx="290" cy="250"/>
                <a:chOff x="542" y="846"/>
                <a:chExt cx="290" cy="250"/>
              </a:xfrm>
            </p:grpSpPr>
            <p:sp>
              <p:nvSpPr>
                <p:cNvPr id="6480" name="Rectangle 139"/>
                <p:cNvSpPr>
                  <a:spLocks noChangeArrowheads="1"/>
                </p:cNvSpPr>
                <p:nvPr/>
              </p:nvSpPr>
              <p:spPr bwMode="auto">
                <a:xfrm>
                  <a:off x="54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316.97</a:t>
                  </a:r>
                  <a:endParaRPr lang="en-US"/>
                </a:p>
              </p:txBody>
            </p:sp>
            <p:sp>
              <p:nvSpPr>
                <p:cNvPr id="6481" name="Rectangle 140"/>
                <p:cNvSpPr>
                  <a:spLocks noChangeArrowheads="1"/>
                </p:cNvSpPr>
                <p:nvPr/>
              </p:nvSpPr>
              <p:spPr bwMode="auto">
                <a:xfrm>
                  <a:off x="54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5" name="Group 141"/>
              <p:cNvGrpSpPr>
                <a:grpSpLocks/>
              </p:cNvGrpSpPr>
              <p:nvPr/>
            </p:nvGrpSpPr>
            <p:grpSpPr bwMode="auto">
              <a:xfrm>
                <a:off x="832" y="846"/>
                <a:ext cx="290" cy="250"/>
                <a:chOff x="832" y="846"/>
                <a:chExt cx="290" cy="250"/>
              </a:xfrm>
            </p:grpSpPr>
            <p:sp>
              <p:nvSpPr>
                <p:cNvPr id="6478" name="Rectangle 142"/>
                <p:cNvSpPr>
                  <a:spLocks noChangeArrowheads="1"/>
                </p:cNvSpPr>
                <p:nvPr/>
              </p:nvSpPr>
              <p:spPr bwMode="auto">
                <a:xfrm>
                  <a:off x="83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317.58</a:t>
                  </a:r>
                  <a:endParaRPr lang="en-US"/>
                </a:p>
              </p:txBody>
            </p:sp>
            <p:sp>
              <p:nvSpPr>
                <p:cNvPr id="6479" name="Rectangle 143"/>
                <p:cNvSpPr>
                  <a:spLocks noChangeArrowheads="1"/>
                </p:cNvSpPr>
                <p:nvPr/>
              </p:nvSpPr>
              <p:spPr bwMode="auto">
                <a:xfrm>
                  <a:off x="83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6" name="Group 144"/>
              <p:cNvGrpSpPr>
                <a:grpSpLocks/>
              </p:cNvGrpSpPr>
              <p:nvPr/>
            </p:nvGrpSpPr>
            <p:grpSpPr bwMode="auto">
              <a:xfrm>
                <a:off x="1122" y="846"/>
                <a:ext cx="290" cy="250"/>
                <a:chOff x="1122" y="846"/>
                <a:chExt cx="290" cy="250"/>
              </a:xfrm>
            </p:grpSpPr>
            <p:sp>
              <p:nvSpPr>
                <p:cNvPr id="6476" name="Rectangle 145"/>
                <p:cNvSpPr>
                  <a:spLocks noChangeArrowheads="1"/>
                </p:cNvSpPr>
                <p:nvPr/>
              </p:nvSpPr>
              <p:spPr bwMode="auto">
                <a:xfrm>
                  <a:off x="112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319.03</a:t>
                  </a:r>
                  <a:endParaRPr lang="en-US"/>
                </a:p>
              </p:txBody>
            </p:sp>
            <p:sp>
              <p:nvSpPr>
                <p:cNvPr id="6477" name="Rectangle 146"/>
                <p:cNvSpPr>
                  <a:spLocks noChangeArrowheads="1"/>
                </p:cNvSpPr>
                <p:nvPr/>
              </p:nvSpPr>
              <p:spPr bwMode="auto">
                <a:xfrm>
                  <a:off x="112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7" name="Group 147"/>
              <p:cNvGrpSpPr>
                <a:grpSpLocks/>
              </p:cNvGrpSpPr>
              <p:nvPr/>
            </p:nvGrpSpPr>
            <p:grpSpPr bwMode="auto">
              <a:xfrm>
                <a:off x="1412" y="846"/>
                <a:ext cx="290" cy="250"/>
                <a:chOff x="1412" y="846"/>
                <a:chExt cx="290" cy="250"/>
              </a:xfrm>
            </p:grpSpPr>
            <p:sp>
              <p:nvSpPr>
                <p:cNvPr id="6474" name="Rectangle 148"/>
                <p:cNvSpPr>
                  <a:spLocks noChangeArrowheads="1"/>
                </p:cNvSpPr>
                <p:nvPr/>
              </p:nvSpPr>
              <p:spPr bwMode="auto">
                <a:xfrm>
                  <a:off x="141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320.03</a:t>
                  </a:r>
                  <a:endParaRPr lang="en-US"/>
                </a:p>
              </p:txBody>
            </p:sp>
            <p:sp>
              <p:nvSpPr>
                <p:cNvPr id="6475" name="Rectangle 149"/>
                <p:cNvSpPr>
                  <a:spLocks noChangeArrowheads="1"/>
                </p:cNvSpPr>
                <p:nvPr/>
              </p:nvSpPr>
              <p:spPr bwMode="auto">
                <a:xfrm>
                  <a:off x="141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8" name="Group 150"/>
              <p:cNvGrpSpPr>
                <a:grpSpLocks/>
              </p:cNvGrpSpPr>
              <p:nvPr/>
            </p:nvGrpSpPr>
            <p:grpSpPr bwMode="auto">
              <a:xfrm>
                <a:off x="1702" y="846"/>
                <a:ext cx="290" cy="250"/>
                <a:chOff x="1702" y="846"/>
                <a:chExt cx="290" cy="250"/>
              </a:xfrm>
            </p:grpSpPr>
            <p:sp>
              <p:nvSpPr>
                <p:cNvPr id="6472" name="Rectangle 151"/>
                <p:cNvSpPr>
                  <a:spLocks noChangeArrowheads="1"/>
                </p:cNvSpPr>
                <p:nvPr/>
              </p:nvSpPr>
              <p:spPr bwMode="auto">
                <a:xfrm>
                  <a:off x="170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319.59</a:t>
                  </a:r>
                  <a:endParaRPr lang="en-US"/>
                </a:p>
              </p:txBody>
            </p:sp>
            <p:sp>
              <p:nvSpPr>
                <p:cNvPr id="6473" name="Rectangle 152"/>
                <p:cNvSpPr>
                  <a:spLocks noChangeArrowheads="1"/>
                </p:cNvSpPr>
                <p:nvPr/>
              </p:nvSpPr>
              <p:spPr bwMode="auto">
                <a:xfrm>
                  <a:off x="170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199" name="Group 153"/>
              <p:cNvGrpSpPr>
                <a:grpSpLocks/>
              </p:cNvGrpSpPr>
              <p:nvPr/>
            </p:nvGrpSpPr>
            <p:grpSpPr bwMode="auto">
              <a:xfrm>
                <a:off x="1992" y="846"/>
                <a:ext cx="290" cy="250"/>
                <a:chOff x="1992" y="846"/>
                <a:chExt cx="290" cy="250"/>
              </a:xfrm>
            </p:grpSpPr>
            <p:sp>
              <p:nvSpPr>
                <p:cNvPr id="6470" name="Rectangle 154"/>
                <p:cNvSpPr>
                  <a:spLocks noChangeArrowheads="1"/>
                </p:cNvSpPr>
                <p:nvPr/>
              </p:nvSpPr>
              <p:spPr bwMode="auto">
                <a:xfrm>
                  <a:off x="199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318.18</a:t>
                  </a:r>
                  <a:endParaRPr lang="en-US"/>
                </a:p>
              </p:txBody>
            </p:sp>
            <p:sp>
              <p:nvSpPr>
                <p:cNvPr id="6471" name="Rectangle 155"/>
                <p:cNvSpPr>
                  <a:spLocks noChangeArrowheads="1"/>
                </p:cNvSpPr>
                <p:nvPr/>
              </p:nvSpPr>
              <p:spPr bwMode="auto">
                <a:xfrm>
                  <a:off x="199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0" name="Group 156"/>
              <p:cNvGrpSpPr>
                <a:grpSpLocks/>
              </p:cNvGrpSpPr>
              <p:nvPr/>
            </p:nvGrpSpPr>
            <p:grpSpPr bwMode="auto">
              <a:xfrm>
                <a:off x="2282" y="846"/>
                <a:ext cx="290" cy="250"/>
                <a:chOff x="2282" y="846"/>
                <a:chExt cx="290" cy="250"/>
              </a:xfrm>
            </p:grpSpPr>
            <p:sp>
              <p:nvSpPr>
                <p:cNvPr id="6468" name="Rectangle 157"/>
                <p:cNvSpPr>
                  <a:spLocks noChangeArrowheads="1"/>
                </p:cNvSpPr>
                <p:nvPr/>
              </p:nvSpPr>
              <p:spPr bwMode="auto">
                <a:xfrm>
                  <a:off x="228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315.91</a:t>
                  </a:r>
                  <a:endParaRPr lang="en-US"/>
                </a:p>
              </p:txBody>
            </p:sp>
            <p:sp>
              <p:nvSpPr>
                <p:cNvPr id="6469" name="Rectangle 158"/>
                <p:cNvSpPr>
                  <a:spLocks noChangeArrowheads="1"/>
                </p:cNvSpPr>
                <p:nvPr/>
              </p:nvSpPr>
              <p:spPr bwMode="auto">
                <a:xfrm>
                  <a:off x="228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1" name="Group 159"/>
              <p:cNvGrpSpPr>
                <a:grpSpLocks/>
              </p:cNvGrpSpPr>
              <p:nvPr/>
            </p:nvGrpSpPr>
            <p:grpSpPr bwMode="auto">
              <a:xfrm>
                <a:off x="2572" y="846"/>
                <a:ext cx="290" cy="250"/>
                <a:chOff x="2572" y="846"/>
                <a:chExt cx="290" cy="250"/>
              </a:xfrm>
            </p:grpSpPr>
            <p:sp>
              <p:nvSpPr>
                <p:cNvPr id="6466" name="Rectangle 160"/>
                <p:cNvSpPr>
                  <a:spLocks noChangeArrowheads="1"/>
                </p:cNvSpPr>
                <p:nvPr/>
              </p:nvSpPr>
              <p:spPr bwMode="auto">
                <a:xfrm>
                  <a:off x="257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314.16</a:t>
                  </a:r>
                  <a:endParaRPr lang="en-US"/>
                </a:p>
              </p:txBody>
            </p:sp>
            <p:sp>
              <p:nvSpPr>
                <p:cNvPr id="646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57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2" name="Group 162"/>
              <p:cNvGrpSpPr>
                <a:grpSpLocks/>
              </p:cNvGrpSpPr>
              <p:nvPr/>
            </p:nvGrpSpPr>
            <p:grpSpPr bwMode="auto">
              <a:xfrm>
                <a:off x="2862" y="846"/>
                <a:ext cx="290" cy="250"/>
                <a:chOff x="2862" y="846"/>
                <a:chExt cx="290" cy="250"/>
              </a:xfrm>
            </p:grpSpPr>
            <p:sp>
              <p:nvSpPr>
                <p:cNvPr id="6464" name="Rectangle 163"/>
                <p:cNvSpPr>
                  <a:spLocks noChangeArrowheads="1"/>
                </p:cNvSpPr>
                <p:nvPr/>
              </p:nvSpPr>
              <p:spPr bwMode="auto">
                <a:xfrm>
                  <a:off x="286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313.83</a:t>
                  </a:r>
                  <a:endParaRPr lang="en-US"/>
                </a:p>
              </p:txBody>
            </p:sp>
            <p:sp>
              <p:nvSpPr>
                <p:cNvPr id="6465" name="Rectangle 164"/>
                <p:cNvSpPr>
                  <a:spLocks noChangeArrowheads="1"/>
                </p:cNvSpPr>
                <p:nvPr/>
              </p:nvSpPr>
              <p:spPr bwMode="auto">
                <a:xfrm>
                  <a:off x="286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3" name="Group 165"/>
              <p:cNvGrpSpPr>
                <a:grpSpLocks/>
              </p:cNvGrpSpPr>
              <p:nvPr/>
            </p:nvGrpSpPr>
            <p:grpSpPr bwMode="auto">
              <a:xfrm>
                <a:off x="3152" y="846"/>
                <a:ext cx="290" cy="250"/>
                <a:chOff x="3152" y="846"/>
                <a:chExt cx="290" cy="250"/>
              </a:xfrm>
            </p:grpSpPr>
            <p:sp>
              <p:nvSpPr>
                <p:cNvPr id="6462" name="Rectangle 166"/>
                <p:cNvSpPr>
                  <a:spLocks noChangeArrowheads="1"/>
                </p:cNvSpPr>
                <p:nvPr/>
              </p:nvSpPr>
              <p:spPr bwMode="auto">
                <a:xfrm>
                  <a:off x="315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</a:t>
                  </a:r>
                  <a:endParaRPr lang="en-US"/>
                </a:p>
              </p:txBody>
            </p:sp>
            <p:sp>
              <p:nvSpPr>
                <p:cNvPr id="6463" name="Rectangle 167"/>
                <p:cNvSpPr>
                  <a:spLocks noChangeArrowheads="1"/>
                </p:cNvSpPr>
                <p:nvPr/>
              </p:nvSpPr>
              <p:spPr bwMode="auto">
                <a:xfrm>
                  <a:off x="315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4" name="Group 168"/>
              <p:cNvGrpSpPr>
                <a:grpSpLocks/>
              </p:cNvGrpSpPr>
              <p:nvPr/>
            </p:nvGrpSpPr>
            <p:grpSpPr bwMode="auto">
              <a:xfrm>
                <a:off x="3442" y="846"/>
                <a:ext cx="290" cy="250"/>
                <a:chOff x="3442" y="846"/>
                <a:chExt cx="290" cy="250"/>
              </a:xfrm>
            </p:grpSpPr>
            <p:sp>
              <p:nvSpPr>
                <p:cNvPr id="6460" name="Rectangle 169"/>
                <p:cNvSpPr>
                  <a:spLocks noChangeArrowheads="1"/>
                </p:cNvSpPr>
                <p:nvPr/>
              </p:nvSpPr>
              <p:spPr bwMode="auto">
                <a:xfrm>
                  <a:off x="344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316.19</a:t>
                  </a:r>
                  <a:endParaRPr lang="en-US"/>
                </a:p>
              </p:txBody>
            </p:sp>
            <p:sp>
              <p:nvSpPr>
                <p:cNvPr id="6461" name="Rectangle 170"/>
                <p:cNvSpPr>
                  <a:spLocks noChangeArrowheads="1"/>
                </p:cNvSpPr>
                <p:nvPr/>
              </p:nvSpPr>
              <p:spPr bwMode="auto">
                <a:xfrm>
                  <a:off x="344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5" name="Group 171"/>
              <p:cNvGrpSpPr>
                <a:grpSpLocks/>
              </p:cNvGrpSpPr>
              <p:nvPr/>
            </p:nvGrpSpPr>
            <p:grpSpPr bwMode="auto">
              <a:xfrm>
                <a:off x="3732" y="846"/>
                <a:ext cx="290" cy="250"/>
                <a:chOff x="3732" y="846"/>
                <a:chExt cx="290" cy="250"/>
              </a:xfrm>
            </p:grpSpPr>
            <p:sp>
              <p:nvSpPr>
                <p:cNvPr id="6458" name="Rectangle 172"/>
                <p:cNvSpPr>
                  <a:spLocks noChangeArrowheads="1"/>
                </p:cNvSpPr>
                <p:nvPr/>
              </p:nvSpPr>
              <p:spPr bwMode="auto">
                <a:xfrm>
                  <a:off x="3732" y="8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316.91</a:t>
                  </a:r>
                  <a:endParaRPr lang="en-US"/>
                </a:p>
              </p:txBody>
            </p:sp>
            <p:sp>
              <p:nvSpPr>
                <p:cNvPr id="6459" name="Rectangle 173"/>
                <p:cNvSpPr>
                  <a:spLocks noChangeArrowheads="1"/>
                </p:cNvSpPr>
                <p:nvPr/>
              </p:nvSpPr>
              <p:spPr bwMode="auto">
                <a:xfrm>
                  <a:off x="3732" y="8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6" name="Group 174"/>
              <p:cNvGrpSpPr>
                <a:grpSpLocks/>
              </p:cNvGrpSpPr>
              <p:nvPr/>
            </p:nvGrpSpPr>
            <p:grpSpPr bwMode="auto">
              <a:xfrm>
                <a:off x="0" y="1096"/>
                <a:ext cx="252" cy="250"/>
                <a:chOff x="0" y="1096"/>
                <a:chExt cx="252" cy="250"/>
              </a:xfrm>
            </p:grpSpPr>
            <p:sp>
              <p:nvSpPr>
                <p:cNvPr id="6456" name="Rectangle 175"/>
                <p:cNvSpPr>
                  <a:spLocks noChangeArrowheads="1"/>
                </p:cNvSpPr>
                <p:nvPr/>
              </p:nvSpPr>
              <p:spPr bwMode="auto">
                <a:xfrm>
                  <a:off x="0" y="1096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1961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457" name="Rectangle 176"/>
                <p:cNvSpPr>
                  <a:spLocks noChangeArrowheads="1"/>
                </p:cNvSpPr>
                <p:nvPr/>
              </p:nvSpPr>
              <p:spPr bwMode="auto">
                <a:xfrm>
                  <a:off x="0" y="1096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7" name="Group 177"/>
              <p:cNvGrpSpPr>
                <a:grpSpLocks/>
              </p:cNvGrpSpPr>
              <p:nvPr/>
            </p:nvGrpSpPr>
            <p:grpSpPr bwMode="auto">
              <a:xfrm>
                <a:off x="252" y="1096"/>
                <a:ext cx="290" cy="250"/>
                <a:chOff x="252" y="1096"/>
                <a:chExt cx="290" cy="250"/>
              </a:xfrm>
            </p:grpSpPr>
            <p:sp>
              <p:nvSpPr>
                <p:cNvPr id="6454" name="Rectangle 178"/>
                <p:cNvSpPr>
                  <a:spLocks noChangeArrowheads="1"/>
                </p:cNvSpPr>
                <p:nvPr/>
              </p:nvSpPr>
              <p:spPr bwMode="auto">
                <a:xfrm>
                  <a:off x="25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316.89</a:t>
                  </a:r>
                  <a:endParaRPr lang="en-US"/>
                </a:p>
              </p:txBody>
            </p:sp>
            <p:sp>
              <p:nvSpPr>
                <p:cNvPr id="6455" name="Rectangle 179"/>
                <p:cNvSpPr>
                  <a:spLocks noChangeArrowheads="1"/>
                </p:cNvSpPr>
                <p:nvPr/>
              </p:nvSpPr>
              <p:spPr bwMode="auto">
                <a:xfrm>
                  <a:off x="25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8" name="Group 180"/>
              <p:cNvGrpSpPr>
                <a:grpSpLocks/>
              </p:cNvGrpSpPr>
              <p:nvPr/>
            </p:nvGrpSpPr>
            <p:grpSpPr bwMode="auto">
              <a:xfrm>
                <a:off x="542" y="1096"/>
                <a:ext cx="290" cy="250"/>
                <a:chOff x="542" y="1096"/>
                <a:chExt cx="290" cy="250"/>
              </a:xfrm>
            </p:grpSpPr>
            <p:sp>
              <p:nvSpPr>
                <p:cNvPr id="6452" name="Rectangle 181"/>
                <p:cNvSpPr>
                  <a:spLocks noChangeArrowheads="1"/>
                </p:cNvSpPr>
                <p:nvPr/>
              </p:nvSpPr>
              <p:spPr bwMode="auto">
                <a:xfrm>
                  <a:off x="54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317.7</a:t>
                  </a:r>
                  <a:endParaRPr lang="en-US"/>
                </a:p>
              </p:txBody>
            </p:sp>
            <p:sp>
              <p:nvSpPr>
                <p:cNvPr id="6453" name="Rectangle 182"/>
                <p:cNvSpPr>
                  <a:spLocks noChangeArrowheads="1"/>
                </p:cNvSpPr>
                <p:nvPr/>
              </p:nvSpPr>
              <p:spPr bwMode="auto">
                <a:xfrm>
                  <a:off x="54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09" name="Group 183"/>
              <p:cNvGrpSpPr>
                <a:grpSpLocks/>
              </p:cNvGrpSpPr>
              <p:nvPr/>
            </p:nvGrpSpPr>
            <p:grpSpPr bwMode="auto">
              <a:xfrm>
                <a:off x="832" y="1096"/>
                <a:ext cx="290" cy="250"/>
                <a:chOff x="832" y="1096"/>
                <a:chExt cx="290" cy="250"/>
              </a:xfrm>
            </p:grpSpPr>
            <p:sp>
              <p:nvSpPr>
                <p:cNvPr id="6450" name="Rectangle 184"/>
                <p:cNvSpPr>
                  <a:spLocks noChangeArrowheads="1"/>
                </p:cNvSpPr>
                <p:nvPr/>
              </p:nvSpPr>
              <p:spPr bwMode="auto">
                <a:xfrm>
                  <a:off x="83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318.54</a:t>
                  </a:r>
                  <a:endParaRPr lang="en-US"/>
                </a:p>
              </p:txBody>
            </p:sp>
            <p:sp>
              <p:nvSpPr>
                <p:cNvPr id="6451" name="Rectangle 185"/>
                <p:cNvSpPr>
                  <a:spLocks noChangeArrowheads="1"/>
                </p:cNvSpPr>
                <p:nvPr/>
              </p:nvSpPr>
              <p:spPr bwMode="auto">
                <a:xfrm>
                  <a:off x="83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0" name="Group 186"/>
              <p:cNvGrpSpPr>
                <a:grpSpLocks/>
              </p:cNvGrpSpPr>
              <p:nvPr/>
            </p:nvGrpSpPr>
            <p:grpSpPr bwMode="auto">
              <a:xfrm>
                <a:off x="1122" y="1096"/>
                <a:ext cx="290" cy="250"/>
                <a:chOff x="1122" y="1096"/>
                <a:chExt cx="290" cy="250"/>
              </a:xfrm>
            </p:grpSpPr>
            <p:sp>
              <p:nvSpPr>
                <p:cNvPr id="6448" name="Rectangle 187"/>
                <p:cNvSpPr>
                  <a:spLocks noChangeArrowheads="1"/>
                </p:cNvSpPr>
                <p:nvPr/>
              </p:nvSpPr>
              <p:spPr bwMode="auto">
                <a:xfrm>
                  <a:off x="112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319.48</a:t>
                  </a:r>
                  <a:endParaRPr lang="en-US"/>
                </a:p>
              </p:txBody>
            </p:sp>
            <p:sp>
              <p:nvSpPr>
                <p:cNvPr id="6449" name="Rectangle 188"/>
                <p:cNvSpPr>
                  <a:spLocks noChangeArrowheads="1"/>
                </p:cNvSpPr>
                <p:nvPr/>
              </p:nvSpPr>
              <p:spPr bwMode="auto">
                <a:xfrm>
                  <a:off x="112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1" name="Group 189"/>
              <p:cNvGrpSpPr>
                <a:grpSpLocks/>
              </p:cNvGrpSpPr>
              <p:nvPr/>
            </p:nvGrpSpPr>
            <p:grpSpPr bwMode="auto">
              <a:xfrm>
                <a:off x="1412" y="1096"/>
                <a:ext cx="290" cy="250"/>
                <a:chOff x="1412" y="1096"/>
                <a:chExt cx="290" cy="250"/>
              </a:xfrm>
            </p:grpSpPr>
            <p:sp>
              <p:nvSpPr>
                <p:cNvPr id="6446" name="Rectangle 190"/>
                <p:cNvSpPr>
                  <a:spLocks noChangeArrowheads="1"/>
                </p:cNvSpPr>
                <p:nvPr/>
              </p:nvSpPr>
              <p:spPr bwMode="auto">
                <a:xfrm>
                  <a:off x="141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320.58</a:t>
                  </a:r>
                  <a:endParaRPr lang="en-US"/>
                </a:p>
              </p:txBody>
            </p:sp>
            <p:sp>
              <p:nvSpPr>
                <p:cNvPr id="644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41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2" name="Group 192"/>
              <p:cNvGrpSpPr>
                <a:grpSpLocks/>
              </p:cNvGrpSpPr>
              <p:nvPr/>
            </p:nvGrpSpPr>
            <p:grpSpPr bwMode="auto">
              <a:xfrm>
                <a:off x="1702" y="1096"/>
                <a:ext cx="290" cy="250"/>
                <a:chOff x="1702" y="1096"/>
                <a:chExt cx="290" cy="250"/>
              </a:xfrm>
            </p:grpSpPr>
            <p:sp>
              <p:nvSpPr>
                <p:cNvPr id="6444" name="Rectangle 193"/>
                <p:cNvSpPr>
                  <a:spLocks noChangeArrowheads="1"/>
                </p:cNvSpPr>
                <p:nvPr/>
              </p:nvSpPr>
              <p:spPr bwMode="auto">
                <a:xfrm>
                  <a:off x="170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319.78</a:t>
                  </a:r>
                  <a:endParaRPr lang="en-US"/>
                </a:p>
              </p:txBody>
            </p:sp>
            <p:sp>
              <p:nvSpPr>
                <p:cNvPr id="6445" name="Rectangle 194"/>
                <p:cNvSpPr>
                  <a:spLocks noChangeArrowheads="1"/>
                </p:cNvSpPr>
                <p:nvPr/>
              </p:nvSpPr>
              <p:spPr bwMode="auto">
                <a:xfrm>
                  <a:off x="170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3" name="Group 195"/>
              <p:cNvGrpSpPr>
                <a:grpSpLocks/>
              </p:cNvGrpSpPr>
              <p:nvPr/>
            </p:nvGrpSpPr>
            <p:grpSpPr bwMode="auto">
              <a:xfrm>
                <a:off x="1992" y="1096"/>
                <a:ext cx="290" cy="250"/>
                <a:chOff x="1992" y="1096"/>
                <a:chExt cx="290" cy="250"/>
              </a:xfrm>
            </p:grpSpPr>
            <p:sp>
              <p:nvSpPr>
                <p:cNvPr id="6442" name="Rectangle 196"/>
                <p:cNvSpPr>
                  <a:spLocks noChangeArrowheads="1"/>
                </p:cNvSpPr>
                <p:nvPr/>
              </p:nvSpPr>
              <p:spPr bwMode="auto">
                <a:xfrm>
                  <a:off x="199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318.58</a:t>
                  </a:r>
                  <a:endParaRPr lang="en-US"/>
                </a:p>
              </p:txBody>
            </p:sp>
            <p:sp>
              <p:nvSpPr>
                <p:cNvPr id="6443" name="Rectangle 197"/>
                <p:cNvSpPr>
                  <a:spLocks noChangeArrowheads="1"/>
                </p:cNvSpPr>
                <p:nvPr/>
              </p:nvSpPr>
              <p:spPr bwMode="auto">
                <a:xfrm>
                  <a:off x="199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4" name="Group 198"/>
              <p:cNvGrpSpPr>
                <a:grpSpLocks/>
              </p:cNvGrpSpPr>
              <p:nvPr/>
            </p:nvGrpSpPr>
            <p:grpSpPr bwMode="auto">
              <a:xfrm>
                <a:off x="2282" y="1096"/>
                <a:ext cx="290" cy="250"/>
                <a:chOff x="2282" y="1096"/>
                <a:chExt cx="290" cy="250"/>
              </a:xfrm>
            </p:grpSpPr>
            <p:sp>
              <p:nvSpPr>
                <p:cNvPr id="6440" name="Rectangle 199"/>
                <p:cNvSpPr>
                  <a:spLocks noChangeArrowheads="1"/>
                </p:cNvSpPr>
                <p:nvPr/>
              </p:nvSpPr>
              <p:spPr bwMode="auto">
                <a:xfrm>
                  <a:off x="228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316.79</a:t>
                  </a:r>
                  <a:endParaRPr lang="en-US"/>
                </a:p>
              </p:txBody>
            </p:sp>
            <p:sp>
              <p:nvSpPr>
                <p:cNvPr id="6441" name="Rectangle 200"/>
                <p:cNvSpPr>
                  <a:spLocks noChangeArrowheads="1"/>
                </p:cNvSpPr>
                <p:nvPr/>
              </p:nvSpPr>
              <p:spPr bwMode="auto">
                <a:xfrm>
                  <a:off x="228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5" name="Group 201"/>
              <p:cNvGrpSpPr>
                <a:grpSpLocks/>
              </p:cNvGrpSpPr>
              <p:nvPr/>
            </p:nvGrpSpPr>
            <p:grpSpPr bwMode="auto">
              <a:xfrm>
                <a:off x="2572" y="1096"/>
                <a:ext cx="290" cy="250"/>
                <a:chOff x="2572" y="1096"/>
                <a:chExt cx="290" cy="250"/>
              </a:xfrm>
            </p:grpSpPr>
            <p:sp>
              <p:nvSpPr>
                <p:cNvPr id="6438" name="Rectangle 202"/>
                <p:cNvSpPr>
                  <a:spLocks noChangeArrowheads="1"/>
                </p:cNvSpPr>
                <p:nvPr/>
              </p:nvSpPr>
              <p:spPr bwMode="auto">
                <a:xfrm>
                  <a:off x="257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314.99</a:t>
                  </a:r>
                  <a:endParaRPr lang="en-US"/>
                </a:p>
              </p:txBody>
            </p:sp>
            <p:sp>
              <p:nvSpPr>
                <p:cNvPr id="6439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7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6" name="Group 204"/>
              <p:cNvGrpSpPr>
                <a:grpSpLocks/>
              </p:cNvGrpSpPr>
              <p:nvPr/>
            </p:nvGrpSpPr>
            <p:grpSpPr bwMode="auto">
              <a:xfrm>
                <a:off x="2862" y="1096"/>
                <a:ext cx="290" cy="250"/>
                <a:chOff x="2862" y="1096"/>
                <a:chExt cx="290" cy="250"/>
              </a:xfrm>
            </p:grpSpPr>
            <p:sp>
              <p:nvSpPr>
                <p:cNvPr id="6436" name="Rectangle 205"/>
                <p:cNvSpPr>
                  <a:spLocks noChangeArrowheads="1"/>
                </p:cNvSpPr>
                <p:nvPr/>
              </p:nvSpPr>
              <p:spPr bwMode="auto">
                <a:xfrm>
                  <a:off x="286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315.31</a:t>
                  </a:r>
                  <a:endParaRPr lang="en-US"/>
                </a:p>
              </p:txBody>
            </p:sp>
            <p:sp>
              <p:nvSpPr>
                <p:cNvPr id="6437" name="Rectangle 206"/>
                <p:cNvSpPr>
                  <a:spLocks noChangeArrowheads="1"/>
                </p:cNvSpPr>
                <p:nvPr/>
              </p:nvSpPr>
              <p:spPr bwMode="auto">
                <a:xfrm>
                  <a:off x="286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7" name="Group 207"/>
              <p:cNvGrpSpPr>
                <a:grpSpLocks/>
              </p:cNvGrpSpPr>
              <p:nvPr/>
            </p:nvGrpSpPr>
            <p:grpSpPr bwMode="auto">
              <a:xfrm>
                <a:off x="3152" y="1096"/>
                <a:ext cx="290" cy="250"/>
                <a:chOff x="3152" y="1096"/>
                <a:chExt cx="290" cy="250"/>
              </a:xfrm>
            </p:grpSpPr>
            <p:sp>
              <p:nvSpPr>
                <p:cNvPr id="6434" name="Rectangle 208"/>
                <p:cNvSpPr>
                  <a:spLocks noChangeArrowheads="1"/>
                </p:cNvSpPr>
                <p:nvPr/>
              </p:nvSpPr>
              <p:spPr bwMode="auto">
                <a:xfrm>
                  <a:off x="315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316.1</a:t>
                  </a:r>
                  <a:endParaRPr lang="en-US"/>
                </a:p>
              </p:txBody>
            </p:sp>
            <p:sp>
              <p:nvSpPr>
                <p:cNvPr id="6435" name="Rectangle 209"/>
                <p:cNvSpPr>
                  <a:spLocks noChangeArrowheads="1"/>
                </p:cNvSpPr>
                <p:nvPr/>
              </p:nvSpPr>
              <p:spPr bwMode="auto">
                <a:xfrm>
                  <a:off x="315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8" name="Group 210"/>
              <p:cNvGrpSpPr>
                <a:grpSpLocks/>
              </p:cNvGrpSpPr>
              <p:nvPr/>
            </p:nvGrpSpPr>
            <p:grpSpPr bwMode="auto">
              <a:xfrm>
                <a:off x="3442" y="1096"/>
                <a:ext cx="290" cy="250"/>
                <a:chOff x="3442" y="1096"/>
                <a:chExt cx="290" cy="250"/>
              </a:xfrm>
            </p:grpSpPr>
            <p:sp>
              <p:nvSpPr>
                <p:cNvPr id="6432" name="Rectangle 211"/>
                <p:cNvSpPr>
                  <a:spLocks noChangeArrowheads="1"/>
                </p:cNvSpPr>
                <p:nvPr/>
              </p:nvSpPr>
              <p:spPr bwMode="auto">
                <a:xfrm>
                  <a:off x="344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317.01</a:t>
                  </a:r>
                  <a:endParaRPr lang="en-US"/>
                </a:p>
              </p:txBody>
            </p:sp>
            <p:sp>
              <p:nvSpPr>
                <p:cNvPr id="6433" name="Rectangle 212"/>
                <p:cNvSpPr>
                  <a:spLocks noChangeArrowheads="1"/>
                </p:cNvSpPr>
                <p:nvPr/>
              </p:nvSpPr>
              <p:spPr bwMode="auto">
                <a:xfrm>
                  <a:off x="344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19" name="Group 213"/>
              <p:cNvGrpSpPr>
                <a:grpSpLocks/>
              </p:cNvGrpSpPr>
              <p:nvPr/>
            </p:nvGrpSpPr>
            <p:grpSpPr bwMode="auto">
              <a:xfrm>
                <a:off x="3732" y="1096"/>
                <a:ext cx="290" cy="250"/>
                <a:chOff x="3732" y="1096"/>
                <a:chExt cx="290" cy="250"/>
              </a:xfrm>
            </p:grpSpPr>
            <p:sp>
              <p:nvSpPr>
                <p:cNvPr id="6430" name="Rectangle 214"/>
                <p:cNvSpPr>
                  <a:spLocks noChangeArrowheads="1"/>
                </p:cNvSpPr>
                <p:nvPr/>
              </p:nvSpPr>
              <p:spPr bwMode="auto">
                <a:xfrm>
                  <a:off x="3732" y="10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317.65</a:t>
                  </a:r>
                  <a:endParaRPr lang="en-US"/>
                </a:p>
              </p:txBody>
            </p:sp>
            <p:sp>
              <p:nvSpPr>
                <p:cNvPr id="6431" name="Rectangle 215"/>
                <p:cNvSpPr>
                  <a:spLocks noChangeArrowheads="1"/>
                </p:cNvSpPr>
                <p:nvPr/>
              </p:nvSpPr>
              <p:spPr bwMode="auto">
                <a:xfrm>
                  <a:off x="3732" y="10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0" name="Group 216"/>
              <p:cNvGrpSpPr>
                <a:grpSpLocks/>
              </p:cNvGrpSpPr>
              <p:nvPr/>
            </p:nvGrpSpPr>
            <p:grpSpPr bwMode="auto">
              <a:xfrm>
                <a:off x="0" y="1346"/>
                <a:ext cx="252" cy="250"/>
                <a:chOff x="0" y="1346"/>
                <a:chExt cx="252" cy="250"/>
              </a:xfrm>
            </p:grpSpPr>
            <p:sp>
              <p:nvSpPr>
                <p:cNvPr id="6428" name="Rectangle 217"/>
                <p:cNvSpPr>
                  <a:spLocks noChangeArrowheads="1"/>
                </p:cNvSpPr>
                <p:nvPr/>
              </p:nvSpPr>
              <p:spPr bwMode="auto">
                <a:xfrm>
                  <a:off x="0" y="1346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chemeClr val="tx2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9</a:t>
                  </a:r>
                  <a:r>
                    <a:rPr lang="en-US" sz="1000" b="1">
                      <a:solidFill>
                        <a:schemeClr val="tx2"/>
                      </a:solidFill>
                      <a:latin typeface="Arial" pitchFamily="34" charset="0"/>
                      <a:cs typeface="Arial" pitchFamily="34" charset="0"/>
                    </a:rPr>
                    <a:t>62</a:t>
                  </a:r>
                  <a:endParaRPr lang="en-US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6429" name="Rectangle 218"/>
                <p:cNvSpPr>
                  <a:spLocks noChangeArrowheads="1"/>
                </p:cNvSpPr>
                <p:nvPr/>
              </p:nvSpPr>
              <p:spPr bwMode="auto">
                <a:xfrm>
                  <a:off x="0" y="1346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1" name="Group 219"/>
              <p:cNvGrpSpPr>
                <a:grpSpLocks/>
              </p:cNvGrpSpPr>
              <p:nvPr/>
            </p:nvGrpSpPr>
            <p:grpSpPr bwMode="auto">
              <a:xfrm>
                <a:off x="252" y="1346"/>
                <a:ext cx="290" cy="250"/>
                <a:chOff x="252" y="1346"/>
                <a:chExt cx="290" cy="250"/>
              </a:xfrm>
            </p:grpSpPr>
            <p:sp>
              <p:nvSpPr>
                <p:cNvPr id="6426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317.94</a:t>
                  </a:r>
                  <a:endParaRPr lang="en-US"/>
                </a:p>
              </p:txBody>
            </p:sp>
            <p:sp>
              <p:nvSpPr>
                <p:cNvPr id="6427" name="Rectangle 221"/>
                <p:cNvSpPr>
                  <a:spLocks noChangeArrowheads="1"/>
                </p:cNvSpPr>
                <p:nvPr/>
              </p:nvSpPr>
              <p:spPr bwMode="auto">
                <a:xfrm>
                  <a:off x="25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2" name="Group 222"/>
              <p:cNvGrpSpPr>
                <a:grpSpLocks/>
              </p:cNvGrpSpPr>
              <p:nvPr/>
            </p:nvGrpSpPr>
            <p:grpSpPr bwMode="auto">
              <a:xfrm>
                <a:off x="542" y="1346"/>
                <a:ext cx="290" cy="250"/>
                <a:chOff x="542" y="1346"/>
                <a:chExt cx="290" cy="250"/>
              </a:xfrm>
            </p:grpSpPr>
            <p:sp>
              <p:nvSpPr>
                <p:cNvPr id="6424" name="Rectangle 223"/>
                <p:cNvSpPr>
                  <a:spLocks noChangeArrowheads="1"/>
                </p:cNvSpPr>
                <p:nvPr/>
              </p:nvSpPr>
              <p:spPr bwMode="auto">
                <a:xfrm>
                  <a:off x="54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318.56</a:t>
                  </a:r>
                  <a:endParaRPr lang="en-US"/>
                </a:p>
              </p:txBody>
            </p:sp>
            <p:sp>
              <p:nvSpPr>
                <p:cNvPr id="6425" name="Rectangle 224"/>
                <p:cNvSpPr>
                  <a:spLocks noChangeArrowheads="1"/>
                </p:cNvSpPr>
                <p:nvPr/>
              </p:nvSpPr>
              <p:spPr bwMode="auto">
                <a:xfrm>
                  <a:off x="54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3" name="Group 225"/>
              <p:cNvGrpSpPr>
                <a:grpSpLocks/>
              </p:cNvGrpSpPr>
              <p:nvPr/>
            </p:nvGrpSpPr>
            <p:grpSpPr bwMode="auto">
              <a:xfrm>
                <a:off x="832" y="1346"/>
                <a:ext cx="290" cy="250"/>
                <a:chOff x="832" y="1346"/>
                <a:chExt cx="290" cy="250"/>
              </a:xfrm>
            </p:grpSpPr>
            <p:sp>
              <p:nvSpPr>
                <p:cNvPr id="6422" name="Rectangle 226"/>
                <p:cNvSpPr>
                  <a:spLocks noChangeArrowheads="1"/>
                </p:cNvSpPr>
                <p:nvPr/>
              </p:nvSpPr>
              <p:spPr bwMode="auto">
                <a:xfrm>
                  <a:off x="83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319.69</a:t>
                  </a:r>
                  <a:endParaRPr lang="en-US"/>
                </a:p>
              </p:txBody>
            </p:sp>
            <p:sp>
              <p:nvSpPr>
                <p:cNvPr id="6423" name="Rectangle 227"/>
                <p:cNvSpPr>
                  <a:spLocks noChangeArrowheads="1"/>
                </p:cNvSpPr>
                <p:nvPr/>
              </p:nvSpPr>
              <p:spPr bwMode="auto">
                <a:xfrm>
                  <a:off x="83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4" name="Group 228"/>
              <p:cNvGrpSpPr>
                <a:grpSpLocks/>
              </p:cNvGrpSpPr>
              <p:nvPr/>
            </p:nvGrpSpPr>
            <p:grpSpPr bwMode="auto">
              <a:xfrm>
                <a:off x="1122" y="1346"/>
                <a:ext cx="290" cy="250"/>
                <a:chOff x="1122" y="1346"/>
                <a:chExt cx="290" cy="250"/>
              </a:xfrm>
            </p:grpSpPr>
            <p:sp>
              <p:nvSpPr>
                <p:cNvPr id="6420" name="Rectangle 229"/>
                <p:cNvSpPr>
                  <a:spLocks noChangeArrowheads="1"/>
                </p:cNvSpPr>
                <p:nvPr/>
              </p:nvSpPr>
              <p:spPr bwMode="auto">
                <a:xfrm>
                  <a:off x="112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320.58</a:t>
                  </a:r>
                  <a:endParaRPr lang="en-US"/>
                </a:p>
              </p:txBody>
            </p:sp>
            <p:sp>
              <p:nvSpPr>
                <p:cNvPr id="6421" name="Rectangle 230"/>
                <p:cNvSpPr>
                  <a:spLocks noChangeArrowheads="1"/>
                </p:cNvSpPr>
                <p:nvPr/>
              </p:nvSpPr>
              <p:spPr bwMode="auto">
                <a:xfrm>
                  <a:off x="112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5" name="Group 231"/>
              <p:cNvGrpSpPr>
                <a:grpSpLocks/>
              </p:cNvGrpSpPr>
              <p:nvPr/>
            </p:nvGrpSpPr>
            <p:grpSpPr bwMode="auto">
              <a:xfrm>
                <a:off x="1412" y="1346"/>
                <a:ext cx="290" cy="250"/>
                <a:chOff x="1412" y="1346"/>
                <a:chExt cx="290" cy="250"/>
              </a:xfrm>
            </p:grpSpPr>
            <p:sp>
              <p:nvSpPr>
                <p:cNvPr id="6418" name="Rectangle 232"/>
                <p:cNvSpPr>
                  <a:spLocks noChangeArrowheads="1"/>
                </p:cNvSpPr>
                <p:nvPr/>
              </p:nvSpPr>
              <p:spPr bwMode="auto">
                <a:xfrm>
                  <a:off x="141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321.01</a:t>
                  </a:r>
                  <a:endParaRPr lang="en-US"/>
                </a:p>
              </p:txBody>
            </p:sp>
            <p:sp>
              <p:nvSpPr>
                <p:cNvPr id="6419" name="Rectangle 233"/>
                <p:cNvSpPr>
                  <a:spLocks noChangeArrowheads="1"/>
                </p:cNvSpPr>
                <p:nvPr/>
              </p:nvSpPr>
              <p:spPr bwMode="auto">
                <a:xfrm>
                  <a:off x="141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6" name="Group 234"/>
              <p:cNvGrpSpPr>
                <a:grpSpLocks/>
              </p:cNvGrpSpPr>
              <p:nvPr/>
            </p:nvGrpSpPr>
            <p:grpSpPr bwMode="auto">
              <a:xfrm>
                <a:off x="1702" y="1346"/>
                <a:ext cx="290" cy="250"/>
                <a:chOff x="1702" y="1346"/>
                <a:chExt cx="290" cy="250"/>
              </a:xfrm>
            </p:grpSpPr>
            <p:sp>
              <p:nvSpPr>
                <p:cNvPr id="6416" name="Rectangle 235"/>
                <p:cNvSpPr>
                  <a:spLocks noChangeArrowheads="1"/>
                </p:cNvSpPr>
                <p:nvPr/>
              </p:nvSpPr>
              <p:spPr bwMode="auto">
                <a:xfrm>
                  <a:off x="170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320.61</a:t>
                  </a:r>
                  <a:endParaRPr lang="en-US"/>
                </a:p>
              </p:txBody>
            </p:sp>
            <p:sp>
              <p:nvSpPr>
                <p:cNvPr id="6417" name="Rectangle 236"/>
                <p:cNvSpPr>
                  <a:spLocks noChangeArrowheads="1"/>
                </p:cNvSpPr>
                <p:nvPr/>
              </p:nvSpPr>
              <p:spPr bwMode="auto">
                <a:xfrm>
                  <a:off x="170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7" name="Group 237"/>
              <p:cNvGrpSpPr>
                <a:grpSpLocks/>
              </p:cNvGrpSpPr>
              <p:nvPr/>
            </p:nvGrpSpPr>
            <p:grpSpPr bwMode="auto">
              <a:xfrm>
                <a:off x="1992" y="1346"/>
                <a:ext cx="290" cy="250"/>
                <a:chOff x="1992" y="1346"/>
                <a:chExt cx="290" cy="250"/>
              </a:xfrm>
            </p:grpSpPr>
            <p:sp>
              <p:nvSpPr>
                <p:cNvPr id="6414" name="Rectangle 238"/>
                <p:cNvSpPr>
                  <a:spLocks noChangeArrowheads="1"/>
                </p:cNvSpPr>
                <p:nvPr/>
              </p:nvSpPr>
              <p:spPr bwMode="auto">
                <a:xfrm>
                  <a:off x="199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319.61</a:t>
                  </a:r>
                  <a:endParaRPr lang="en-US"/>
                </a:p>
              </p:txBody>
            </p:sp>
            <p:sp>
              <p:nvSpPr>
                <p:cNvPr id="6415" name="Rectangle 239"/>
                <p:cNvSpPr>
                  <a:spLocks noChangeArrowheads="1"/>
                </p:cNvSpPr>
                <p:nvPr/>
              </p:nvSpPr>
              <p:spPr bwMode="auto">
                <a:xfrm>
                  <a:off x="199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8" name="Group 240"/>
              <p:cNvGrpSpPr>
                <a:grpSpLocks/>
              </p:cNvGrpSpPr>
              <p:nvPr/>
            </p:nvGrpSpPr>
            <p:grpSpPr bwMode="auto">
              <a:xfrm>
                <a:off x="2282" y="1346"/>
                <a:ext cx="290" cy="250"/>
                <a:chOff x="2282" y="1346"/>
                <a:chExt cx="290" cy="250"/>
              </a:xfrm>
            </p:grpSpPr>
            <p:sp>
              <p:nvSpPr>
                <p:cNvPr id="6412" name="Rectangle 241"/>
                <p:cNvSpPr>
                  <a:spLocks noChangeArrowheads="1"/>
                </p:cNvSpPr>
                <p:nvPr/>
              </p:nvSpPr>
              <p:spPr bwMode="auto">
                <a:xfrm>
                  <a:off x="228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317.4</a:t>
                  </a:r>
                  <a:endParaRPr lang="en-US"/>
                </a:p>
              </p:txBody>
            </p:sp>
            <p:sp>
              <p:nvSpPr>
                <p:cNvPr id="6413" name="Rectangle 242"/>
                <p:cNvSpPr>
                  <a:spLocks noChangeArrowheads="1"/>
                </p:cNvSpPr>
                <p:nvPr/>
              </p:nvSpPr>
              <p:spPr bwMode="auto">
                <a:xfrm>
                  <a:off x="228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29" name="Group 243"/>
              <p:cNvGrpSpPr>
                <a:grpSpLocks/>
              </p:cNvGrpSpPr>
              <p:nvPr/>
            </p:nvGrpSpPr>
            <p:grpSpPr bwMode="auto">
              <a:xfrm>
                <a:off x="2572" y="1346"/>
                <a:ext cx="290" cy="250"/>
                <a:chOff x="2572" y="1346"/>
                <a:chExt cx="290" cy="250"/>
              </a:xfrm>
            </p:grpSpPr>
            <p:sp>
              <p:nvSpPr>
                <p:cNvPr id="6410" name="Rectangle 244"/>
                <p:cNvSpPr>
                  <a:spLocks noChangeArrowheads="1"/>
                </p:cNvSpPr>
                <p:nvPr/>
              </p:nvSpPr>
              <p:spPr bwMode="auto">
                <a:xfrm>
                  <a:off x="257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316.26</a:t>
                  </a:r>
                  <a:endParaRPr lang="en-US"/>
                </a:p>
              </p:txBody>
            </p:sp>
            <p:sp>
              <p:nvSpPr>
                <p:cNvPr id="6411" name="Rectangle 245"/>
                <p:cNvSpPr>
                  <a:spLocks noChangeArrowheads="1"/>
                </p:cNvSpPr>
                <p:nvPr/>
              </p:nvSpPr>
              <p:spPr bwMode="auto">
                <a:xfrm>
                  <a:off x="257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0" name="Group 246"/>
              <p:cNvGrpSpPr>
                <a:grpSpLocks/>
              </p:cNvGrpSpPr>
              <p:nvPr/>
            </p:nvGrpSpPr>
            <p:grpSpPr bwMode="auto">
              <a:xfrm>
                <a:off x="2862" y="1346"/>
                <a:ext cx="290" cy="250"/>
                <a:chOff x="2862" y="1346"/>
                <a:chExt cx="290" cy="250"/>
              </a:xfrm>
            </p:grpSpPr>
            <p:sp>
              <p:nvSpPr>
                <p:cNvPr id="6408" name="Rectangle 247"/>
                <p:cNvSpPr>
                  <a:spLocks noChangeArrowheads="1"/>
                </p:cNvSpPr>
                <p:nvPr/>
              </p:nvSpPr>
              <p:spPr bwMode="auto">
                <a:xfrm>
                  <a:off x="286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315.42</a:t>
                  </a:r>
                  <a:endParaRPr lang="en-US"/>
                </a:p>
              </p:txBody>
            </p:sp>
            <p:sp>
              <p:nvSpPr>
                <p:cNvPr id="6409" name="Rectangle 248"/>
                <p:cNvSpPr>
                  <a:spLocks noChangeArrowheads="1"/>
                </p:cNvSpPr>
                <p:nvPr/>
              </p:nvSpPr>
              <p:spPr bwMode="auto">
                <a:xfrm>
                  <a:off x="286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1" name="Group 249"/>
              <p:cNvGrpSpPr>
                <a:grpSpLocks/>
              </p:cNvGrpSpPr>
              <p:nvPr/>
            </p:nvGrpSpPr>
            <p:grpSpPr bwMode="auto">
              <a:xfrm>
                <a:off x="3152" y="1346"/>
                <a:ext cx="290" cy="250"/>
                <a:chOff x="3152" y="1346"/>
                <a:chExt cx="290" cy="250"/>
              </a:xfrm>
            </p:grpSpPr>
            <p:sp>
              <p:nvSpPr>
                <p:cNvPr id="6406" name="Rectangle 250"/>
                <p:cNvSpPr>
                  <a:spLocks noChangeArrowheads="1"/>
                </p:cNvSpPr>
                <p:nvPr/>
              </p:nvSpPr>
              <p:spPr bwMode="auto">
                <a:xfrm>
                  <a:off x="315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316.69</a:t>
                  </a:r>
                  <a:endParaRPr lang="en-US"/>
                </a:p>
              </p:txBody>
            </p:sp>
            <p:sp>
              <p:nvSpPr>
                <p:cNvPr id="6407" name="Rectangle 251"/>
                <p:cNvSpPr>
                  <a:spLocks noChangeArrowheads="1"/>
                </p:cNvSpPr>
                <p:nvPr/>
              </p:nvSpPr>
              <p:spPr bwMode="auto">
                <a:xfrm>
                  <a:off x="315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2" name="Group 252"/>
              <p:cNvGrpSpPr>
                <a:grpSpLocks/>
              </p:cNvGrpSpPr>
              <p:nvPr/>
            </p:nvGrpSpPr>
            <p:grpSpPr bwMode="auto">
              <a:xfrm>
                <a:off x="3442" y="1346"/>
                <a:ext cx="290" cy="250"/>
                <a:chOff x="3442" y="1346"/>
                <a:chExt cx="290" cy="250"/>
              </a:xfrm>
            </p:grpSpPr>
            <p:sp>
              <p:nvSpPr>
                <p:cNvPr id="6404" name="Rectangle 253"/>
                <p:cNvSpPr>
                  <a:spLocks noChangeArrowheads="1"/>
                </p:cNvSpPr>
                <p:nvPr/>
              </p:nvSpPr>
              <p:spPr bwMode="auto">
                <a:xfrm>
                  <a:off x="344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317.69</a:t>
                  </a:r>
                  <a:endParaRPr lang="en-US"/>
                </a:p>
              </p:txBody>
            </p:sp>
            <p:sp>
              <p:nvSpPr>
                <p:cNvPr id="6405" name="Rectangle 254"/>
                <p:cNvSpPr>
                  <a:spLocks noChangeArrowheads="1"/>
                </p:cNvSpPr>
                <p:nvPr/>
              </p:nvSpPr>
              <p:spPr bwMode="auto">
                <a:xfrm>
                  <a:off x="344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3" name="Group 255"/>
              <p:cNvGrpSpPr>
                <a:grpSpLocks/>
              </p:cNvGrpSpPr>
              <p:nvPr/>
            </p:nvGrpSpPr>
            <p:grpSpPr bwMode="auto">
              <a:xfrm>
                <a:off x="3732" y="1346"/>
                <a:ext cx="290" cy="250"/>
                <a:chOff x="3732" y="1346"/>
                <a:chExt cx="290" cy="250"/>
              </a:xfrm>
            </p:grpSpPr>
            <p:sp>
              <p:nvSpPr>
                <p:cNvPr id="6402" name="Rectangle 256"/>
                <p:cNvSpPr>
                  <a:spLocks noChangeArrowheads="1"/>
                </p:cNvSpPr>
                <p:nvPr/>
              </p:nvSpPr>
              <p:spPr bwMode="auto">
                <a:xfrm>
                  <a:off x="3732" y="134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318.45</a:t>
                  </a:r>
                  <a:endParaRPr lang="en-US"/>
                </a:p>
              </p:txBody>
            </p:sp>
            <p:sp>
              <p:nvSpPr>
                <p:cNvPr id="6403" name="Rectangle 257"/>
                <p:cNvSpPr>
                  <a:spLocks noChangeArrowheads="1"/>
                </p:cNvSpPr>
                <p:nvPr/>
              </p:nvSpPr>
              <p:spPr bwMode="auto">
                <a:xfrm>
                  <a:off x="3732" y="134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4" name="Group 258"/>
              <p:cNvGrpSpPr>
                <a:grpSpLocks/>
              </p:cNvGrpSpPr>
              <p:nvPr/>
            </p:nvGrpSpPr>
            <p:grpSpPr bwMode="auto">
              <a:xfrm>
                <a:off x="0" y="1596"/>
                <a:ext cx="252" cy="250"/>
                <a:chOff x="0" y="1596"/>
                <a:chExt cx="252" cy="250"/>
              </a:xfrm>
            </p:grpSpPr>
            <p:sp>
              <p:nvSpPr>
                <p:cNvPr id="6400" name="Rectangle 259"/>
                <p:cNvSpPr>
                  <a:spLocks noChangeArrowheads="1"/>
                </p:cNvSpPr>
                <p:nvPr/>
              </p:nvSpPr>
              <p:spPr bwMode="auto">
                <a:xfrm>
                  <a:off x="0" y="1596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1963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401" name="Rectangle 260"/>
                <p:cNvSpPr>
                  <a:spLocks noChangeArrowheads="1"/>
                </p:cNvSpPr>
                <p:nvPr/>
              </p:nvSpPr>
              <p:spPr bwMode="auto">
                <a:xfrm>
                  <a:off x="0" y="1596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5" name="Group 261"/>
              <p:cNvGrpSpPr>
                <a:grpSpLocks/>
              </p:cNvGrpSpPr>
              <p:nvPr/>
            </p:nvGrpSpPr>
            <p:grpSpPr bwMode="auto">
              <a:xfrm>
                <a:off x="252" y="1596"/>
                <a:ext cx="290" cy="250"/>
                <a:chOff x="252" y="1596"/>
                <a:chExt cx="290" cy="250"/>
              </a:xfrm>
            </p:grpSpPr>
            <p:sp>
              <p:nvSpPr>
                <p:cNvPr id="6398" name="Rectangle 262"/>
                <p:cNvSpPr>
                  <a:spLocks noChangeArrowheads="1"/>
                </p:cNvSpPr>
                <p:nvPr/>
              </p:nvSpPr>
              <p:spPr bwMode="auto">
                <a:xfrm>
                  <a:off x="25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318.74</a:t>
                  </a:r>
                  <a:endParaRPr lang="en-US"/>
                </a:p>
              </p:txBody>
            </p:sp>
            <p:sp>
              <p:nvSpPr>
                <p:cNvPr id="6399" name="Rectangle 263"/>
                <p:cNvSpPr>
                  <a:spLocks noChangeArrowheads="1"/>
                </p:cNvSpPr>
                <p:nvPr/>
              </p:nvSpPr>
              <p:spPr bwMode="auto">
                <a:xfrm>
                  <a:off x="25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6" name="Group 264"/>
              <p:cNvGrpSpPr>
                <a:grpSpLocks/>
              </p:cNvGrpSpPr>
              <p:nvPr/>
            </p:nvGrpSpPr>
            <p:grpSpPr bwMode="auto">
              <a:xfrm>
                <a:off x="542" y="1596"/>
                <a:ext cx="290" cy="250"/>
                <a:chOff x="542" y="1596"/>
                <a:chExt cx="290" cy="250"/>
              </a:xfrm>
            </p:grpSpPr>
            <p:sp>
              <p:nvSpPr>
                <p:cNvPr id="6396" name="Rectangle 265"/>
                <p:cNvSpPr>
                  <a:spLocks noChangeArrowheads="1"/>
                </p:cNvSpPr>
                <p:nvPr/>
              </p:nvSpPr>
              <p:spPr bwMode="auto">
                <a:xfrm>
                  <a:off x="54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319.08</a:t>
                  </a:r>
                  <a:endParaRPr lang="en-US"/>
                </a:p>
              </p:txBody>
            </p:sp>
            <p:sp>
              <p:nvSpPr>
                <p:cNvPr id="6397" name="Rectangle 266"/>
                <p:cNvSpPr>
                  <a:spLocks noChangeArrowheads="1"/>
                </p:cNvSpPr>
                <p:nvPr/>
              </p:nvSpPr>
              <p:spPr bwMode="auto">
                <a:xfrm>
                  <a:off x="54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7" name="Group 267"/>
              <p:cNvGrpSpPr>
                <a:grpSpLocks/>
              </p:cNvGrpSpPr>
              <p:nvPr/>
            </p:nvGrpSpPr>
            <p:grpSpPr bwMode="auto">
              <a:xfrm>
                <a:off x="832" y="1596"/>
                <a:ext cx="290" cy="250"/>
                <a:chOff x="832" y="1596"/>
                <a:chExt cx="290" cy="250"/>
              </a:xfrm>
            </p:grpSpPr>
            <p:sp>
              <p:nvSpPr>
                <p:cNvPr id="6394" name="Rectangle 268"/>
                <p:cNvSpPr>
                  <a:spLocks noChangeArrowheads="1"/>
                </p:cNvSpPr>
                <p:nvPr/>
              </p:nvSpPr>
              <p:spPr bwMode="auto">
                <a:xfrm>
                  <a:off x="83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319.86</a:t>
                  </a:r>
                  <a:endParaRPr lang="en-US"/>
                </a:p>
              </p:txBody>
            </p:sp>
            <p:sp>
              <p:nvSpPr>
                <p:cNvPr id="6395" name="Rectangle 269"/>
                <p:cNvSpPr>
                  <a:spLocks noChangeArrowheads="1"/>
                </p:cNvSpPr>
                <p:nvPr/>
              </p:nvSpPr>
              <p:spPr bwMode="auto">
                <a:xfrm>
                  <a:off x="83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8" name="Group 270"/>
              <p:cNvGrpSpPr>
                <a:grpSpLocks/>
              </p:cNvGrpSpPr>
              <p:nvPr/>
            </p:nvGrpSpPr>
            <p:grpSpPr bwMode="auto">
              <a:xfrm>
                <a:off x="1122" y="1596"/>
                <a:ext cx="290" cy="250"/>
                <a:chOff x="1122" y="1596"/>
                <a:chExt cx="290" cy="250"/>
              </a:xfrm>
            </p:grpSpPr>
            <p:sp>
              <p:nvSpPr>
                <p:cNvPr id="6392" name="Rectangle 271"/>
                <p:cNvSpPr>
                  <a:spLocks noChangeArrowheads="1"/>
                </p:cNvSpPr>
                <p:nvPr/>
              </p:nvSpPr>
              <p:spPr bwMode="auto">
                <a:xfrm>
                  <a:off x="112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321.39</a:t>
                  </a:r>
                  <a:endParaRPr lang="en-US"/>
                </a:p>
              </p:txBody>
            </p:sp>
            <p:sp>
              <p:nvSpPr>
                <p:cNvPr id="6393" name="Rectangle 272"/>
                <p:cNvSpPr>
                  <a:spLocks noChangeArrowheads="1"/>
                </p:cNvSpPr>
                <p:nvPr/>
              </p:nvSpPr>
              <p:spPr bwMode="auto">
                <a:xfrm>
                  <a:off x="112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39" name="Group 273"/>
              <p:cNvGrpSpPr>
                <a:grpSpLocks/>
              </p:cNvGrpSpPr>
              <p:nvPr/>
            </p:nvGrpSpPr>
            <p:grpSpPr bwMode="auto">
              <a:xfrm>
                <a:off x="1412" y="1596"/>
                <a:ext cx="290" cy="250"/>
                <a:chOff x="1412" y="1596"/>
                <a:chExt cx="290" cy="250"/>
              </a:xfrm>
            </p:grpSpPr>
            <p:sp>
              <p:nvSpPr>
                <p:cNvPr id="6390" name="Rectangle 274"/>
                <p:cNvSpPr>
                  <a:spLocks noChangeArrowheads="1"/>
                </p:cNvSpPr>
                <p:nvPr/>
              </p:nvSpPr>
              <p:spPr bwMode="auto">
                <a:xfrm>
                  <a:off x="141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322.24</a:t>
                  </a:r>
                  <a:endParaRPr lang="en-US"/>
                </a:p>
              </p:txBody>
            </p:sp>
            <p:sp>
              <p:nvSpPr>
                <p:cNvPr id="6391" name="Rectangle 275"/>
                <p:cNvSpPr>
                  <a:spLocks noChangeArrowheads="1"/>
                </p:cNvSpPr>
                <p:nvPr/>
              </p:nvSpPr>
              <p:spPr bwMode="auto">
                <a:xfrm>
                  <a:off x="141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0" name="Group 276"/>
              <p:cNvGrpSpPr>
                <a:grpSpLocks/>
              </p:cNvGrpSpPr>
              <p:nvPr/>
            </p:nvGrpSpPr>
            <p:grpSpPr bwMode="auto">
              <a:xfrm>
                <a:off x="1702" y="1596"/>
                <a:ext cx="290" cy="250"/>
                <a:chOff x="1702" y="1596"/>
                <a:chExt cx="290" cy="250"/>
              </a:xfrm>
            </p:grpSpPr>
            <p:sp>
              <p:nvSpPr>
                <p:cNvPr id="6388" name="Rectangle 277"/>
                <p:cNvSpPr>
                  <a:spLocks noChangeArrowheads="1"/>
                </p:cNvSpPr>
                <p:nvPr/>
              </p:nvSpPr>
              <p:spPr bwMode="auto">
                <a:xfrm>
                  <a:off x="170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321.47</a:t>
                  </a:r>
                  <a:endParaRPr lang="en-US"/>
                </a:p>
              </p:txBody>
            </p:sp>
            <p:sp>
              <p:nvSpPr>
                <p:cNvPr id="6389" name="Rectangle 278"/>
                <p:cNvSpPr>
                  <a:spLocks noChangeArrowheads="1"/>
                </p:cNvSpPr>
                <p:nvPr/>
              </p:nvSpPr>
              <p:spPr bwMode="auto">
                <a:xfrm>
                  <a:off x="170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1" name="Group 279"/>
              <p:cNvGrpSpPr>
                <a:grpSpLocks/>
              </p:cNvGrpSpPr>
              <p:nvPr/>
            </p:nvGrpSpPr>
            <p:grpSpPr bwMode="auto">
              <a:xfrm>
                <a:off x="1992" y="1596"/>
                <a:ext cx="290" cy="250"/>
                <a:chOff x="1992" y="1596"/>
                <a:chExt cx="290" cy="250"/>
              </a:xfrm>
            </p:grpSpPr>
            <p:sp>
              <p:nvSpPr>
                <p:cNvPr id="6386" name="Rectangle 280"/>
                <p:cNvSpPr>
                  <a:spLocks noChangeArrowheads="1"/>
                </p:cNvSpPr>
                <p:nvPr/>
              </p:nvSpPr>
              <p:spPr bwMode="auto">
                <a:xfrm>
                  <a:off x="199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319.74</a:t>
                  </a:r>
                  <a:endParaRPr lang="en-US"/>
                </a:p>
              </p:txBody>
            </p:sp>
            <p:sp>
              <p:nvSpPr>
                <p:cNvPr id="6387" name="Rectangle 281"/>
                <p:cNvSpPr>
                  <a:spLocks noChangeArrowheads="1"/>
                </p:cNvSpPr>
                <p:nvPr/>
              </p:nvSpPr>
              <p:spPr bwMode="auto">
                <a:xfrm>
                  <a:off x="199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2" name="Group 282"/>
              <p:cNvGrpSpPr>
                <a:grpSpLocks/>
              </p:cNvGrpSpPr>
              <p:nvPr/>
            </p:nvGrpSpPr>
            <p:grpSpPr bwMode="auto">
              <a:xfrm>
                <a:off x="2282" y="1596"/>
                <a:ext cx="290" cy="250"/>
                <a:chOff x="2282" y="1596"/>
                <a:chExt cx="290" cy="250"/>
              </a:xfrm>
            </p:grpSpPr>
            <p:sp>
              <p:nvSpPr>
                <p:cNvPr id="6384" name="Rectangle 283"/>
                <p:cNvSpPr>
                  <a:spLocks noChangeArrowheads="1"/>
                </p:cNvSpPr>
                <p:nvPr/>
              </p:nvSpPr>
              <p:spPr bwMode="auto">
                <a:xfrm>
                  <a:off x="228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317.77</a:t>
                  </a:r>
                  <a:endParaRPr lang="en-US"/>
                </a:p>
              </p:txBody>
            </p:sp>
            <p:sp>
              <p:nvSpPr>
                <p:cNvPr id="6385" name="Rectangle 284"/>
                <p:cNvSpPr>
                  <a:spLocks noChangeArrowheads="1"/>
                </p:cNvSpPr>
                <p:nvPr/>
              </p:nvSpPr>
              <p:spPr bwMode="auto">
                <a:xfrm>
                  <a:off x="228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3" name="Group 285"/>
              <p:cNvGrpSpPr>
                <a:grpSpLocks/>
              </p:cNvGrpSpPr>
              <p:nvPr/>
            </p:nvGrpSpPr>
            <p:grpSpPr bwMode="auto">
              <a:xfrm>
                <a:off x="2572" y="1596"/>
                <a:ext cx="290" cy="250"/>
                <a:chOff x="2572" y="1596"/>
                <a:chExt cx="290" cy="250"/>
              </a:xfrm>
            </p:grpSpPr>
            <p:sp>
              <p:nvSpPr>
                <p:cNvPr id="6382" name="Rectangle 286"/>
                <p:cNvSpPr>
                  <a:spLocks noChangeArrowheads="1"/>
                </p:cNvSpPr>
                <p:nvPr/>
              </p:nvSpPr>
              <p:spPr bwMode="auto">
                <a:xfrm>
                  <a:off x="257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316.21</a:t>
                  </a:r>
                  <a:endParaRPr lang="en-US"/>
                </a:p>
              </p:txBody>
            </p:sp>
            <p:sp>
              <p:nvSpPr>
                <p:cNvPr id="6383" name="Rectangle 287"/>
                <p:cNvSpPr>
                  <a:spLocks noChangeArrowheads="1"/>
                </p:cNvSpPr>
                <p:nvPr/>
              </p:nvSpPr>
              <p:spPr bwMode="auto">
                <a:xfrm>
                  <a:off x="257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4" name="Group 288"/>
              <p:cNvGrpSpPr>
                <a:grpSpLocks/>
              </p:cNvGrpSpPr>
              <p:nvPr/>
            </p:nvGrpSpPr>
            <p:grpSpPr bwMode="auto">
              <a:xfrm>
                <a:off x="2862" y="1596"/>
                <a:ext cx="290" cy="250"/>
                <a:chOff x="2862" y="1596"/>
                <a:chExt cx="290" cy="250"/>
              </a:xfrm>
            </p:grpSpPr>
            <p:sp>
              <p:nvSpPr>
                <p:cNvPr id="6380" name="Rectangle 289"/>
                <p:cNvSpPr>
                  <a:spLocks noChangeArrowheads="1"/>
                </p:cNvSpPr>
                <p:nvPr/>
              </p:nvSpPr>
              <p:spPr bwMode="auto">
                <a:xfrm>
                  <a:off x="286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315.99</a:t>
                  </a:r>
                  <a:endParaRPr lang="en-US"/>
                </a:p>
              </p:txBody>
            </p:sp>
            <p:sp>
              <p:nvSpPr>
                <p:cNvPr id="6381" name="Rectangle 290"/>
                <p:cNvSpPr>
                  <a:spLocks noChangeArrowheads="1"/>
                </p:cNvSpPr>
                <p:nvPr/>
              </p:nvSpPr>
              <p:spPr bwMode="auto">
                <a:xfrm>
                  <a:off x="286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5" name="Group 291"/>
              <p:cNvGrpSpPr>
                <a:grpSpLocks/>
              </p:cNvGrpSpPr>
              <p:nvPr/>
            </p:nvGrpSpPr>
            <p:grpSpPr bwMode="auto">
              <a:xfrm>
                <a:off x="3152" y="1596"/>
                <a:ext cx="290" cy="250"/>
                <a:chOff x="3152" y="1596"/>
                <a:chExt cx="290" cy="250"/>
              </a:xfrm>
            </p:grpSpPr>
            <p:sp>
              <p:nvSpPr>
                <p:cNvPr id="6378" name="Rectangle 292"/>
                <p:cNvSpPr>
                  <a:spLocks noChangeArrowheads="1"/>
                </p:cNvSpPr>
                <p:nvPr/>
              </p:nvSpPr>
              <p:spPr bwMode="auto">
                <a:xfrm>
                  <a:off x="315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317.07</a:t>
                  </a:r>
                  <a:endParaRPr lang="en-US"/>
                </a:p>
              </p:txBody>
            </p:sp>
            <p:sp>
              <p:nvSpPr>
                <p:cNvPr id="6379" name="Rectangle 293"/>
                <p:cNvSpPr>
                  <a:spLocks noChangeArrowheads="1"/>
                </p:cNvSpPr>
                <p:nvPr/>
              </p:nvSpPr>
              <p:spPr bwMode="auto">
                <a:xfrm>
                  <a:off x="315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6" name="Group 294"/>
              <p:cNvGrpSpPr>
                <a:grpSpLocks/>
              </p:cNvGrpSpPr>
              <p:nvPr/>
            </p:nvGrpSpPr>
            <p:grpSpPr bwMode="auto">
              <a:xfrm>
                <a:off x="3442" y="1596"/>
                <a:ext cx="290" cy="250"/>
                <a:chOff x="3442" y="1596"/>
                <a:chExt cx="290" cy="250"/>
              </a:xfrm>
            </p:grpSpPr>
            <p:sp>
              <p:nvSpPr>
                <p:cNvPr id="6376" name="Rectangle 295"/>
                <p:cNvSpPr>
                  <a:spLocks noChangeArrowheads="1"/>
                </p:cNvSpPr>
                <p:nvPr/>
              </p:nvSpPr>
              <p:spPr bwMode="auto">
                <a:xfrm>
                  <a:off x="344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318.36</a:t>
                  </a:r>
                  <a:endParaRPr lang="en-US"/>
                </a:p>
              </p:txBody>
            </p:sp>
            <p:sp>
              <p:nvSpPr>
                <p:cNvPr id="6377" name="Rectangle 296"/>
                <p:cNvSpPr>
                  <a:spLocks noChangeArrowheads="1"/>
                </p:cNvSpPr>
                <p:nvPr/>
              </p:nvSpPr>
              <p:spPr bwMode="auto">
                <a:xfrm>
                  <a:off x="344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7" name="Group 297"/>
              <p:cNvGrpSpPr>
                <a:grpSpLocks/>
              </p:cNvGrpSpPr>
              <p:nvPr/>
            </p:nvGrpSpPr>
            <p:grpSpPr bwMode="auto">
              <a:xfrm>
                <a:off x="3732" y="1596"/>
                <a:ext cx="290" cy="250"/>
                <a:chOff x="3732" y="1596"/>
                <a:chExt cx="290" cy="250"/>
              </a:xfrm>
            </p:grpSpPr>
            <p:sp>
              <p:nvSpPr>
                <p:cNvPr id="6374" name="Rectangle 298"/>
                <p:cNvSpPr>
                  <a:spLocks noChangeArrowheads="1"/>
                </p:cNvSpPr>
                <p:nvPr/>
              </p:nvSpPr>
              <p:spPr bwMode="auto">
                <a:xfrm>
                  <a:off x="3732" y="1596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318.99</a:t>
                  </a:r>
                  <a:endParaRPr lang="en-US"/>
                </a:p>
              </p:txBody>
            </p:sp>
            <p:sp>
              <p:nvSpPr>
                <p:cNvPr id="6375" name="Rectangle 299"/>
                <p:cNvSpPr>
                  <a:spLocks noChangeArrowheads="1"/>
                </p:cNvSpPr>
                <p:nvPr/>
              </p:nvSpPr>
              <p:spPr bwMode="auto">
                <a:xfrm>
                  <a:off x="3732" y="1596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8" name="Group 300"/>
              <p:cNvGrpSpPr>
                <a:grpSpLocks/>
              </p:cNvGrpSpPr>
              <p:nvPr/>
            </p:nvGrpSpPr>
            <p:grpSpPr bwMode="auto">
              <a:xfrm>
                <a:off x="0" y="1846"/>
                <a:ext cx="252" cy="346"/>
                <a:chOff x="0" y="1846"/>
                <a:chExt cx="252" cy="346"/>
              </a:xfrm>
            </p:grpSpPr>
            <p:sp>
              <p:nvSpPr>
                <p:cNvPr id="6372" name="Rectangle 301"/>
                <p:cNvSpPr>
                  <a:spLocks noChangeArrowheads="1"/>
                </p:cNvSpPr>
                <p:nvPr/>
              </p:nvSpPr>
              <p:spPr bwMode="auto">
                <a:xfrm>
                  <a:off x="0" y="1846"/>
                  <a:ext cx="252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1964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373" name="Rectangle 302"/>
                <p:cNvSpPr>
                  <a:spLocks noChangeArrowheads="1"/>
                </p:cNvSpPr>
                <p:nvPr/>
              </p:nvSpPr>
              <p:spPr bwMode="auto">
                <a:xfrm>
                  <a:off x="0" y="1846"/>
                  <a:ext cx="252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49" name="Group 303"/>
              <p:cNvGrpSpPr>
                <a:grpSpLocks/>
              </p:cNvGrpSpPr>
              <p:nvPr/>
            </p:nvGrpSpPr>
            <p:grpSpPr bwMode="auto">
              <a:xfrm>
                <a:off x="252" y="1846"/>
                <a:ext cx="290" cy="346"/>
                <a:chOff x="252" y="1846"/>
                <a:chExt cx="290" cy="346"/>
              </a:xfrm>
            </p:grpSpPr>
            <p:sp>
              <p:nvSpPr>
                <p:cNvPr id="6370" name="Rectangle 304"/>
                <p:cNvSpPr>
                  <a:spLocks noChangeArrowheads="1"/>
                </p:cNvSpPr>
                <p:nvPr/>
              </p:nvSpPr>
              <p:spPr bwMode="auto">
                <a:xfrm>
                  <a:off x="25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319.57</a:t>
                  </a:r>
                  <a:endParaRPr lang="en-US"/>
                </a:p>
              </p:txBody>
            </p:sp>
            <p:sp>
              <p:nvSpPr>
                <p:cNvPr id="6371" name="Rectangle 305"/>
                <p:cNvSpPr>
                  <a:spLocks noChangeArrowheads="1"/>
                </p:cNvSpPr>
                <p:nvPr/>
              </p:nvSpPr>
              <p:spPr bwMode="auto">
                <a:xfrm>
                  <a:off x="25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0" name="Group 306"/>
              <p:cNvGrpSpPr>
                <a:grpSpLocks/>
              </p:cNvGrpSpPr>
              <p:nvPr/>
            </p:nvGrpSpPr>
            <p:grpSpPr bwMode="auto">
              <a:xfrm>
                <a:off x="542" y="1846"/>
                <a:ext cx="290" cy="346"/>
                <a:chOff x="542" y="1846"/>
                <a:chExt cx="290" cy="346"/>
              </a:xfrm>
            </p:grpSpPr>
            <p:sp>
              <p:nvSpPr>
                <p:cNvPr id="6368" name="Rectangle 307"/>
                <p:cNvSpPr>
                  <a:spLocks noChangeArrowheads="1"/>
                </p:cNvSpPr>
                <p:nvPr/>
              </p:nvSpPr>
              <p:spPr bwMode="auto">
                <a:xfrm>
                  <a:off x="54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369" name="Rectangle 308"/>
                <p:cNvSpPr>
                  <a:spLocks noChangeArrowheads="1"/>
                </p:cNvSpPr>
                <p:nvPr/>
              </p:nvSpPr>
              <p:spPr bwMode="auto">
                <a:xfrm>
                  <a:off x="54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1" name="Group 309"/>
              <p:cNvGrpSpPr>
                <a:grpSpLocks/>
              </p:cNvGrpSpPr>
              <p:nvPr/>
            </p:nvGrpSpPr>
            <p:grpSpPr bwMode="auto">
              <a:xfrm>
                <a:off x="832" y="1846"/>
                <a:ext cx="290" cy="346"/>
                <a:chOff x="832" y="1846"/>
                <a:chExt cx="290" cy="346"/>
              </a:xfrm>
            </p:grpSpPr>
            <p:sp>
              <p:nvSpPr>
                <p:cNvPr id="6366" name="Rectangle 310"/>
                <p:cNvSpPr>
                  <a:spLocks noChangeArrowheads="1"/>
                </p:cNvSpPr>
                <p:nvPr/>
              </p:nvSpPr>
              <p:spPr bwMode="auto">
                <a:xfrm>
                  <a:off x="83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367" name="Rectangle 311"/>
                <p:cNvSpPr>
                  <a:spLocks noChangeArrowheads="1"/>
                </p:cNvSpPr>
                <p:nvPr/>
              </p:nvSpPr>
              <p:spPr bwMode="auto">
                <a:xfrm>
                  <a:off x="83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2" name="Group 312"/>
              <p:cNvGrpSpPr>
                <a:grpSpLocks/>
              </p:cNvGrpSpPr>
              <p:nvPr/>
            </p:nvGrpSpPr>
            <p:grpSpPr bwMode="auto">
              <a:xfrm>
                <a:off x="1122" y="1846"/>
                <a:ext cx="290" cy="346"/>
                <a:chOff x="1122" y="1846"/>
                <a:chExt cx="290" cy="346"/>
              </a:xfrm>
            </p:grpSpPr>
            <p:sp>
              <p:nvSpPr>
                <p:cNvPr id="6364" name="Rectangle 313"/>
                <p:cNvSpPr>
                  <a:spLocks noChangeArrowheads="1"/>
                </p:cNvSpPr>
                <p:nvPr/>
              </p:nvSpPr>
              <p:spPr bwMode="auto">
                <a:xfrm>
                  <a:off x="112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365" name="Rectangle 314"/>
                <p:cNvSpPr>
                  <a:spLocks noChangeArrowheads="1"/>
                </p:cNvSpPr>
                <p:nvPr/>
              </p:nvSpPr>
              <p:spPr bwMode="auto">
                <a:xfrm>
                  <a:off x="112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3" name="Group 315"/>
              <p:cNvGrpSpPr>
                <a:grpSpLocks/>
              </p:cNvGrpSpPr>
              <p:nvPr/>
            </p:nvGrpSpPr>
            <p:grpSpPr bwMode="auto">
              <a:xfrm>
                <a:off x="1412" y="1846"/>
                <a:ext cx="290" cy="346"/>
                <a:chOff x="1412" y="1846"/>
                <a:chExt cx="290" cy="346"/>
              </a:xfrm>
            </p:grpSpPr>
            <p:sp>
              <p:nvSpPr>
                <p:cNvPr id="6362" name="Rectangle 316"/>
                <p:cNvSpPr>
                  <a:spLocks noChangeArrowheads="1"/>
                </p:cNvSpPr>
                <p:nvPr/>
              </p:nvSpPr>
              <p:spPr bwMode="auto">
                <a:xfrm>
                  <a:off x="141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322.23</a:t>
                  </a:r>
                  <a:endParaRPr lang="en-US"/>
                </a:p>
              </p:txBody>
            </p:sp>
            <p:sp>
              <p:nvSpPr>
                <p:cNvPr id="6363" name="Rectangle 317"/>
                <p:cNvSpPr>
                  <a:spLocks noChangeArrowheads="1"/>
                </p:cNvSpPr>
                <p:nvPr/>
              </p:nvSpPr>
              <p:spPr bwMode="auto">
                <a:xfrm>
                  <a:off x="141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4" name="Group 318"/>
              <p:cNvGrpSpPr>
                <a:grpSpLocks/>
              </p:cNvGrpSpPr>
              <p:nvPr/>
            </p:nvGrpSpPr>
            <p:grpSpPr bwMode="auto">
              <a:xfrm>
                <a:off x="1702" y="1846"/>
                <a:ext cx="290" cy="346"/>
                <a:chOff x="1702" y="1846"/>
                <a:chExt cx="290" cy="346"/>
              </a:xfrm>
            </p:grpSpPr>
            <p:sp>
              <p:nvSpPr>
                <p:cNvPr id="6360" name="Rectangle 319"/>
                <p:cNvSpPr>
                  <a:spLocks noChangeArrowheads="1"/>
                </p:cNvSpPr>
                <p:nvPr/>
              </p:nvSpPr>
              <p:spPr bwMode="auto">
                <a:xfrm>
                  <a:off x="170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321.89</a:t>
                  </a:r>
                  <a:endParaRPr lang="en-US"/>
                </a:p>
              </p:txBody>
            </p:sp>
            <p:sp>
              <p:nvSpPr>
                <p:cNvPr id="6361" name="Rectangle 320"/>
                <p:cNvSpPr>
                  <a:spLocks noChangeArrowheads="1"/>
                </p:cNvSpPr>
                <p:nvPr/>
              </p:nvSpPr>
              <p:spPr bwMode="auto">
                <a:xfrm>
                  <a:off x="170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5" name="Group 321"/>
              <p:cNvGrpSpPr>
                <a:grpSpLocks/>
              </p:cNvGrpSpPr>
              <p:nvPr/>
            </p:nvGrpSpPr>
            <p:grpSpPr bwMode="auto">
              <a:xfrm>
                <a:off x="1992" y="1846"/>
                <a:ext cx="290" cy="346"/>
                <a:chOff x="1992" y="1846"/>
                <a:chExt cx="290" cy="346"/>
              </a:xfrm>
            </p:grpSpPr>
            <p:sp>
              <p:nvSpPr>
                <p:cNvPr id="6358" name="Rectangle 322"/>
                <p:cNvSpPr>
                  <a:spLocks noChangeArrowheads="1"/>
                </p:cNvSpPr>
                <p:nvPr/>
              </p:nvSpPr>
              <p:spPr bwMode="auto">
                <a:xfrm>
                  <a:off x="199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320.44</a:t>
                  </a:r>
                  <a:endParaRPr lang="en-US"/>
                </a:p>
              </p:txBody>
            </p:sp>
            <p:sp>
              <p:nvSpPr>
                <p:cNvPr id="6359" name="Rectangle 323"/>
                <p:cNvSpPr>
                  <a:spLocks noChangeArrowheads="1"/>
                </p:cNvSpPr>
                <p:nvPr/>
              </p:nvSpPr>
              <p:spPr bwMode="auto">
                <a:xfrm>
                  <a:off x="199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6" name="Group 324"/>
              <p:cNvGrpSpPr>
                <a:grpSpLocks/>
              </p:cNvGrpSpPr>
              <p:nvPr/>
            </p:nvGrpSpPr>
            <p:grpSpPr bwMode="auto">
              <a:xfrm>
                <a:off x="2282" y="1846"/>
                <a:ext cx="290" cy="346"/>
                <a:chOff x="2282" y="1846"/>
                <a:chExt cx="290" cy="346"/>
              </a:xfrm>
            </p:grpSpPr>
            <p:sp>
              <p:nvSpPr>
                <p:cNvPr id="6356" name="Rectangle 325"/>
                <p:cNvSpPr>
                  <a:spLocks noChangeArrowheads="1"/>
                </p:cNvSpPr>
                <p:nvPr/>
              </p:nvSpPr>
              <p:spPr bwMode="auto">
                <a:xfrm>
                  <a:off x="228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318.7</a:t>
                  </a:r>
                  <a:endParaRPr lang="en-US"/>
                </a:p>
              </p:txBody>
            </p:sp>
            <p:sp>
              <p:nvSpPr>
                <p:cNvPr id="6357" name="Rectangle 326"/>
                <p:cNvSpPr>
                  <a:spLocks noChangeArrowheads="1"/>
                </p:cNvSpPr>
                <p:nvPr/>
              </p:nvSpPr>
              <p:spPr bwMode="auto">
                <a:xfrm>
                  <a:off x="228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7" name="Group 327"/>
              <p:cNvGrpSpPr>
                <a:grpSpLocks/>
              </p:cNvGrpSpPr>
              <p:nvPr/>
            </p:nvGrpSpPr>
            <p:grpSpPr bwMode="auto">
              <a:xfrm>
                <a:off x="2572" y="1846"/>
                <a:ext cx="290" cy="346"/>
                <a:chOff x="2572" y="1846"/>
                <a:chExt cx="290" cy="346"/>
              </a:xfrm>
            </p:grpSpPr>
            <p:sp>
              <p:nvSpPr>
                <p:cNvPr id="6354" name="Rectangle 328"/>
                <p:cNvSpPr>
                  <a:spLocks noChangeArrowheads="1"/>
                </p:cNvSpPr>
                <p:nvPr/>
              </p:nvSpPr>
              <p:spPr bwMode="auto">
                <a:xfrm>
                  <a:off x="257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316.7</a:t>
                  </a:r>
                  <a:endParaRPr lang="en-US"/>
                </a:p>
              </p:txBody>
            </p:sp>
            <p:sp>
              <p:nvSpPr>
                <p:cNvPr id="6355" name="Rectangle 329"/>
                <p:cNvSpPr>
                  <a:spLocks noChangeArrowheads="1"/>
                </p:cNvSpPr>
                <p:nvPr/>
              </p:nvSpPr>
              <p:spPr bwMode="auto">
                <a:xfrm>
                  <a:off x="257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8" name="Group 330"/>
              <p:cNvGrpSpPr>
                <a:grpSpLocks/>
              </p:cNvGrpSpPr>
              <p:nvPr/>
            </p:nvGrpSpPr>
            <p:grpSpPr bwMode="auto">
              <a:xfrm>
                <a:off x="2862" y="1846"/>
                <a:ext cx="290" cy="346"/>
                <a:chOff x="2862" y="1846"/>
                <a:chExt cx="290" cy="346"/>
              </a:xfrm>
            </p:grpSpPr>
            <p:sp>
              <p:nvSpPr>
                <p:cNvPr id="6352" name="Rectangle 331"/>
                <p:cNvSpPr>
                  <a:spLocks noChangeArrowheads="1"/>
                </p:cNvSpPr>
                <p:nvPr/>
              </p:nvSpPr>
              <p:spPr bwMode="auto">
                <a:xfrm>
                  <a:off x="286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316.87</a:t>
                  </a:r>
                  <a:endParaRPr lang="en-US"/>
                </a:p>
              </p:txBody>
            </p:sp>
            <p:sp>
              <p:nvSpPr>
                <p:cNvPr id="6353" name="Rectangle 332"/>
                <p:cNvSpPr>
                  <a:spLocks noChangeArrowheads="1"/>
                </p:cNvSpPr>
                <p:nvPr/>
              </p:nvSpPr>
              <p:spPr bwMode="auto">
                <a:xfrm>
                  <a:off x="286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59" name="Group 333"/>
              <p:cNvGrpSpPr>
                <a:grpSpLocks/>
              </p:cNvGrpSpPr>
              <p:nvPr/>
            </p:nvGrpSpPr>
            <p:grpSpPr bwMode="auto">
              <a:xfrm>
                <a:off x="3152" y="1846"/>
                <a:ext cx="290" cy="346"/>
                <a:chOff x="3152" y="1846"/>
                <a:chExt cx="290" cy="346"/>
              </a:xfrm>
            </p:grpSpPr>
            <p:sp>
              <p:nvSpPr>
                <p:cNvPr id="6350" name="Rectangle 334"/>
                <p:cNvSpPr>
                  <a:spLocks noChangeArrowheads="1"/>
                </p:cNvSpPr>
                <p:nvPr/>
              </p:nvSpPr>
              <p:spPr bwMode="auto">
                <a:xfrm>
                  <a:off x="315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317.68</a:t>
                  </a:r>
                  <a:endParaRPr lang="en-US"/>
                </a:p>
              </p:txBody>
            </p:sp>
            <p:sp>
              <p:nvSpPr>
                <p:cNvPr id="6351" name="Rectangle 335"/>
                <p:cNvSpPr>
                  <a:spLocks noChangeArrowheads="1"/>
                </p:cNvSpPr>
                <p:nvPr/>
              </p:nvSpPr>
              <p:spPr bwMode="auto">
                <a:xfrm>
                  <a:off x="315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0" name="Group 336"/>
              <p:cNvGrpSpPr>
                <a:grpSpLocks/>
              </p:cNvGrpSpPr>
              <p:nvPr/>
            </p:nvGrpSpPr>
            <p:grpSpPr bwMode="auto">
              <a:xfrm>
                <a:off x="3442" y="1846"/>
                <a:ext cx="290" cy="346"/>
                <a:chOff x="3442" y="1846"/>
                <a:chExt cx="290" cy="346"/>
              </a:xfrm>
            </p:grpSpPr>
            <p:sp>
              <p:nvSpPr>
                <p:cNvPr id="6348" name="Rectangle 337"/>
                <p:cNvSpPr>
                  <a:spLocks noChangeArrowheads="1"/>
                </p:cNvSpPr>
                <p:nvPr/>
              </p:nvSpPr>
              <p:spPr bwMode="auto">
                <a:xfrm>
                  <a:off x="344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318.71</a:t>
                  </a:r>
                  <a:endParaRPr lang="en-US"/>
                </a:p>
              </p:txBody>
            </p:sp>
            <p:sp>
              <p:nvSpPr>
                <p:cNvPr id="6349" name="Rectangle 338"/>
                <p:cNvSpPr>
                  <a:spLocks noChangeArrowheads="1"/>
                </p:cNvSpPr>
                <p:nvPr/>
              </p:nvSpPr>
              <p:spPr bwMode="auto">
                <a:xfrm>
                  <a:off x="344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1" name="Group 339"/>
              <p:cNvGrpSpPr>
                <a:grpSpLocks/>
              </p:cNvGrpSpPr>
              <p:nvPr/>
            </p:nvGrpSpPr>
            <p:grpSpPr bwMode="auto">
              <a:xfrm>
                <a:off x="3732" y="1846"/>
                <a:ext cx="290" cy="346"/>
                <a:chOff x="3732" y="1846"/>
                <a:chExt cx="290" cy="346"/>
              </a:xfrm>
            </p:grpSpPr>
            <p:sp>
              <p:nvSpPr>
                <p:cNvPr id="6346" name="Rectangle 340"/>
                <p:cNvSpPr>
                  <a:spLocks noChangeArrowheads="1"/>
                </p:cNvSpPr>
                <p:nvPr/>
              </p:nvSpPr>
              <p:spPr bwMode="auto">
                <a:xfrm>
                  <a:off x="3732" y="1846"/>
                  <a:ext cx="290" cy="34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-99.99</a:t>
                  </a:r>
                  <a:endParaRPr lang="en-US"/>
                </a:p>
              </p:txBody>
            </p:sp>
            <p:sp>
              <p:nvSpPr>
                <p:cNvPr id="6347" name="Rectangle 341"/>
                <p:cNvSpPr>
                  <a:spLocks noChangeArrowheads="1"/>
                </p:cNvSpPr>
                <p:nvPr/>
              </p:nvSpPr>
              <p:spPr bwMode="auto">
                <a:xfrm>
                  <a:off x="3732" y="1846"/>
                  <a:ext cx="290" cy="34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2" name="Group 342"/>
              <p:cNvGrpSpPr>
                <a:grpSpLocks/>
              </p:cNvGrpSpPr>
              <p:nvPr/>
            </p:nvGrpSpPr>
            <p:grpSpPr bwMode="auto">
              <a:xfrm>
                <a:off x="0" y="2192"/>
                <a:ext cx="252" cy="250"/>
                <a:chOff x="0" y="2192"/>
                <a:chExt cx="252" cy="250"/>
              </a:xfrm>
            </p:grpSpPr>
            <p:sp>
              <p:nvSpPr>
                <p:cNvPr id="6344" name="Rectangle 343"/>
                <p:cNvSpPr>
                  <a:spLocks noChangeArrowheads="1"/>
                </p:cNvSpPr>
                <p:nvPr/>
              </p:nvSpPr>
              <p:spPr bwMode="auto">
                <a:xfrm>
                  <a:off x="0" y="2192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1965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345" name="Rectangle 344"/>
                <p:cNvSpPr>
                  <a:spLocks noChangeArrowheads="1"/>
                </p:cNvSpPr>
                <p:nvPr/>
              </p:nvSpPr>
              <p:spPr bwMode="auto">
                <a:xfrm>
                  <a:off x="0" y="2192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3" name="Group 345"/>
              <p:cNvGrpSpPr>
                <a:grpSpLocks/>
              </p:cNvGrpSpPr>
              <p:nvPr/>
            </p:nvGrpSpPr>
            <p:grpSpPr bwMode="auto">
              <a:xfrm>
                <a:off x="252" y="2192"/>
                <a:ext cx="290" cy="250"/>
                <a:chOff x="252" y="2192"/>
                <a:chExt cx="290" cy="250"/>
              </a:xfrm>
            </p:grpSpPr>
            <p:sp>
              <p:nvSpPr>
                <p:cNvPr id="6342" name="Rectangle 346"/>
                <p:cNvSpPr>
                  <a:spLocks noChangeArrowheads="1"/>
                </p:cNvSpPr>
                <p:nvPr/>
              </p:nvSpPr>
              <p:spPr bwMode="auto">
                <a:xfrm>
                  <a:off x="25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319.44</a:t>
                  </a:r>
                  <a:endParaRPr lang="en-US"/>
                </a:p>
              </p:txBody>
            </p:sp>
            <p:sp>
              <p:nvSpPr>
                <p:cNvPr id="6343" name="Rectangle 347"/>
                <p:cNvSpPr>
                  <a:spLocks noChangeArrowheads="1"/>
                </p:cNvSpPr>
                <p:nvPr/>
              </p:nvSpPr>
              <p:spPr bwMode="auto">
                <a:xfrm>
                  <a:off x="25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4" name="Group 348"/>
              <p:cNvGrpSpPr>
                <a:grpSpLocks/>
              </p:cNvGrpSpPr>
              <p:nvPr/>
            </p:nvGrpSpPr>
            <p:grpSpPr bwMode="auto">
              <a:xfrm>
                <a:off x="542" y="2192"/>
                <a:ext cx="290" cy="250"/>
                <a:chOff x="542" y="2192"/>
                <a:chExt cx="290" cy="250"/>
              </a:xfrm>
            </p:grpSpPr>
            <p:sp>
              <p:nvSpPr>
                <p:cNvPr id="6340" name="Rectangle 349"/>
                <p:cNvSpPr>
                  <a:spLocks noChangeArrowheads="1"/>
                </p:cNvSpPr>
                <p:nvPr/>
              </p:nvSpPr>
              <p:spPr bwMode="auto">
                <a:xfrm>
                  <a:off x="54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dirty="0"/>
                    <a:t>320.44</a:t>
                  </a:r>
                  <a:endParaRPr lang="en-US" dirty="0"/>
                </a:p>
              </p:txBody>
            </p:sp>
            <p:sp>
              <p:nvSpPr>
                <p:cNvPr id="6341" name="Rectangle 350"/>
                <p:cNvSpPr>
                  <a:spLocks noChangeArrowheads="1"/>
                </p:cNvSpPr>
                <p:nvPr/>
              </p:nvSpPr>
              <p:spPr bwMode="auto">
                <a:xfrm>
                  <a:off x="54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5" name="Group 351"/>
              <p:cNvGrpSpPr>
                <a:grpSpLocks/>
              </p:cNvGrpSpPr>
              <p:nvPr/>
            </p:nvGrpSpPr>
            <p:grpSpPr bwMode="auto">
              <a:xfrm>
                <a:off x="832" y="2192"/>
                <a:ext cx="290" cy="250"/>
                <a:chOff x="832" y="2192"/>
                <a:chExt cx="290" cy="250"/>
              </a:xfrm>
            </p:grpSpPr>
            <p:sp>
              <p:nvSpPr>
                <p:cNvPr id="6338" name="Rectangle 352"/>
                <p:cNvSpPr>
                  <a:spLocks noChangeArrowheads="1"/>
                </p:cNvSpPr>
                <p:nvPr/>
              </p:nvSpPr>
              <p:spPr bwMode="auto">
                <a:xfrm>
                  <a:off x="83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320.89</a:t>
                  </a:r>
                  <a:endParaRPr lang="en-US"/>
                </a:p>
              </p:txBody>
            </p:sp>
            <p:sp>
              <p:nvSpPr>
                <p:cNvPr id="6339" name="Rectangle 353"/>
                <p:cNvSpPr>
                  <a:spLocks noChangeArrowheads="1"/>
                </p:cNvSpPr>
                <p:nvPr/>
              </p:nvSpPr>
              <p:spPr bwMode="auto">
                <a:xfrm>
                  <a:off x="83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6" name="Group 354"/>
              <p:cNvGrpSpPr>
                <a:grpSpLocks/>
              </p:cNvGrpSpPr>
              <p:nvPr/>
            </p:nvGrpSpPr>
            <p:grpSpPr bwMode="auto">
              <a:xfrm>
                <a:off x="1122" y="2192"/>
                <a:ext cx="290" cy="250"/>
                <a:chOff x="1122" y="2192"/>
                <a:chExt cx="290" cy="250"/>
              </a:xfrm>
            </p:grpSpPr>
            <p:sp>
              <p:nvSpPr>
                <p:cNvPr id="6336" name="Rectangle 355"/>
                <p:cNvSpPr>
                  <a:spLocks noChangeArrowheads="1"/>
                </p:cNvSpPr>
                <p:nvPr/>
              </p:nvSpPr>
              <p:spPr bwMode="auto">
                <a:xfrm>
                  <a:off x="112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322.13</a:t>
                  </a:r>
                  <a:endParaRPr lang="en-US"/>
                </a:p>
              </p:txBody>
            </p:sp>
            <p:sp>
              <p:nvSpPr>
                <p:cNvPr id="6337" name="Rectangle 356"/>
                <p:cNvSpPr>
                  <a:spLocks noChangeArrowheads="1"/>
                </p:cNvSpPr>
                <p:nvPr/>
              </p:nvSpPr>
              <p:spPr bwMode="auto">
                <a:xfrm>
                  <a:off x="112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7" name="Group 357"/>
              <p:cNvGrpSpPr>
                <a:grpSpLocks/>
              </p:cNvGrpSpPr>
              <p:nvPr/>
            </p:nvGrpSpPr>
            <p:grpSpPr bwMode="auto">
              <a:xfrm>
                <a:off x="1412" y="2192"/>
                <a:ext cx="290" cy="250"/>
                <a:chOff x="1412" y="2192"/>
                <a:chExt cx="290" cy="250"/>
              </a:xfrm>
            </p:grpSpPr>
            <p:sp>
              <p:nvSpPr>
                <p:cNvPr id="6334" name="Rectangle 358"/>
                <p:cNvSpPr>
                  <a:spLocks noChangeArrowheads="1"/>
                </p:cNvSpPr>
                <p:nvPr/>
              </p:nvSpPr>
              <p:spPr bwMode="auto">
                <a:xfrm>
                  <a:off x="141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322.16</a:t>
                  </a:r>
                  <a:endParaRPr lang="en-US"/>
                </a:p>
              </p:txBody>
            </p:sp>
            <p:sp>
              <p:nvSpPr>
                <p:cNvPr id="6335" name="Rectangle 359"/>
                <p:cNvSpPr>
                  <a:spLocks noChangeArrowheads="1"/>
                </p:cNvSpPr>
                <p:nvPr/>
              </p:nvSpPr>
              <p:spPr bwMode="auto">
                <a:xfrm>
                  <a:off x="141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8" name="Group 360"/>
              <p:cNvGrpSpPr>
                <a:grpSpLocks/>
              </p:cNvGrpSpPr>
              <p:nvPr/>
            </p:nvGrpSpPr>
            <p:grpSpPr bwMode="auto">
              <a:xfrm>
                <a:off x="1702" y="2192"/>
                <a:ext cx="290" cy="250"/>
                <a:chOff x="1702" y="2192"/>
                <a:chExt cx="290" cy="250"/>
              </a:xfrm>
            </p:grpSpPr>
            <p:sp>
              <p:nvSpPr>
                <p:cNvPr id="6332" name="Rectangle 361"/>
                <p:cNvSpPr>
                  <a:spLocks noChangeArrowheads="1"/>
                </p:cNvSpPr>
                <p:nvPr/>
              </p:nvSpPr>
              <p:spPr bwMode="auto">
                <a:xfrm>
                  <a:off x="170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321.87</a:t>
                  </a:r>
                  <a:endParaRPr lang="en-US"/>
                </a:p>
              </p:txBody>
            </p:sp>
            <p:sp>
              <p:nvSpPr>
                <p:cNvPr id="6333" name="Rectangle 362"/>
                <p:cNvSpPr>
                  <a:spLocks noChangeArrowheads="1"/>
                </p:cNvSpPr>
                <p:nvPr/>
              </p:nvSpPr>
              <p:spPr bwMode="auto">
                <a:xfrm>
                  <a:off x="170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69" name="Group 363"/>
              <p:cNvGrpSpPr>
                <a:grpSpLocks/>
              </p:cNvGrpSpPr>
              <p:nvPr/>
            </p:nvGrpSpPr>
            <p:grpSpPr bwMode="auto">
              <a:xfrm>
                <a:off x="1992" y="2192"/>
                <a:ext cx="290" cy="250"/>
                <a:chOff x="1992" y="2192"/>
                <a:chExt cx="290" cy="250"/>
              </a:xfrm>
            </p:grpSpPr>
            <p:sp>
              <p:nvSpPr>
                <p:cNvPr id="6330" name="Rectangle 364"/>
                <p:cNvSpPr>
                  <a:spLocks noChangeArrowheads="1"/>
                </p:cNvSpPr>
                <p:nvPr/>
              </p:nvSpPr>
              <p:spPr bwMode="auto">
                <a:xfrm>
                  <a:off x="199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321.21</a:t>
                  </a:r>
                  <a:endParaRPr lang="en-US"/>
                </a:p>
              </p:txBody>
            </p:sp>
            <p:sp>
              <p:nvSpPr>
                <p:cNvPr id="6331" name="Rectangle 365"/>
                <p:cNvSpPr>
                  <a:spLocks noChangeArrowheads="1"/>
                </p:cNvSpPr>
                <p:nvPr/>
              </p:nvSpPr>
              <p:spPr bwMode="auto">
                <a:xfrm>
                  <a:off x="199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0" name="Group 366"/>
              <p:cNvGrpSpPr>
                <a:grpSpLocks/>
              </p:cNvGrpSpPr>
              <p:nvPr/>
            </p:nvGrpSpPr>
            <p:grpSpPr bwMode="auto">
              <a:xfrm>
                <a:off x="2282" y="2192"/>
                <a:ext cx="290" cy="250"/>
                <a:chOff x="2282" y="2192"/>
                <a:chExt cx="290" cy="250"/>
              </a:xfrm>
            </p:grpSpPr>
            <p:sp>
              <p:nvSpPr>
                <p:cNvPr id="6328" name="Rectangle 367"/>
                <p:cNvSpPr>
                  <a:spLocks noChangeArrowheads="1"/>
                </p:cNvSpPr>
                <p:nvPr/>
              </p:nvSpPr>
              <p:spPr bwMode="auto">
                <a:xfrm>
                  <a:off x="228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318.87</a:t>
                  </a:r>
                  <a:endParaRPr lang="en-US"/>
                </a:p>
              </p:txBody>
            </p:sp>
            <p:sp>
              <p:nvSpPr>
                <p:cNvPr id="6329" name="Rectangle 368"/>
                <p:cNvSpPr>
                  <a:spLocks noChangeArrowheads="1"/>
                </p:cNvSpPr>
                <p:nvPr/>
              </p:nvSpPr>
              <p:spPr bwMode="auto">
                <a:xfrm>
                  <a:off x="228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1" name="Group 369"/>
              <p:cNvGrpSpPr>
                <a:grpSpLocks/>
              </p:cNvGrpSpPr>
              <p:nvPr/>
            </p:nvGrpSpPr>
            <p:grpSpPr bwMode="auto">
              <a:xfrm>
                <a:off x="2572" y="2192"/>
                <a:ext cx="290" cy="250"/>
                <a:chOff x="2572" y="2192"/>
                <a:chExt cx="290" cy="250"/>
              </a:xfrm>
            </p:grpSpPr>
            <p:sp>
              <p:nvSpPr>
                <p:cNvPr id="6326" name="Rectangle 370"/>
                <p:cNvSpPr>
                  <a:spLocks noChangeArrowheads="1"/>
                </p:cNvSpPr>
                <p:nvPr/>
              </p:nvSpPr>
              <p:spPr bwMode="auto">
                <a:xfrm>
                  <a:off x="257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317.81</a:t>
                  </a:r>
                  <a:endParaRPr lang="en-US"/>
                </a:p>
              </p:txBody>
            </p:sp>
            <p:sp>
              <p:nvSpPr>
                <p:cNvPr id="6327" name="Rectangle 371"/>
                <p:cNvSpPr>
                  <a:spLocks noChangeArrowheads="1"/>
                </p:cNvSpPr>
                <p:nvPr/>
              </p:nvSpPr>
              <p:spPr bwMode="auto">
                <a:xfrm>
                  <a:off x="257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2" name="Group 372"/>
              <p:cNvGrpSpPr>
                <a:grpSpLocks/>
              </p:cNvGrpSpPr>
              <p:nvPr/>
            </p:nvGrpSpPr>
            <p:grpSpPr bwMode="auto">
              <a:xfrm>
                <a:off x="2862" y="2192"/>
                <a:ext cx="290" cy="250"/>
                <a:chOff x="2862" y="2192"/>
                <a:chExt cx="290" cy="250"/>
              </a:xfrm>
            </p:grpSpPr>
            <p:sp>
              <p:nvSpPr>
                <p:cNvPr id="6324" name="Rectangle 373"/>
                <p:cNvSpPr>
                  <a:spLocks noChangeArrowheads="1"/>
                </p:cNvSpPr>
                <p:nvPr/>
              </p:nvSpPr>
              <p:spPr bwMode="auto">
                <a:xfrm>
                  <a:off x="286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317.3</a:t>
                  </a:r>
                  <a:endParaRPr lang="en-US"/>
                </a:p>
              </p:txBody>
            </p:sp>
            <p:sp>
              <p:nvSpPr>
                <p:cNvPr id="6325" name="Rectangle 374"/>
                <p:cNvSpPr>
                  <a:spLocks noChangeArrowheads="1"/>
                </p:cNvSpPr>
                <p:nvPr/>
              </p:nvSpPr>
              <p:spPr bwMode="auto">
                <a:xfrm>
                  <a:off x="286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3" name="Group 375"/>
              <p:cNvGrpSpPr>
                <a:grpSpLocks/>
              </p:cNvGrpSpPr>
              <p:nvPr/>
            </p:nvGrpSpPr>
            <p:grpSpPr bwMode="auto">
              <a:xfrm>
                <a:off x="3152" y="2192"/>
                <a:ext cx="290" cy="250"/>
                <a:chOff x="3152" y="2192"/>
                <a:chExt cx="290" cy="250"/>
              </a:xfrm>
            </p:grpSpPr>
            <p:sp>
              <p:nvSpPr>
                <p:cNvPr id="6322" name="Rectangle 376"/>
                <p:cNvSpPr>
                  <a:spLocks noChangeArrowheads="1"/>
                </p:cNvSpPr>
                <p:nvPr/>
              </p:nvSpPr>
              <p:spPr bwMode="auto">
                <a:xfrm>
                  <a:off x="315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318.87</a:t>
                  </a:r>
                  <a:endParaRPr lang="en-US"/>
                </a:p>
              </p:txBody>
            </p:sp>
            <p:sp>
              <p:nvSpPr>
                <p:cNvPr id="6323" name="Rectangle 377"/>
                <p:cNvSpPr>
                  <a:spLocks noChangeArrowheads="1"/>
                </p:cNvSpPr>
                <p:nvPr/>
              </p:nvSpPr>
              <p:spPr bwMode="auto">
                <a:xfrm>
                  <a:off x="315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4" name="Group 378"/>
              <p:cNvGrpSpPr>
                <a:grpSpLocks/>
              </p:cNvGrpSpPr>
              <p:nvPr/>
            </p:nvGrpSpPr>
            <p:grpSpPr bwMode="auto">
              <a:xfrm>
                <a:off x="3442" y="2192"/>
                <a:ext cx="290" cy="250"/>
                <a:chOff x="3442" y="2192"/>
                <a:chExt cx="290" cy="250"/>
              </a:xfrm>
            </p:grpSpPr>
            <p:sp>
              <p:nvSpPr>
                <p:cNvPr id="6320" name="Rectangle 379"/>
                <p:cNvSpPr>
                  <a:spLocks noChangeArrowheads="1"/>
                </p:cNvSpPr>
                <p:nvPr/>
              </p:nvSpPr>
              <p:spPr bwMode="auto">
                <a:xfrm>
                  <a:off x="344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319.42</a:t>
                  </a:r>
                  <a:endParaRPr lang="en-US"/>
                </a:p>
              </p:txBody>
            </p:sp>
            <p:sp>
              <p:nvSpPr>
                <p:cNvPr id="6321" name="Rectangle 380"/>
                <p:cNvSpPr>
                  <a:spLocks noChangeArrowheads="1"/>
                </p:cNvSpPr>
                <p:nvPr/>
              </p:nvSpPr>
              <p:spPr bwMode="auto">
                <a:xfrm>
                  <a:off x="344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5" name="Group 381"/>
              <p:cNvGrpSpPr>
                <a:grpSpLocks/>
              </p:cNvGrpSpPr>
              <p:nvPr/>
            </p:nvGrpSpPr>
            <p:grpSpPr bwMode="auto">
              <a:xfrm>
                <a:off x="3732" y="2192"/>
                <a:ext cx="290" cy="250"/>
                <a:chOff x="3732" y="2192"/>
                <a:chExt cx="290" cy="250"/>
              </a:xfrm>
            </p:grpSpPr>
            <p:sp>
              <p:nvSpPr>
                <p:cNvPr id="6318" name="Rectangle 382"/>
                <p:cNvSpPr>
                  <a:spLocks noChangeArrowheads="1"/>
                </p:cNvSpPr>
                <p:nvPr/>
              </p:nvSpPr>
              <p:spPr bwMode="auto">
                <a:xfrm>
                  <a:off x="3732" y="219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320.03</a:t>
                  </a:r>
                  <a:endParaRPr lang="en-US"/>
                </a:p>
              </p:txBody>
            </p:sp>
            <p:sp>
              <p:nvSpPr>
                <p:cNvPr id="6319" name="Rectangle 383"/>
                <p:cNvSpPr>
                  <a:spLocks noChangeArrowheads="1"/>
                </p:cNvSpPr>
                <p:nvPr/>
              </p:nvSpPr>
              <p:spPr bwMode="auto">
                <a:xfrm>
                  <a:off x="3732" y="219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6" name="Group 384"/>
              <p:cNvGrpSpPr>
                <a:grpSpLocks/>
              </p:cNvGrpSpPr>
              <p:nvPr/>
            </p:nvGrpSpPr>
            <p:grpSpPr bwMode="auto">
              <a:xfrm>
                <a:off x="0" y="2442"/>
                <a:ext cx="252" cy="250"/>
                <a:chOff x="0" y="2442"/>
                <a:chExt cx="252" cy="250"/>
              </a:xfrm>
            </p:grpSpPr>
            <p:sp>
              <p:nvSpPr>
                <p:cNvPr id="6316" name="Rectangle 385"/>
                <p:cNvSpPr>
                  <a:spLocks noChangeArrowheads="1"/>
                </p:cNvSpPr>
                <p:nvPr/>
              </p:nvSpPr>
              <p:spPr bwMode="auto">
                <a:xfrm>
                  <a:off x="0" y="2442"/>
                  <a:ext cx="25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 b="1">
                      <a:solidFill>
                        <a:srgbClr val="FFFF00"/>
                      </a:solidFill>
                      <a:latin typeface="Arial" pitchFamily="34" charset="0"/>
                      <a:cs typeface="Arial" pitchFamily="34" charset="0"/>
                    </a:rPr>
                    <a:t>1966</a:t>
                  </a:r>
                  <a:endParaRPr 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317" name="Rectangle 386"/>
                <p:cNvSpPr>
                  <a:spLocks noChangeArrowheads="1"/>
                </p:cNvSpPr>
                <p:nvPr/>
              </p:nvSpPr>
              <p:spPr bwMode="auto">
                <a:xfrm>
                  <a:off x="0" y="2442"/>
                  <a:ext cx="252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7" name="Group 387"/>
              <p:cNvGrpSpPr>
                <a:grpSpLocks/>
              </p:cNvGrpSpPr>
              <p:nvPr/>
            </p:nvGrpSpPr>
            <p:grpSpPr bwMode="auto">
              <a:xfrm>
                <a:off x="252" y="2442"/>
                <a:ext cx="290" cy="250"/>
                <a:chOff x="252" y="2442"/>
                <a:chExt cx="290" cy="250"/>
              </a:xfrm>
            </p:grpSpPr>
            <p:sp>
              <p:nvSpPr>
                <p:cNvPr id="6314" name="Rectangle 388"/>
                <p:cNvSpPr>
                  <a:spLocks noChangeArrowheads="1"/>
                </p:cNvSpPr>
                <p:nvPr/>
              </p:nvSpPr>
              <p:spPr bwMode="auto">
                <a:xfrm>
                  <a:off x="25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320.62</a:t>
                  </a:r>
                  <a:endParaRPr lang="en-US"/>
                </a:p>
              </p:txBody>
            </p:sp>
            <p:sp>
              <p:nvSpPr>
                <p:cNvPr id="6315" name="Rectangle 389"/>
                <p:cNvSpPr>
                  <a:spLocks noChangeArrowheads="1"/>
                </p:cNvSpPr>
                <p:nvPr/>
              </p:nvSpPr>
              <p:spPr bwMode="auto">
                <a:xfrm>
                  <a:off x="25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8" name="Group 390"/>
              <p:cNvGrpSpPr>
                <a:grpSpLocks/>
              </p:cNvGrpSpPr>
              <p:nvPr/>
            </p:nvGrpSpPr>
            <p:grpSpPr bwMode="auto">
              <a:xfrm>
                <a:off x="542" y="2442"/>
                <a:ext cx="290" cy="250"/>
                <a:chOff x="542" y="2442"/>
                <a:chExt cx="290" cy="250"/>
              </a:xfrm>
            </p:grpSpPr>
            <p:sp>
              <p:nvSpPr>
                <p:cNvPr id="6312" name="Rectangle 391"/>
                <p:cNvSpPr>
                  <a:spLocks noChangeArrowheads="1"/>
                </p:cNvSpPr>
                <p:nvPr/>
              </p:nvSpPr>
              <p:spPr bwMode="auto">
                <a:xfrm>
                  <a:off x="54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321.59</a:t>
                  </a:r>
                  <a:endParaRPr lang="en-US"/>
                </a:p>
              </p:txBody>
            </p:sp>
            <p:sp>
              <p:nvSpPr>
                <p:cNvPr id="6313" name="Rectangle 392"/>
                <p:cNvSpPr>
                  <a:spLocks noChangeArrowheads="1"/>
                </p:cNvSpPr>
                <p:nvPr/>
              </p:nvSpPr>
              <p:spPr bwMode="auto">
                <a:xfrm>
                  <a:off x="54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79" name="Group 393"/>
              <p:cNvGrpSpPr>
                <a:grpSpLocks/>
              </p:cNvGrpSpPr>
              <p:nvPr/>
            </p:nvGrpSpPr>
            <p:grpSpPr bwMode="auto">
              <a:xfrm>
                <a:off x="832" y="2442"/>
                <a:ext cx="290" cy="250"/>
                <a:chOff x="832" y="2442"/>
                <a:chExt cx="290" cy="250"/>
              </a:xfrm>
            </p:grpSpPr>
            <p:sp>
              <p:nvSpPr>
                <p:cNvPr id="6310" name="Rectangle 394"/>
                <p:cNvSpPr>
                  <a:spLocks noChangeArrowheads="1"/>
                </p:cNvSpPr>
                <p:nvPr/>
              </p:nvSpPr>
              <p:spPr bwMode="auto">
                <a:xfrm>
                  <a:off x="83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322.39</a:t>
                  </a:r>
                  <a:endParaRPr lang="en-US"/>
                </a:p>
              </p:txBody>
            </p:sp>
            <p:sp>
              <p:nvSpPr>
                <p:cNvPr id="6311" name="Rectangle 395"/>
                <p:cNvSpPr>
                  <a:spLocks noChangeArrowheads="1"/>
                </p:cNvSpPr>
                <p:nvPr/>
              </p:nvSpPr>
              <p:spPr bwMode="auto">
                <a:xfrm>
                  <a:off x="83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0" name="Group 396"/>
              <p:cNvGrpSpPr>
                <a:grpSpLocks/>
              </p:cNvGrpSpPr>
              <p:nvPr/>
            </p:nvGrpSpPr>
            <p:grpSpPr bwMode="auto">
              <a:xfrm>
                <a:off x="1122" y="2442"/>
                <a:ext cx="290" cy="250"/>
                <a:chOff x="1122" y="2442"/>
                <a:chExt cx="290" cy="250"/>
              </a:xfrm>
            </p:grpSpPr>
            <p:sp>
              <p:nvSpPr>
                <p:cNvPr id="6308" name="Rectangle 397"/>
                <p:cNvSpPr>
                  <a:spLocks noChangeArrowheads="1"/>
                </p:cNvSpPr>
                <p:nvPr/>
              </p:nvSpPr>
              <p:spPr bwMode="auto">
                <a:xfrm>
                  <a:off x="112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323.7</a:t>
                  </a:r>
                  <a:endParaRPr lang="en-US"/>
                </a:p>
              </p:txBody>
            </p:sp>
            <p:sp>
              <p:nvSpPr>
                <p:cNvPr id="6309" name="Rectangle 398"/>
                <p:cNvSpPr>
                  <a:spLocks noChangeArrowheads="1"/>
                </p:cNvSpPr>
                <p:nvPr/>
              </p:nvSpPr>
              <p:spPr bwMode="auto">
                <a:xfrm>
                  <a:off x="112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1" name="Group 399"/>
              <p:cNvGrpSpPr>
                <a:grpSpLocks/>
              </p:cNvGrpSpPr>
              <p:nvPr/>
            </p:nvGrpSpPr>
            <p:grpSpPr bwMode="auto">
              <a:xfrm>
                <a:off x="1412" y="2442"/>
                <a:ext cx="290" cy="250"/>
                <a:chOff x="1412" y="2442"/>
                <a:chExt cx="290" cy="250"/>
              </a:xfrm>
            </p:grpSpPr>
            <p:sp>
              <p:nvSpPr>
                <p:cNvPr id="6306" name="Rectangle 400"/>
                <p:cNvSpPr>
                  <a:spLocks noChangeArrowheads="1"/>
                </p:cNvSpPr>
                <p:nvPr/>
              </p:nvSpPr>
              <p:spPr bwMode="auto">
                <a:xfrm>
                  <a:off x="141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324.07</a:t>
                  </a:r>
                  <a:endParaRPr lang="en-US"/>
                </a:p>
              </p:txBody>
            </p:sp>
            <p:sp>
              <p:nvSpPr>
                <p:cNvPr id="6307" name="Rectangle 401"/>
                <p:cNvSpPr>
                  <a:spLocks noChangeArrowheads="1"/>
                </p:cNvSpPr>
                <p:nvPr/>
              </p:nvSpPr>
              <p:spPr bwMode="auto">
                <a:xfrm>
                  <a:off x="141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2" name="Group 402"/>
              <p:cNvGrpSpPr>
                <a:grpSpLocks/>
              </p:cNvGrpSpPr>
              <p:nvPr/>
            </p:nvGrpSpPr>
            <p:grpSpPr bwMode="auto">
              <a:xfrm>
                <a:off x="1702" y="2442"/>
                <a:ext cx="290" cy="250"/>
                <a:chOff x="1702" y="2442"/>
                <a:chExt cx="290" cy="250"/>
              </a:xfrm>
            </p:grpSpPr>
            <p:sp>
              <p:nvSpPr>
                <p:cNvPr id="6304" name="Rectangle 403"/>
                <p:cNvSpPr>
                  <a:spLocks noChangeArrowheads="1"/>
                </p:cNvSpPr>
                <p:nvPr/>
              </p:nvSpPr>
              <p:spPr bwMode="auto">
                <a:xfrm>
                  <a:off x="170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323.75</a:t>
                  </a:r>
                  <a:endParaRPr lang="en-US"/>
                </a:p>
              </p:txBody>
            </p:sp>
            <p:sp>
              <p:nvSpPr>
                <p:cNvPr id="6305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0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3" name="Group 405"/>
              <p:cNvGrpSpPr>
                <a:grpSpLocks/>
              </p:cNvGrpSpPr>
              <p:nvPr/>
            </p:nvGrpSpPr>
            <p:grpSpPr bwMode="auto">
              <a:xfrm>
                <a:off x="1992" y="2442"/>
                <a:ext cx="290" cy="250"/>
                <a:chOff x="1992" y="2442"/>
                <a:chExt cx="290" cy="250"/>
              </a:xfrm>
            </p:grpSpPr>
            <p:sp>
              <p:nvSpPr>
                <p:cNvPr id="6302" name="Rectangle 406"/>
                <p:cNvSpPr>
                  <a:spLocks noChangeArrowheads="1"/>
                </p:cNvSpPr>
                <p:nvPr/>
              </p:nvSpPr>
              <p:spPr bwMode="auto">
                <a:xfrm>
                  <a:off x="199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322.4</a:t>
                  </a:r>
                  <a:endParaRPr lang="en-US"/>
                </a:p>
              </p:txBody>
            </p:sp>
            <p:sp>
              <p:nvSpPr>
                <p:cNvPr id="6303" name="Rectangle 407"/>
                <p:cNvSpPr>
                  <a:spLocks noChangeArrowheads="1"/>
                </p:cNvSpPr>
                <p:nvPr/>
              </p:nvSpPr>
              <p:spPr bwMode="auto">
                <a:xfrm>
                  <a:off x="199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4" name="Group 408"/>
              <p:cNvGrpSpPr>
                <a:grpSpLocks/>
              </p:cNvGrpSpPr>
              <p:nvPr/>
            </p:nvGrpSpPr>
            <p:grpSpPr bwMode="auto">
              <a:xfrm>
                <a:off x="2282" y="2442"/>
                <a:ext cx="290" cy="250"/>
                <a:chOff x="2282" y="2442"/>
                <a:chExt cx="290" cy="250"/>
              </a:xfrm>
            </p:grpSpPr>
            <p:sp>
              <p:nvSpPr>
                <p:cNvPr id="6300" name="Rectangle 409"/>
                <p:cNvSpPr>
                  <a:spLocks noChangeArrowheads="1"/>
                </p:cNvSpPr>
                <p:nvPr/>
              </p:nvSpPr>
              <p:spPr bwMode="auto">
                <a:xfrm>
                  <a:off x="228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320.37</a:t>
                  </a:r>
                  <a:endParaRPr lang="en-US"/>
                </a:p>
              </p:txBody>
            </p:sp>
            <p:sp>
              <p:nvSpPr>
                <p:cNvPr id="6301" name="Rectangle 410"/>
                <p:cNvSpPr>
                  <a:spLocks noChangeArrowheads="1"/>
                </p:cNvSpPr>
                <p:nvPr/>
              </p:nvSpPr>
              <p:spPr bwMode="auto">
                <a:xfrm>
                  <a:off x="228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5" name="Group 411"/>
              <p:cNvGrpSpPr>
                <a:grpSpLocks/>
              </p:cNvGrpSpPr>
              <p:nvPr/>
            </p:nvGrpSpPr>
            <p:grpSpPr bwMode="auto">
              <a:xfrm>
                <a:off x="2572" y="2442"/>
                <a:ext cx="290" cy="250"/>
                <a:chOff x="2572" y="2442"/>
                <a:chExt cx="290" cy="250"/>
              </a:xfrm>
            </p:grpSpPr>
            <p:sp>
              <p:nvSpPr>
                <p:cNvPr id="6298" name="Rectangle 412"/>
                <p:cNvSpPr>
                  <a:spLocks noChangeArrowheads="1"/>
                </p:cNvSpPr>
                <p:nvPr/>
              </p:nvSpPr>
              <p:spPr bwMode="auto">
                <a:xfrm>
                  <a:off x="257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318.64</a:t>
                  </a:r>
                  <a:endParaRPr lang="en-US"/>
                </a:p>
              </p:txBody>
            </p:sp>
            <p:sp>
              <p:nvSpPr>
                <p:cNvPr id="6299" name="Rectangle 413"/>
                <p:cNvSpPr>
                  <a:spLocks noChangeArrowheads="1"/>
                </p:cNvSpPr>
                <p:nvPr/>
              </p:nvSpPr>
              <p:spPr bwMode="auto">
                <a:xfrm>
                  <a:off x="257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6" name="Group 414"/>
              <p:cNvGrpSpPr>
                <a:grpSpLocks/>
              </p:cNvGrpSpPr>
              <p:nvPr/>
            </p:nvGrpSpPr>
            <p:grpSpPr bwMode="auto">
              <a:xfrm>
                <a:off x="2862" y="2442"/>
                <a:ext cx="290" cy="250"/>
                <a:chOff x="2862" y="2442"/>
                <a:chExt cx="290" cy="250"/>
              </a:xfrm>
            </p:grpSpPr>
            <p:sp>
              <p:nvSpPr>
                <p:cNvPr id="6296" name="Rectangle 415"/>
                <p:cNvSpPr>
                  <a:spLocks noChangeArrowheads="1"/>
                </p:cNvSpPr>
                <p:nvPr/>
              </p:nvSpPr>
              <p:spPr bwMode="auto">
                <a:xfrm>
                  <a:off x="286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318.1</a:t>
                  </a:r>
                  <a:endParaRPr lang="en-US"/>
                </a:p>
              </p:txBody>
            </p:sp>
            <p:sp>
              <p:nvSpPr>
                <p:cNvPr id="6297" name="Rectangle 416"/>
                <p:cNvSpPr>
                  <a:spLocks noChangeArrowheads="1"/>
                </p:cNvSpPr>
                <p:nvPr/>
              </p:nvSpPr>
              <p:spPr bwMode="auto">
                <a:xfrm>
                  <a:off x="286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7" name="Group 417"/>
              <p:cNvGrpSpPr>
                <a:grpSpLocks/>
              </p:cNvGrpSpPr>
              <p:nvPr/>
            </p:nvGrpSpPr>
            <p:grpSpPr bwMode="auto">
              <a:xfrm>
                <a:off x="3152" y="2442"/>
                <a:ext cx="290" cy="250"/>
                <a:chOff x="3152" y="2442"/>
                <a:chExt cx="290" cy="250"/>
              </a:xfrm>
            </p:grpSpPr>
            <p:sp>
              <p:nvSpPr>
                <p:cNvPr id="6294" name="Rectangle 418"/>
                <p:cNvSpPr>
                  <a:spLocks noChangeArrowheads="1"/>
                </p:cNvSpPr>
                <p:nvPr/>
              </p:nvSpPr>
              <p:spPr bwMode="auto">
                <a:xfrm>
                  <a:off x="315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319.79</a:t>
                  </a:r>
                  <a:endParaRPr lang="en-US"/>
                </a:p>
              </p:txBody>
            </p:sp>
            <p:sp>
              <p:nvSpPr>
                <p:cNvPr id="6295" name="Rectangle 419"/>
                <p:cNvSpPr>
                  <a:spLocks noChangeArrowheads="1"/>
                </p:cNvSpPr>
                <p:nvPr/>
              </p:nvSpPr>
              <p:spPr bwMode="auto">
                <a:xfrm>
                  <a:off x="315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8" name="Group 420"/>
              <p:cNvGrpSpPr>
                <a:grpSpLocks/>
              </p:cNvGrpSpPr>
              <p:nvPr/>
            </p:nvGrpSpPr>
            <p:grpSpPr bwMode="auto">
              <a:xfrm>
                <a:off x="3442" y="2442"/>
                <a:ext cx="290" cy="250"/>
                <a:chOff x="3442" y="2442"/>
                <a:chExt cx="290" cy="250"/>
              </a:xfrm>
            </p:grpSpPr>
            <p:sp>
              <p:nvSpPr>
                <p:cNvPr id="6292" name="Rectangle 421"/>
                <p:cNvSpPr>
                  <a:spLocks noChangeArrowheads="1"/>
                </p:cNvSpPr>
                <p:nvPr/>
              </p:nvSpPr>
              <p:spPr bwMode="auto">
                <a:xfrm>
                  <a:off x="344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321.03</a:t>
                  </a:r>
                  <a:endParaRPr lang="en-US"/>
                </a:p>
              </p:txBody>
            </p:sp>
            <p:sp>
              <p:nvSpPr>
                <p:cNvPr id="6293" name="Rectangle 422"/>
                <p:cNvSpPr>
                  <a:spLocks noChangeArrowheads="1"/>
                </p:cNvSpPr>
                <p:nvPr/>
              </p:nvSpPr>
              <p:spPr bwMode="auto">
                <a:xfrm>
                  <a:off x="344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289" name="Group 423"/>
              <p:cNvGrpSpPr>
                <a:grpSpLocks/>
              </p:cNvGrpSpPr>
              <p:nvPr/>
            </p:nvGrpSpPr>
            <p:grpSpPr bwMode="auto">
              <a:xfrm>
                <a:off x="3732" y="2442"/>
                <a:ext cx="290" cy="250"/>
                <a:chOff x="3732" y="2442"/>
                <a:chExt cx="290" cy="250"/>
              </a:xfrm>
            </p:grpSpPr>
            <p:sp>
              <p:nvSpPr>
                <p:cNvPr id="6290" name="Rectangle 424"/>
                <p:cNvSpPr>
                  <a:spLocks noChangeArrowheads="1"/>
                </p:cNvSpPr>
                <p:nvPr/>
              </p:nvSpPr>
              <p:spPr bwMode="auto">
                <a:xfrm>
                  <a:off x="3732" y="2442"/>
                  <a:ext cx="29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r"/>
                  <a:r>
                    <a:rPr lang="en-US" sz="1000"/>
                    <a:t>321.37</a:t>
                  </a:r>
                  <a:endParaRPr lang="en-US"/>
                </a:p>
              </p:txBody>
            </p:sp>
            <p:sp>
              <p:nvSpPr>
                <p:cNvPr id="6291" name="Rectangle 425"/>
                <p:cNvSpPr>
                  <a:spLocks noChangeArrowheads="1"/>
                </p:cNvSpPr>
                <p:nvPr/>
              </p:nvSpPr>
              <p:spPr bwMode="auto">
                <a:xfrm>
                  <a:off x="3732" y="2442"/>
                  <a:ext cx="290" cy="2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6149" name="Rectangle 426"/>
            <p:cNvSpPr>
              <a:spLocks noChangeArrowheads="1"/>
            </p:cNvSpPr>
            <p:nvPr/>
          </p:nvSpPr>
          <p:spPr bwMode="auto">
            <a:xfrm>
              <a:off x="-3" y="-3"/>
              <a:ext cx="4028" cy="269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8" name="Rectangle 3"/>
          <p:cNvSpPr txBox="1">
            <a:spLocks noChangeArrowheads="1"/>
          </p:cNvSpPr>
          <p:nvPr/>
        </p:nvSpPr>
        <p:spPr>
          <a:xfrm>
            <a:off x="304318" y="647050"/>
            <a:ext cx="86106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 2"/>
              <a:buNone/>
              <a:defRPr/>
            </a:pPr>
            <a:r>
              <a:rPr lang="en-US" b="1" dirty="0">
                <a:solidFill>
                  <a:srgbClr val="FFC000"/>
                </a:solidFill>
                <a:highlight>
                  <a:srgbClr val="000000"/>
                </a:highlight>
                <a:latin typeface="times"/>
              </a:rPr>
              <a:t>Atmospheric carbon dioxide concentrations in Mauna Loa, Hawaii. </a:t>
            </a:r>
          </a:p>
        </p:txBody>
      </p:sp>
    </p:spTree>
    <p:extLst>
      <p:ext uri="{BB962C8B-B14F-4D97-AF65-F5344CB8AC3E}">
        <p14:creationId xmlns:p14="http://schemas.microsoft.com/office/powerpoint/2010/main" val="1209155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"/>
            <a:ext cx="7772400" cy="1295400"/>
          </a:xfrm>
        </p:spPr>
        <p:txBody>
          <a:bodyPr>
            <a:normAutofit fontScale="70000" lnSpcReduction="20000"/>
          </a:bodyPr>
          <a:lstStyle/>
          <a:p>
            <a:pPr marL="137160" indent="0"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Broadway" pitchFamily="82" charset="0"/>
              </a:rPr>
              <a:t>- Analysis/graph.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chemeClr val="bg1"/>
                </a:solidFill>
                <a:latin typeface="Broadway" pitchFamily="82" charset="0"/>
              </a:rPr>
              <a:t>	</a:t>
            </a:r>
          </a:p>
          <a:p>
            <a:pPr marL="0" indent="0">
              <a:buNone/>
              <a:defRPr/>
            </a:pPr>
            <a:r>
              <a:rPr lang="en-US" sz="2800" b="1" dirty="0">
                <a:solidFill>
                  <a:schemeClr val="bg1"/>
                </a:solidFill>
                <a:latin typeface="Broadway" pitchFamily="82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Broadway" pitchFamily="82" charset="0"/>
              </a:rPr>
              <a:t>•</a:t>
            </a:r>
            <a:r>
              <a:rPr lang="en-US" sz="2800" dirty="0">
                <a:solidFill>
                  <a:schemeClr val="bg1"/>
                </a:solidFill>
                <a:latin typeface="Broadway" pitchFamily="82" charset="0"/>
              </a:rPr>
              <a:t>Graphically display or use calculation to analyze data. 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Broadway" pitchFamily="82" charset="0"/>
            </a:endParaRPr>
          </a:p>
        </p:txBody>
      </p:sp>
      <p:pic>
        <p:nvPicPr>
          <p:cNvPr id="7171" name="Picture 5" descr="C:\Documents and Settings\DavidMc\My Documents\My Pictures\VLObject-2561-0312010812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382000" cy="637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006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4199</TotalTime>
  <Words>333</Words>
  <Application>Microsoft Office PowerPoint</Application>
  <PresentationFormat>On-screen Show (4:3)</PresentationFormat>
  <Paragraphs>173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Aharoni</vt:lpstr>
      <vt:lpstr>Arial</vt:lpstr>
      <vt:lpstr>Arial Black</vt:lpstr>
      <vt:lpstr>Book Antiqua</vt:lpstr>
      <vt:lpstr>Broadway</vt:lpstr>
      <vt:lpstr>Calibri</vt:lpstr>
      <vt:lpstr>Lucida Sans</vt:lpstr>
      <vt:lpstr>times</vt:lpstr>
      <vt:lpstr>Wingdings</vt:lpstr>
      <vt:lpstr>Wingdings 2</vt:lpstr>
      <vt:lpstr>Wingdings 3</vt:lpstr>
      <vt:lpstr>Apex</vt:lpstr>
      <vt:lpstr>PowerPoint Presentation</vt:lpstr>
      <vt:lpstr>Engaging in Argument from Evidence</vt:lpstr>
      <vt:lpstr>Obtaining, Evaluating and Communicating Information</vt:lpstr>
      <vt:lpstr>   Asking question and Defining Problems</vt:lpstr>
      <vt:lpstr>Constructing Explanation</vt:lpstr>
      <vt:lpstr>Planning and Carrying out Investigations </vt:lpstr>
      <vt:lpstr>    Analyzing and Interpreting Data  -Data and observations are clearly recorded.  Units/labels are included.  Figure.  Weekly Earthquake data, August 10, 2006.</vt:lpstr>
      <vt:lpstr>PowerPoint Presentation</vt:lpstr>
      <vt:lpstr>PowerPoint Presentation</vt:lpstr>
      <vt:lpstr>  Constructing Explanations.</vt:lpstr>
    </vt:vector>
  </TitlesOfParts>
  <Company>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scientists go about answering questions?</dc:title>
  <dc:creator>Hollow - Tyler</dc:creator>
  <cp:lastModifiedBy>Hollow, Tyler</cp:lastModifiedBy>
  <cp:revision>58</cp:revision>
  <cp:lastPrinted>2017-09-18T22:22:48Z</cp:lastPrinted>
  <dcterms:created xsi:type="dcterms:W3CDTF">2011-09-02T13:33:03Z</dcterms:created>
  <dcterms:modified xsi:type="dcterms:W3CDTF">2017-09-19T22:03:15Z</dcterms:modified>
</cp:coreProperties>
</file>