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5"/>
  </p:sldMasterIdLst>
  <p:sldIdLst>
    <p:sldId id="256" r:id="rId26"/>
    <p:sldId id="258" r:id="rId27"/>
    <p:sldId id="260" r:id="rId28"/>
    <p:sldId id="259" r:id="rId29"/>
    <p:sldId id="261" r:id="rId30"/>
    <p:sldId id="262" r:id="rId31"/>
    <p:sldId id="263" r:id="rId32"/>
    <p:sldId id="265" r:id="rId33"/>
    <p:sldId id="264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1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8" Type="http://schemas.openxmlformats.org/officeDocument/2006/relationships/customXml" Target="../customXml/item8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BE0A-824E-4144-8C67-E5507955B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DEC5F-F217-4A17-9BEC-5F5AFC9DF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42597-AC87-4233-B389-80C3E655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64D-A457-49DB-B383-8DEA6FC0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6D041-DC3B-4DA6-BD8D-403DA02E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8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02DC-5D80-4C61-9CF2-EF300197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843C8-2BF4-498C-809A-473EB6C7D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180A0-3CB6-4AD6-804E-256F15418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8AC04-86A3-48AD-B813-2D12A3FE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AFC3D-B64E-4212-B90F-C99133D4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D3AF6-A675-405F-8243-6C5475A5B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65B8F-FA5E-43B6-B9B0-B3097C8BE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78049-0CD8-4043-9D08-CDE594D45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C8423-5CB5-4B9F-8929-E8E5CECC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85E72-F873-4E10-8E18-A1754EF9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5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5504-D82C-4BF9-AF9E-B4BE91B6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6F25-59FB-4870-848A-9809998EE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513FA-C299-4315-8F69-DF5CF8B9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3678B-B391-48A5-A9CD-06AF21E3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EEA46-9931-4491-8D7F-B4BEF103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3C03-04A3-455F-B598-E9C163F8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0F6AC-187A-4921-926C-1E01A8056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2494-0A27-40A1-8521-5AE0A4C8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6F7D2-4B0D-44CD-93DE-D1674617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A550C-45A1-4E2F-BC2F-8F879D9F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1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4AB8-EB61-4FA1-9C45-3E50CD20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BB20C-2B0D-4E80-A61B-62DD1C8BA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72B23-36B2-4F8C-B8D4-3A230D1A2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391BC-531C-4088-A2A1-7892D2AE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BFF62-FA06-480E-984D-9D465646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74DB9-7E12-49B3-8F78-22729864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0CEE-0967-4A81-9959-9C19434F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6EB90-D639-48CF-B9F0-7542BA08A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90F41-962A-41FB-AB44-E03C939A5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D560E-D23F-4A3C-BC72-67341B0E9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6E97D6-F58F-4A9A-8D59-0B02858AE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D4CD53-E0B3-4A6E-8CF5-964FE165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11067-D3BE-4452-99E3-C8AB6316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5C635-4CC1-43DB-A491-5EA60AEB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8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D0E03-B30F-4BEF-B640-A6F59CAE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08BB5-2507-4DD3-9F38-4F264768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A0637-FC88-4CC8-9756-9F50CC38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B1847-5110-4E2A-B1DB-B2C96C45B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2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3BC686-C520-4340-8734-16088EBD1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0BC22-DBF1-4B00-8589-468E7B42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A497E-D10C-4A81-88C2-C28FF65F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ADEF-8A8F-4184-BF4E-C49D1B57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9A63B-D41A-4432-A0CD-8E0D4AD49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2BFDF-00F5-4342-A52C-A71F97A63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5572E-C546-4701-B53B-7DAA8D5F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716A4-6488-419F-9672-211A15F2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E53CB-309E-4ADE-BA89-790D60DF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4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2F6A-E55A-473C-9143-219C7049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9E755-EB14-411A-BF44-20717D64A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FD892-EE06-4065-8F16-B46B20D22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32FB9-DD98-4CE0-9461-3B008CC0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10D77-0F68-45BA-8BB8-A8ABE63C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111A4-4684-400C-BD84-D295D67B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7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FD74C0-D958-42ED-B1B1-1C3129C5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9E7EB-4EB6-4851-BFE4-4D2B7DD1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DD959-02AF-4385-8A00-6A62450F5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CDB82-0519-4667-9EFA-24587F1B236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9A7C-790A-4B4F-AD22-43CFE9DBB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3BD5-9FD4-4A87-B48E-8041AF195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25150-7853-4119-BEAD-11201E64B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customXml" Target="../../customXml/item9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customXml" Target="../../customXml/item2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customXml" Target="../../customXml/item5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customXml" Target="../../customXml/item3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customXml" Target="../../customXml/item6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9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0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1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2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customXml" Target="../../customXml/item8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2FFF-28E5-490E-83BA-A6A8B808D2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Stage 25</a:t>
            </a:r>
            <a:br>
              <a:rPr lang="en-US" dirty="0"/>
            </a:br>
            <a:r>
              <a:rPr lang="en-US" dirty="0" err="1"/>
              <a:t>Mīlitēs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C0F8D-DF91-42E9-8FB9-35F44194D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Model Sentences – pp. 72-73</a:t>
            </a:r>
          </a:p>
        </p:txBody>
      </p:sp>
    </p:spTree>
    <p:extLst>
      <p:ext uri="{BB962C8B-B14F-4D97-AF65-F5344CB8AC3E}">
        <p14:creationId xmlns:p14="http://schemas.microsoft.com/office/powerpoint/2010/main" val="344287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“quid </a:t>
            </a:r>
            <a:r>
              <a:rPr lang="en-US" sz="4000" dirty="0" err="1"/>
              <a:t>prope</a:t>
            </a:r>
            <a:r>
              <a:rPr lang="en-US" sz="4000" dirty="0"/>
              <a:t> </a:t>
            </a:r>
            <a:r>
              <a:rPr lang="en-US" sz="4000" dirty="0" err="1"/>
              <a:t>horreum</a:t>
            </a:r>
            <a:r>
              <a:rPr lang="en-US" sz="4000" dirty="0"/>
              <a:t> </a:t>
            </a:r>
            <a:r>
              <a:rPr lang="en-US" sz="4000" dirty="0" err="1"/>
              <a:t>facis</a:t>
            </a:r>
            <a:r>
              <a:rPr lang="en-US" sz="4000" dirty="0"/>
              <a:t>?”</a:t>
            </a:r>
          </a:p>
        </p:txBody>
      </p:sp>
      <p:pic>
        <p:nvPicPr>
          <p:cNvPr id="6" name="image3.jpeg">
            <a:extLst>
              <a:ext uri="{FF2B5EF4-FFF2-40B4-BE49-F238E27FC236}">
                <a16:creationId xmlns:a16="http://schemas.microsoft.com/office/drawing/2014/main" id="{595FEBFF-1690-4763-B503-BCE9A5B8819E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931230" y="2726371"/>
            <a:ext cx="3955096" cy="25524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97E91B-1C63-435F-AE51-3FB33962BD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374" y="765516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589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err="1"/>
              <a:t>iuvenis</a:t>
            </a:r>
            <a:r>
              <a:rPr lang="en-US" sz="4000" dirty="0"/>
              <a:t> </a:t>
            </a:r>
            <a:r>
              <a:rPr lang="en-US" sz="4000" dirty="0" err="1"/>
              <a:t>dīcere</a:t>
            </a:r>
            <a:r>
              <a:rPr lang="en-US" sz="4000" dirty="0"/>
              <a:t> </a:t>
            </a:r>
            <a:r>
              <a:rPr lang="en-US" sz="4000" dirty="0" err="1"/>
              <a:t>nōlēbat</a:t>
            </a:r>
            <a:r>
              <a:rPr lang="en-US" sz="4000" dirty="0"/>
              <a:t> quid </a:t>
            </a:r>
            <a:r>
              <a:rPr lang="en-US" sz="4000" dirty="0" err="1"/>
              <a:t>prope</a:t>
            </a:r>
            <a:r>
              <a:rPr lang="en-US" sz="4000" dirty="0"/>
              <a:t> </a:t>
            </a:r>
            <a:r>
              <a:rPr lang="en-US" sz="4000" dirty="0" err="1"/>
              <a:t>horreum</a:t>
            </a:r>
            <a:r>
              <a:rPr lang="en-US" sz="4000" dirty="0"/>
              <a:t> </a:t>
            </a:r>
            <a:r>
              <a:rPr lang="en-US" sz="4000" dirty="0" err="1"/>
              <a:t>faceret</a:t>
            </a:r>
            <a:r>
              <a:rPr lang="en-US" sz="4000" dirty="0"/>
              <a:t>.</a:t>
            </a:r>
          </a:p>
        </p:txBody>
      </p:sp>
      <p:pic>
        <p:nvPicPr>
          <p:cNvPr id="6" name="image3.jpeg">
            <a:extLst>
              <a:ext uri="{FF2B5EF4-FFF2-40B4-BE49-F238E27FC236}">
                <a16:creationId xmlns:a16="http://schemas.microsoft.com/office/drawing/2014/main" id="{595FEBFF-1690-4763-B503-BCE9A5B8819E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931230" y="2726371"/>
            <a:ext cx="3955096" cy="25524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88D434-5A2F-4EC1-89DE-9CD7A22DCB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42332" y="678009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466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err="1"/>
              <a:t>mīles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 ad </a:t>
            </a:r>
            <a:r>
              <a:rPr lang="en-US" sz="4000" dirty="0" err="1"/>
              <a:t>centuriōnem</a:t>
            </a:r>
            <a:r>
              <a:rPr lang="en-US" sz="4000" dirty="0"/>
              <a:t> </a:t>
            </a:r>
            <a:r>
              <a:rPr lang="en-US" sz="4000" dirty="0" err="1"/>
              <a:t>dūxit</a:t>
            </a:r>
            <a:r>
              <a:rPr lang="en-US" sz="4000" dirty="0"/>
              <a:t>.</a:t>
            </a:r>
          </a:p>
        </p:txBody>
      </p:sp>
      <p:pic>
        <p:nvPicPr>
          <p:cNvPr id="6" name="image3.jpeg">
            <a:extLst>
              <a:ext uri="{FF2B5EF4-FFF2-40B4-BE49-F238E27FC236}">
                <a16:creationId xmlns:a16="http://schemas.microsoft.com/office/drawing/2014/main" id="{595FEBFF-1690-4763-B503-BCE9A5B8819E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931230" y="2726371"/>
            <a:ext cx="3955096" cy="25524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2F947E-AE8B-495E-A404-28F3EAEAAB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746" y="776736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411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 err="1"/>
              <a:t>centuriō</a:t>
            </a:r>
            <a:r>
              <a:rPr lang="en-US" sz="4000" dirty="0"/>
              <a:t>, </a:t>
            </a:r>
            <a:r>
              <a:rPr lang="en-US" sz="4000" dirty="0" err="1"/>
              <a:t>iuvenem</a:t>
            </a:r>
            <a:r>
              <a:rPr lang="en-US" sz="4000" dirty="0"/>
              <a:t> </a:t>
            </a:r>
            <a:r>
              <a:rPr lang="en-US" sz="4000" dirty="0" err="1"/>
              <a:t>cōnspicātus</a:t>
            </a:r>
            <a:r>
              <a:rPr lang="en-US" sz="4000" dirty="0"/>
              <a:t>,</a:t>
            </a:r>
          </a:p>
          <a:p>
            <a:pPr marL="0" indent="0">
              <a:buNone/>
            </a:pPr>
            <a:r>
              <a:rPr lang="en-US" sz="4000" dirty="0"/>
              <a:t>“</a:t>
            </a:r>
            <a:r>
              <a:rPr lang="en-US" sz="4000" dirty="0" err="1"/>
              <a:t>hunc</a:t>
            </a:r>
            <a:r>
              <a:rPr lang="en-US" sz="4000" dirty="0"/>
              <a:t> </a:t>
            </a:r>
            <a:r>
              <a:rPr lang="en-US" sz="4000" dirty="0" err="1"/>
              <a:t>agnōscō</a:t>
            </a:r>
            <a:r>
              <a:rPr lang="en-US" sz="4000" dirty="0"/>
              <a:t>!” </a:t>
            </a:r>
            <a:r>
              <a:rPr lang="en-US" sz="4000" dirty="0" err="1"/>
              <a:t>inquit</a:t>
            </a:r>
            <a:r>
              <a:rPr lang="en-US" sz="4000" dirty="0"/>
              <a:t>. </a:t>
            </a:r>
          </a:p>
        </p:txBody>
      </p:sp>
      <p:pic>
        <p:nvPicPr>
          <p:cNvPr id="7" name="image4.jpeg">
            <a:extLst>
              <a:ext uri="{FF2B5EF4-FFF2-40B4-BE49-F238E27FC236}">
                <a16:creationId xmlns:a16="http://schemas.microsoft.com/office/drawing/2014/main" id="{CC811BB0-C534-4452-9149-25CF3F98FA0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656348" y="2367342"/>
            <a:ext cx="4297119" cy="24388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B1D9CF-1A71-4112-9EFD-22456F851D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3053" y="771126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371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dirty="0"/>
              <a:t> </a:t>
            </a:r>
            <a:r>
              <a:rPr lang="en-US" sz="4000" dirty="0"/>
              <a:t>“</a:t>
            </a:r>
            <a:r>
              <a:rPr lang="en-US" sz="4000" dirty="0" err="1"/>
              <a:t>explōrātor</a:t>
            </a:r>
            <a:r>
              <a:rPr lang="en-US" sz="4000" dirty="0"/>
              <a:t> Britannicus </a:t>
            </a:r>
            <a:r>
              <a:rPr lang="en-US" sz="4000" dirty="0" err="1"/>
              <a:t>est</a:t>
            </a:r>
            <a:r>
              <a:rPr lang="en-US" sz="4000" dirty="0"/>
              <a:t>, </a:t>
            </a:r>
            <a:r>
              <a:rPr lang="en-US" sz="4000" dirty="0" err="1"/>
              <a:t>quem</a:t>
            </a:r>
            <a:r>
              <a:rPr lang="en-US" sz="4000" dirty="0"/>
              <a:t> </a:t>
            </a:r>
            <a:r>
              <a:rPr lang="en-US" sz="4000" dirty="0" err="1"/>
              <a:t>saepe</a:t>
            </a:r>
            <a:r>
              <a:rPr lang="en-US" sz="4000" dirty="0"/>
              <a:t> </a:t>
            </a:r>
            <a:r>
              <a:rPr lang="en-US" sz="4000" dirty="0" err="1"/>
              <a:t>prope</a:t>
            </a:r>
            <a:r>
              <a:rPr lang="en-US" sz="4000" dirty="0"/>
              <a:t> castra </a:t>
            </a:r>
            <a:r>
              <a:rPr lang="en-US" sz="4000" dirty="0" err="1"/>
              <a:t>cōnspexī</a:t>
            </a:r>
            <a:r>
              <a:rPr lang="en-US" sz="4000" dirty="0"/>
              <a:t>. </a:t>
            </a:r>
          </a:p>
        </p:txBody>
      </p:sp>
      <p:pic>
        <p:nvPicPr>
          <p:cNvPr id="7" name="image4.jpeg">
            <a:extLst>
              <a:ext uri="{FF2B5EF4-FFF2-40B4-BE49-F238E27FC236}">
                <a16:creationId xmlns:a16="http://schemas.microsoft.com/office/drawing/2014/main" id="{CC811BB0-C534-4452-9149-25CF3F98FA0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656348" y="2367342"/>
            <a:ext cx="4297119" cy="243881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748859-A40D-4F0B-9D76-AF92A55F16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000" y="558799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7606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 err="1"/>
              <a:t>quō</a:t>
            </a:r>
            <a:r>
              <a:rPr lang="en-US" sz="4000" dirty="0"/>
              <a:t> </a:t>
            </a:r>
            <a:r>
              <a:rPr lang="en-US" sz="4000" dirty="0" err="1"/>
              <a:t>modō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 </a:t>
            </a:r>
            <a:r>
              <a:rPr lang="en-US" sz="4000" dirty="0" err="1"/>
              <a:t>cēpistī</a:t>
            </a:r>
            <a:r>
              <a:rPr lang="en-US" sz="4000" dirty="0"/>
              <a:t>?”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image4.jpeg">
            <a:extLst>
              <a:ext uri="{FF2B5EF4-FFF2-40B4-BE49-F238E27FC236}">
                <a16:creationId xmlns:a16="http://schemas.microsoft.com/office/drawing/2014/main" id="{CC811BB0-C534-4452-9149-25CF3F98FA0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656348" y="2367342"/>
            <a:ext cx="4297119" cy="243881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8F216-B472-4262-9E6C-84CC8B201A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056" y="765516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6664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tum </a:t>
            </a:r>
            <a:r>
              <a:rPr lang="en-US" sz="4000" dirty="0" err="1"/>
              <a:t>mīles</a:t>
            </a:r>
            <a:r>
              <a:rPr lang="en-US" sz="4000" dirty="0"/>
              <a:t> </a:t>
            </a:r>
            <a:r>
              <a:rPr lang="en-US" sz="4000" dirty="0" err="1"/>
              <a:t>explicāvit</a:t>
            </a:r>
            <a:r>
              <a:rPr lang="en-US" sz="4000" dirty="0"/>
              <a:t> </a:t>
            </a:r>
            <a:r>
              <a:rPr lang="en-US" sz="4000" dirty="0" err="1"/>
              <a:t>quō</a:t>
            </a:r>
            <a:r>
              <a:rPr lang="en-US" sz="4000" dirty="0"/>
              <a:t> </a:t>
            </a:r>
            <a:r>
              <a:rPr lang="en-US" sz="4000" dirty="0" err="1"/>
              <a:t>modō</a:t>
            </a:r>
            <a:r>
              <a:rPr lang="en-US" sz="4000" dirty="0"/>
              <a:t> </a:t>
            </a:r>
            <a:r>
              <a:rPr lang="en-US" sz="4000" dirty="0" err="1"/>
              <a:t>iuvenem</a:t>
            </a:r>
            <a:r>
              <a:rPr lang="en-US" sz="4000" dirty="0"/>
              <a:t> </a:t>
            </a:r>
            <a:r>
              <a:rPr lang="en-US" sz="4000" dirty="0" err="1"/>
              <a:t>cēpisset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image4.jpeg">
            <a:extLst>
              <a:ext uri="{FF2B5EF4-FFF2-40B4-BE49-F238E27FC236}">
                <a16:creationId xmlns:a16="http://schemas.microsoft.com/office/drawing/2014/main" id="{CC811BB0-C534-4452-9149-25CF3F98FA0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656348" y="2367342"/>
            <a:ext cx="4297119" cy="24388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C4539C-6D4B-44C5-B897-2A050809CD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5503" y="681037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19925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 err="1"/>
              <a:t>centuriō</a:t>
            </a:r>
            <a:r>
              <a:rPr lang="en-US" sz="4000" dirty="0"/>
              <a:t>, ad </a:t>
            </a:r>
            <a:r>
              <a:rPr lang="en-US" sz="4000" dirty="0" err="1"/>
              <a:t>iuvenem</a:t>
            </a:r>
            <a:r>
              <a:rPr lang="en-US" sz="4000" dirty="0"/>
              <a:t> </a:t>
            </a:r>
            <a:r>
              <a:rPr lang="en-US" sz="4000" dirty="0" err="1"/>
              <a:t>conversus</a:t>
            </a:r>
            <a:r>
              <a:rPr lang="en-US" sz="4000" dirty="0"/>
              <a:t>, “</a:t>
            </a:r>
            <a:r>
              <a:rPr lang="en-US" sz="4000" dirty="0" err="1"/>
              <a:t>cūr</a:t>
            </a:r>
            <a:r>
              <a:rPr lang="en-US" sz="4000" dirty="0"/>
              <a:t> in castra </a:t>
            </a:r>
            <a:r>
              <a:rPr lang="en-US" sz="4000" dirty="0" err="1"/>
              <a:t>vēnistī</a:t>
            </a:r>
            <a:r>
              <a:rPr lang="en-US" sz="4000" dirty="0"/>
              <a:t>?” </a:t>
            </a:r>
            <a:r>
              <a:rPr lang="en-US" sz="4000" dirty="0" err="1"/>
              <a:t>rogāvit</a:t>
            </a:r>
            <a:r>
              <a:rPr lang="en-US" sz="4000" dirty="0"/>
              <a:t>.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9B4D91-A4BA-495F-8755-C6E24D40A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0121" y="776736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9416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err="1"/>
              <a:t>iuvenis</a:t>
            </a:r>
            <a:r>
              <a:rPr lang="en-US" sz="4000" dirty="0"/>
              <a:t> </a:t>
            </a:r>
            <a:r>
              <a:rPr lang="en-US" sz="4000" dirty="0" err="1"/>
              <a:t>tamen</a:t>
            </a:r>
            <a:r>
              <a:rPr lang="en-US" sz="4000" dirty="0"/>
              <a:t> </a:t>
            </a:r>
            <a:r>
              <a:rPr lang="en-US" sz="4000" dirty="0" err="1"/>
              <a:t>tacēbat</a:t>
            </a:r>
            <a:r>
              <a:rPr lang="en-US" sz="4000" dirty="0"/>
              <a:t>. 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1B0389-1B7A-4A92-943D-D7A5D13436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7446" y="765517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6866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err="1"/>
              <a:t>centuriō</a:t>
            </a:r>
            <a:r>
              <a:rPr lang="en-US" sz="4000" dirty="0"/>
              <a:t>, </a:t>
            </a:r>
            <a:r>
              <a:rPr lang="en-US" sz="4000" dirty="0" err="1"/>
              <a:t>ubi</a:t>
            </a:r>
            <a:r>
              <a:rPr lang="en-US" sz="4000" dirty="0"/>
              <a:t> </a:t>
            </a:r>
            <a:r>
              <a:rPr lang="en-US" sz="4000" dirty="0" err="1"/>
              <a:t>cognōscere</a:t>
            </a:r>
            <a:r>
              <a:rPr lang="en-US" sz="4000" dirty="0"/>
              <a:t> </a:t>
            </a:r>
            <a:r>
              <a:rPr lang="en-US" sz="4000" dirty="0" err="1"/>
              <a:t>nōn</a:t>
            </a:r>
            <a:r>
              <a:rPr lang="en-US" sz="4000" dirty="0"/>
              <a:t> </a:t>
            </a:r>
            <a:r>
              <a:rPr lang="en-US" sz="4000" dirty="0" err="1"/>
              <a:t>poterat</a:t>
            </a:r>
            <a:r>
              <a:rPr lang="en-US" sz="4000" dirty="0"/>
              <a:t> </a:t>
            </a:r>
            <a:r>
              <a:rPr lang="en-US" sz="4000" dirty="0" err="1"/>
              <a:t>cūr</a:t>
            </a:r>
            <a:r>
              <a:rPr lang="en-US" sz="4000" dirty="0"/>
              <a:t> </a:t>
            </a:r>
            <a:r>
              <a:rPr lang="en-US" sz="4000" dirty="0" err="1"/>
              <a:t>iuvenis</a:t>
            </a:r>
            <a:r>
              <a:rPr lang="en-US" sz="4000" dirty="0"/>
              <a:t> in castra </a:t>
            </a:r>
            <a:r>
              <a:rPr lang="en-US" sz="4000" dirty="0" err="1"/>
              <a:t>vēnisset</a:t>
            </a:r>
            <a:r>
              <a:rPr lang="en-US" sz="4000" dirty="0"/>
              <a:t>, </a:t>
            </a:r>
            <a:r>
              <a:rPr lang="en-US" sz="4000" dirty="0" err="1"/>
              <a:t>mīlitem</a:t>
            </a:r>
            <a:r>
              <a:rPr lang="en-US" sz="4000" dirty="0"/>
              <a:t> </a:t>
            </a:r>
            <a:r>
              <a:rPr lang="en-US" sz="4000" dirty="0" err="1"/>
              <a:t>iussit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 ad </a:t>
            </a:r>
            <a:r>
              <a:rPr lang="en-US" sz="4000" dirty="0" err="1"/>
              <a:t>carcerem</a:t>
            </a:r>
            <a:r>
              <a:rPr lang="en-US" sz="4000" dirty="0"/>
              <a:t> </a:t>
            </a:r>
            <a:r>
              <a:rPr lang="en-US" sz="4000" dirty="0" err="1"/>
              <a:t>dūcere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D52145-E9A2-4ED7-A0BC-B99AD6CEF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000" y="778761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72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lvl="0" indent="0">
              <a:buNone/>
            </a:pPr>
            <a:r>
              <a:rPr lang="en-US" sz="4000" dirty="0" err="1"/>
              <a:t>mīles</a:t>
            </a:r>
            <a:r>
              <a:rPr lang="en-US" sz="4000" dirty="0"/>
              <a:t> </a:t>
            </a:r>
            <a:r>
              <a:rPr lang="en-US" sz="4000" dirty="0" err="1"/>
              <a:t>legiōnis</a:t>
            </a:r>
            <a:r>
              <a:rPr lang="en-US" sz="4000" dirty="0"/>
              <a:t> </a:t>
            </a:r>
            <a:r>
              <a:rPr lang="en-US" sz="4000" dirty="0" err="1"/>
              <a:t>secundae</a:t>
            </a:r>
            <a:r>
              <a:rPr lang="en-US" sz="4000" dirty="0"/>
              <a:t> per castra </a:t>
            </a:r>
            <a:r>
              <a:rPr lang="en-US" sz="4000" dirty="0" err="1"/>
              <a:t>ambulābat</a:t>
            </a:r>
            <a:r>
              <a:rPr lang="en-US" sz="4000" dirty="0"/>
              <a:t>. </a:t>
            </a:r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AD7149E2-4462-4BDE-A8F3-A44D89D316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971675" y="2877344"/>
            <a:ext cx="2914650" cy="2247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911AC8-53C9-4924-911A-1E6B4C50F8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4671" y="558799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938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sz="4000" dirty="0" err="1"/>
              <a:t>iuvenis</a:t>
            </a:r>
            <a:r>
              <a:rPr lang="en-US" sz="4000" dirty="0"/>
              <a:t>, </a:t>
            </a:r>
            <a:r>
              <a:rPr lang="en-US" sz="4000" dirty="0" err="1"/>
              <a:t>postquam</a:t>
            </a:r>
            <a:r>
              <a:rPr lang="en-US" sz="4000" dirty="0"/>
              <a:t> </a:t>
            </a:r>
            <a:r>
              <a:rPr lang="en-US" sz="4000" dirty="0" err="1"/>
              <a:t>verba</a:t>
            </a:r>
            <a:r>
              <a:rPr lang="en-US" sz="4000" dirty="0"/>
              <a:t> </a:t>
            </a:r>
            <a:r>
              <a:rPr lang="en-US" sz="4000" dirty="0" err="1"/>
              <a:t>centuriōnis</a:t>
            </a:r>
            <a:r>
              <a:rPr lang="en-US" sz="4000" dirty="0"/>
              <a:t> </a:t>
            </a:r>
            <a:r>
              <a:rPr lang="en-US" sz="4000" dirty="0" err="1"/>
              <a:t>audīvit</a:t>
            </a:r>
            <a:r>
              <a:rPr lang="en-US" sz="4000" dirty="0"/>
              <a:t>, “ego sum </a:t>
            </a:r>
            <a:r>
              <a:rPr lang="en-US" sz="4000" dirty="0" err="1"/>
              <a:t>Vercobrix</a:t>
            </a:r>
            <a:r>
              <a:rPr lang="en-US" sz="4000" dirty="0"/>
              <a:t>,” </a:t>
            </a:r>
            <a:r>
              <a:rPr lang="en-US" sz="4000" dirty="0" err="1"/>
              <a:t>inquit</a:t>
            </a:r>
            <a:r>
              <a:rPr lang="en-US" sz="4000" dirty="0"/>
              <a:t>, “</a:t>
            </a:r>
            <a:r>
              <a:rPr lang="en-US" sz="4000" dirty="0" err="1"/>
              <a:t>fīlius</a:t>
            </a:r>
            <a:r>
              <a:rPr lang="en-US" sz="4000" dirty="0"/>
              <a:t> </a:t>
            </a:r>
            <a:r>
              <a:rPr lang="en-US" sz="4000" dirty="0" err="1"/>
              <a:t>prīncipis</a:t>
            </a:r>
            <a:r>
              <a:rPr lang="en-US" sz="4000" dirty="0"/>
              <a:t> </a:t>
            </a:r>
            <a:r>
              <a:rPr lang="en-US" sz="4000" dirty="0" err="1"/>
              <a:t>Deceanglōrum</a:t>
            </a:r>
            <a:r>
              <a:rPr lang="en-US" sz="4000" dirty="0"/>
              <a:t>. 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CDDF0-21B6-4D10-B88C-F9115D8D18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8902" y="1186253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6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 err="1"/>
              <a:t>vōbīs</a:t>
            </a:r>
            <a:r>
              <a:rPr lang="en-US" sz="4000" dirty="0"/>
              <a:t> </a:t>
            </a:r>
            <a:r>
              <a:rPr lang="en-US" sz="4000" dirty="0" err="1"/>
              <a:t>nōn</a:t>
            </a:r>
            <a:r>
              <a:rPr lang="en-US" sz="4000" dirty="0"/>
              <a:t> </a:t>
            </a:r>
            <a:r>
              <a:rPr lang="en-US" sz="4000" dirty="0" err="1"/>
              <a:t>decōrum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</a:t>
            </a:r>
            <a:r>
              <a:rPr lang="en-US" sz="4000" dirty="0" err="1"/>
              <a:t>mē</a:t>
            </a:r>
            <a:r>
              <a:rPr lang="en-US" sz="4000" dirty="0"/>
              <a:t> in </a:t>
            </a:r>
            <a:r>
              <a:rPr lang="en-US" sz="4000" dirty="0" err="1"/>
              <a:t>carcere</a:t>
            </a:r>
            <a:r>
              <a:rPr lang="en-US" sz="4000" dirty="0"/>
              <a:t> </a:t>
            </a:r>
            <a:r>
              <a:rPr lang="en-US" sz="4000" dirty="0" err="1"/>
              <a:t>tenēre</a:t>
            </a:r>
            <a:r>
              <a:rPr lang="en-US" sz="4000" dirty="0"/>
              <a:t>.”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E6C613-70CF-49FE-87C6-058998CE11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5748" y="816851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1558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sz="4000" dirty="0"/>
              <a:t>“</a:t>
            </a:r>
            <a:r>
              <a:rPr lang="en-US" sz="4000" dirty="0" err="1"/>
              <a:t>fīlius</a:t>
            </a:r>
            <a:r>
              <a:rPr lang="en-US" sz="4000" dirty="0"/>
              <a:t> </a:t>
            </a:r>
            <a:r>
              <a:rPr lang="en-US" sz="4000" dirty="0" err="1"/>
              <a:t>prīncipis</a:t>
            </a:r>
            <a:r>
              <a:rPr lang="en-US" sz="4000" dirty="0"/>
              <a:t> </a:t>
            </a:r>
            <a:r>
              <a:rPr lang="en-US" sz="4000" dirty="0" err="1"/>
              <a:t>Deceanglōrum</a:t>
            </a:r>
            <a:r>
              <a:rPr lang="en-US" sz="4000" dirty="0"/>
              <a:t>?” </a:t>
            </a:r>
            <a:r>
              <a:rPr lang="en-US" sz="4000" dirty="0" err="1"/>
              <a:t>exclāmāvit</a:t>
            </a:r>
            <a:r>
              <a:rPr lang="en-US" sz="4000" dirty="0"/>
              <a:t> </a:t>
            </a:r>
            <a:r>
              <a:rPr lang="en-US" sz="4000" dirty="0" err="1"/>
              <a:t>centuriō</a:t>
            </a:r>
            <a:r>
              <a:rPr lang="en-US" sz="4000" dirty="0"/>
              <a:t>.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E8299F-1049-48F2-8A1A-9295F77143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420" y="737468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256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“</a:t>
            </a:r>
            <a:r>
              <a:rPr lang="en-US" sz="4000" dirty="0" err="1"/>
              <a:t>libentissimē</a:t>
            </a:r>
            <a:r>
              <a:rPr lang="en-US" sz="4000" dirty="0"/>
              <a:t> </a:t>
            </a:r>
            <a:r>
              <a:rPr lang="en-US" sz="4000" dirty="0" err="1"/>
              <a:t>tē</a:t>
            </a:r>
            <a:r>
              <a:rPr lang="en-US" sz="4000" dirty="0"/>
              <a:t> </a:t>
            </a:r>
            <a:r>
              <a:rPr lang="en-US" sz="4000" dirty="0" err="1"/>
              <a:t>videō</a:t>
            </a:r>
            <a:r>
              <a:rPr lang="en-US" sz="4000" dirty="0"/>
              <a:t>. 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329159-44F9-4CED-BCD9-91402C31A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0617" y="1085277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172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 err="1"/>
              <a:t>nōs</a:t>
            </a:r>
            <a:r>
              <a:rPr lang="en-US" sz="4000" dirty="0"/>
              <a:t> </a:t>
            </a:r>
            <a:r>
              <a:rPr lang="en-US" sz="4000" dirty="0" err="1"/>
              <a:t>tē</a:t>
            </a:r>
            <a:r>
              <a:rPr lang="en-US" sz="4000" dirty="0"/>
              <a:t> </a:t>
            </a:r>
            <a:r>
              <a:rPr lang="en-US" sz="4000" dirty="0" err="1"/>
              <a:t>diū</a:t>
            </a:r>
            <a:r>
              <a:rPr lang="en-US" sz="4000" dirty="0"/>
              <a:t> </a:t>
            </a:r>
            <a:r>
              <a:rPr lang="en-US" sz="4000" dirty="0" err="1"/>
              <a:t>quaerimus</a:t>
            </a:r>
            <a:r>
              <a:rPr lang="en-US" sz="4000" dirty="0"/>
              <a:t>, </a:t>
            </a:r>
            <a:r>
              <a:rPr lang="en-US" sz="4000" dirty="0" err="1"/>
              <a:t>cellamque</a:t>
            </a:r>
            <a:r>
              <a:rPr lang="en-US" sz="4000" dirty="0"/>
              <a:t> </a:t>
            </a:r>
            <a:r>
              <a:rPr lang="en-US" sz="4000" dirty="0" err="1"/>
              <a:t>optimam</a:t>
            </a:r>
            <a:r>
              <a:rPr lang="en-US" sz="4000" dirty="0"/>
              <a:t> </a:t>
            </a:r>
            <a:r>
              <a:rPr lang="en-US" sz="4000" dirty="0" err="1"/>
              <a:t>tibi</a:t>
            </a:r>
            <a:r>
              <a:rPr lang="en-US" sz="4000" dirty="0"/>
              <a:t> in </a:t>
            </a:r>
            <a:r>
              <a:rPr lang="en-US" sz="4000" dirty="0" err="1"/>
              <a:t>carcere</a:t>
            </a:r>
            <a:r>
              <a:rPr lang="en-US" sz="4000" dirty="0"/>
              <a:t> </a:t>
            </a:r>
            <a:r>
              <a:rPr lang="en-US" sz="4000" dirty="0" err="1"/>
              <a:t>parāvimus</a:t>
            </a:r>
            <a:r>
              <a:rPr lang="en-US" sz="4000" dirty="0"/>
              <a:t>.”</a:t>
            </a:r>
          </a:p>
        </p:txBody>
      </p:sp>
      <p:pic>
        <p:nvPicPr>
          <p:cNvPr id="6" name="image5.jpeg">
            <a:extLst>
              <a:ext uri="{FF2B5EF4-FFF2-40B4-BE49-F238E27FC236}">
                <a16:creationId xmlns:a16="http://schemas.microsoft.com/office/drawing/2014/main" id="{7FBEAD65-8157-41AE-AEB4-85EC66443C4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18056" y="2243926"/>
            <a:ext cx="4168269" cy="25431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76B82A-D13C-4C4D-ABD1-94A9630C78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0762" y="636491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696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lvl="0" indent="0">
              <a:buNone/>
            </a:pPr>
            <a:r>
              <a:rPr lang="en-US" sz="4000" dirty="0" err="1"/>
              <a:t>subitō</a:t>
            </a:r>
            <a:r>
              <a:rPr lang="en-US" sz="4000" dirty="0"/>
              <a:t> </a:t>
            </a:r>
            <a:r>
              <a:rPr lang="en-US" sz="4000" dirty="0" err="1"/>
              <a:t>iuvenem</a:t>
            </a:r>
            <a:r>
              <a:rPr lang="en-US" sz="4000" dirty="0"/>
              <a:t> </a:t>
            </a:r>
            <a:r>
              <a:rPr lang="en-US" sz="4000" dirty="0" err="1"/>
              <a:t>ignōtum</a:t>
            </a:r>
            <a:r>
              <a:rPr lang="en-US" sz="4000" dirty="0"/>
              <a:t> </a:t>
            </a:r>
            <a:r>
              <a:rPr lang="en-US" sz="4000" dirty="0" err="1"/>
              <a:t>prope</a:t>
            </a:r>
            <a:r>
              <a:rPr lang="en-US" sz="4000" dirty="0"/>
              <a:t> </a:t>
            </a:r>
            <a:r>
              <a:rPr lang="en-US" sz="4000" dirty="0" err="1"/>
              <a:t>horreum</a:t>
            </a:r>
            <a:r>
              <a:rPr lang="en-US" sz="4000" dirty="0"/>
              <a:t> </a:t>
            </a:r>
            <a:r>
              <a:rPr lang="en-US" sz="4000" dirty="0" err="1"/>
              <a:t>latentem</a:t>
            </a:r>
            <a:r>
              <a:rPr lang="en-US" sz="4000" dirty="0"/>
              <a:t> </a:t>
            </a:r>
            <a:r>
              <a:rPr lang="en-US" sz="4000" dirty="0" err="1"/>
              <a:t>cōnspexit</a:t>
            </a:r>
            <a:r>
              <a:rPr lang="en-US" sz="4000" dirty="0"/>
              <a:t>.</a:t>
            </a:r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AD7149E2-4462-4BDE-A8F3-A44D89D316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971675" y="2877344"/>
            <a:ext cx="2914650" cy="2247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2B4614-309C-4CC8-845D-91DA199675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8678" y="507465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143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000" dirty="0"/>
              <a:t>“</a:t>
            </a:r>
            <a:r>
              <a:rPr lang="en-US" sz="4000" dirty="0" err="1"/>
              <a:t>heus</a:t>
            </a:r>
            <a:r>
              <a:rPr lang="en-US" sz="4000" dirty="0"/>
              <a:t> </a:t>
            </a:r>
            <a:r>
              <a:rPr lang="en-US" sz="4000" dirty="0" err="1"/>
              <a:t>tū</a:t>
            </a:r>
            <a:r>
              <a:rPr lang="en-US" sz="4000" dirty="0"/>
              <a:t>,” </a:t>
            </a:r>
            <a:r>
              <a:rPr lang="en-US" sz="4000" dirty="0" err="1"/>
              <a:t>clāmāvit</a:t>
            </a:r>
            <a:r>
              <a:rPr lang="en-US" sz="4000" dirty="0"/>
              <a:t> </a:t>
            </a:r>
            <a:r>
              <a:rPr lang="en-US" sz="4000" dirty="0" err="1"/>
              <a:t>mīles</a:t>
            </a:r>
            <a:r>
              <a:rPr lang="en-US" sz="4000" dirty="0"/>
              <a:t>, “</a:t>
            </a:r>
            <a:r>
              <a:rPr lang="en-US" sz="4000" dirty="0" err="1"/>
              <a:t>quis</a:t>
            </a:r>
            <a:r>
              <a:rPr lang="en-US" sz="4000" dirty="0"/>
              <a:t> es?”</a:t>
            </a:r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AD7149E2-4462-4BDE-A8F3-A44D89D316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971675" y="2877344"/>
            <a:ext cx="2914650" cy="2247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3C7D4B-8A4B-4183-B4B9-51733CAA5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1370" y="614051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40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000" dirty="0" err="1"/>
              <a:t>iuvenis</a:t>
            </a:r>
            <a:r>
              <a:rPr lang="en-US" sz="4000" dirty="0"/>
              <a:t> nihil </a:t>
            </a:r>
            <a:r>
              <a:rPr lang="en-US" sz="4000" dirty="0" err="1"/>
              <a:t>respondit</a:t>
            </a:r>
            <a:r>
              <a:rPr lang="en-US" sz="4000" dirty="0"/>
              <a:t>.</a:t>
            </a:r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AD7149E2-4462-4BDE-A8F3-A44D89D316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971675" y="2877344"/>
            <a:ext cx="2914650" cy="2247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5C8A46-60E5-479A-A6E0-F2A81FC3C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0399" y="754296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707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000" dirty="0" err="1"/>
              <a:t>mīles</a:t>
            </a:r>
            <a:r>
              <a:rPr lang="en-US" sz="4000" dirty="0"/>
              <a:t> </a:t>
            </a:r>
            <a:r>
              <a:rPr lang="en-US" sz="4000" dirty="0" err="1"/>
              <a:t>iuvenem</a:t>
            </a:r>
            <a:r>
              <a:rPr lang="en-US" sz="4000" dirty="0"/>
              <a:t> </a:t>
            </a:r>
            <a:r>
              <a:rPr lang="en-US" sz="4000" dirty="0" err="1"/>
              <a:t>iterum</a:t>
            </a:r>
            <a:r>
              <a:rPr lang="en-US" sz="4000" dirty="0"/>
              <a:t> </a:t>
            </a:r>
            <a:r>
              <a:rPr lang="en-US" sz="4000" dirty="0" err="1"/>
              <a:t>rogāvit</a:t>
            </a:r>
            <a:r>
              <a:rPr lang="en-US" sz="4000" dirty="0"/>
              <a:t> </a:t>
            </a:r>
            <a:r>
              <a:rPr lang="en-US" sz="4000" dirty="0" err="1"/>
              <a:t>quis</a:t>
            </a:r>
            <a:r>
              <a:rPr lang="en-US" sz="4000" dirty="0"/>
              <a:t> </a:t>
            </a:r>
            <a:r>
              <a:rPr lang="en-US" sz="4000" dirty="0" err="1"/>
              <a:t>esset</a:t>
            </a:r>
            <a:r>
              <a:rPr lang="en-US" sz="4000" dirty="0"/>
              <a:t>.</a:t>
            </a:r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AD7149E2-4462-4BDE-A8F3-A44D89D316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971675" y="2877344"/>
            <a:ext cx="2914650" cy="2247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804065-4259-43B0-8E19-A273F9AF92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6241" y="558799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4781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000" dirty="0" err="1"/>
              <a:t>iuvenis</a:t>
            </a:r>
            <a:r>
              <a:rPr lang="en-US" sz="4000" dirty="0"/>
              <a:t> </a:t>
            </a:r>
            <a:r>
              <a:rPr lang="en-US" sz="4000" dirty="0" err="1"/>
              <a:t>fūgit</a:t>
            </a:r>
            <a:r>
              <a:rPr lang="en-US" sz="4000" dirty="0"/>
              <a:t>.</a:t>
            </a:r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AD7149E2-4462-4BDE-A8F3-A44D89D316B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971675" y="2877344"/>
            <a:ext cx="2914650" cy="2247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A514C9-3832-4455-8D9A-099666FC1C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7940" y="681037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87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lvl="0" indent="0">
              <a:buNone/>
            </a:pPr>
            <a:r>
              <a:rPr lang="en-US" sz="4000" dirty="0" err="1"/>
              <a:t>mīles</a:t>
            </a:r>
            <a:r>
              <a:rPr lang="en-US" sz="4000" dirty="0"/>
              <a:t> </a:t>
            </a:r>
            <a:r>
              <a:rPr lang="en-US" sz="4000" dirty="0" err="1"/>
              <a:t>iuvenem</a:t>
            </a:r>
            <a:r>
              <a:rPr lang="en-US" sz="4000" dirty="0"/>
              <a:t> </a:t>
            </a:r>
            <a:r>
              <a:rPr lang="en-US" sz="4000" dirty="0" err="1"/>
              <a:t>petīvit</a:t>
            </a:r>
            <a:r>
              <a:rPr lang="en-US" sz="4000" dirty="0"/>
              <a:t> et facile </a:t>
            </a:r>
            <a:r>
              <a:rPr lang="en-US" sz="4000" dirty="0" err="1"/>
              <a:t>superāvit</a:t>
            </a:r>
            <a:r>
              <a:rPr lang="en-US" sz="4000" dirty="0"/>
              <a:t>.</a:t>
            </a:r>
          </a:p>
        </p:txBody>
      </p:sp>
      <p:pic>
        <p:nvPicPr>
          <p:cNvPr id="6" name="image3.jpeg">
            <a:extLst>
              <a:ext uri="{FF2B5EF4-FFF2-40B4-BE49-F238E27FC236}">
                <a16:creationId xmlns:a16="http://schemas.microsoft.com/office/drawing/2014/main" id="{595FEBFF-1690-4763-B503-BCE9A5B8819E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931230" y="2726371"/>
            <a:ext cx="3955096" cy="25524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117812-85AC-47B1-B87D-47CA39EB6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6234" y="737467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708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82D-86A1-4CA4-9F09-96987FF7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000" dirty="0"/>
              <a:t>“</a:t>
            </a:r>
            <a:r>
              <a:rPr lang="en-US" sz="4000" dirty="0" err="1"/>
              <a:t>furcifer</a:t>
            </a:r>
            <a:r>
              <a:rPr lang="en-US" sz="4000" dirty="0"/>
              <a:t>!” </a:t>
            </a:r>
            <a:r>
              <a:rPr lang="en-US" sz="4000" dirty="0" err="1"/>
              <a:t>exclāmāvit</a:t>
            </a:r>
            <a:r>
              <a:rPr lang="en-US" sz="4000" dirty="0"/>
              <a:t>.</a:t>
            </a:r>
          </a:p>
        </p:txBody>
      </p:sp>
      <p:pic>
        <p:nvPicPr>
          <p:cNvPr id="6" name="image3.jpeg">
            <a:extLst>
              <a:ext uri="{FF2B5EF4-FFF2-40B4-BE49-F238E27FC236}">
                <a16:creationId xmlns:a16="http://schemas.microsoft.com/office/drawing/2014/main" id="{595FEBFF-1690-4763-B503-BCE9A5B8819E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931230" y="2726371"/>
            <a:ext cx="3955096" cy="25524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C898CA-3510-45D4-8258-7C2CFEEBAC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9155" y="844054"/>
            <a:ext cx="244475" cy="244475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125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B6CEF79-B293-4D94-AE6A-66532BB4C98C}"/>
  <p:tag name="ATHENA.CUSTOMXMLCONTENT" val="&lt;?xml version=&quot;1.0&quot;?&gt;&lt;athena xmlns=&quot;http://schemas.microsoft.com/edu/athena&quot; version=&quot;0.1.3885.0&quot;&gt;&lt;timings duration=&quot;20223&quot;/&gt;&lt;/athena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timings duration="20223"/>
</athena>
</file>

<file path=customXml/item10.xml><?xml version="1.0" encoding="utf-8"?>
<athena xmlns="http://schemas.microsoft.com/edu/athena" version="0.1.3885.0">
  <timings duration="20223"/>
</athena>
</file>

<file path=customXml/item11.xml><?xml version="1.0" encoding="utf-8"?>
<athena xmlns="http://schemas.microsoft.com/edu/athena" version="0.1.3885.0">
  <timings duration="20223"/>
</athena>
</file>

<file path=customXml/item12.xml><?xml version="1.0" encoding="utf-8"?>
<athena xmlns="http://schemas.microsoft.com/edu/athena" version="0.1.3885.0">
  <timings duration="20223"/>
</athena>
</file>

<file path=customXml/item13.xml><?xml version="1.0" encoding="utf-8"?>
<athena xmlns="http://schemas.microsoft.com/edu/athena" version="0.1.3885.0">
  <timings duration="20223"/>
</athena>
</file>

<file path=customXml/item14.xml><?xml version="1.0" encoding="utf-8"?>
<athena xmlns="http://schemas.microsoft.com/edu/athena" version="0.1.3885.0">
  <timings duration="20223"/>
</athena>
</file>

<file path=customXml/item15.xml><?xml version="1.0" encoding="utf-8"?>
<athena xmlns="http://schemas.microsoft.com/edu/athena" version="0.1.3885.0">
  <timings duration="20223"/>
</athena>
</file>

<file path=customXml/item16.xml><?xml version="1.0" encoding="utf-8"?>
<athena xmlns="http://schemas.microsoft.com/edu/athena" version="0.1.3885.0">
  <timings duration="20223"/>
</athena>
</file>

<file path=customXml/item17.xml><?xml version="1.0" encoding="utf-8"?>
<athena xmlns="http://schemas.microsoft.com/edu/athena" version="0.1.3885.0">
  <timings duration="20223"/>
</athena>
</file>

<file path=customXml/item18.xml><?xml version="1.0" encoding="utf-8"?>
<athena xmlns="http://schemas.microsoft.com/edu/athena" version="0.1.3885.0">
  <timings duration="20223"/>
</athena>
</file>

<file path=customXml/item19.xml><?xml version="1.0" encoding="utf-8"?>
<athena xmlns="http://schemas.microsoft.com/edu/athena" version="0.1.3885.0">
  <timings duration="20223"/>
</athena>
</file>

<file path=customXml/item2.xml><?xml version="1.0" encoding="utf-8"?>
<athena xmlns="http://schemas.microsoft.com/edu/athena" version="0.1.3885.0">
  <timings duration="20223"/>
</athena>
</file>

<file path=customXml/item20.xml><?xml version="1.0" encoding="utf-8"?>
<athena xmlns="http://schemas.microsoft.com/edu/athena" version="0.1.3885.0">
  <timings duration="20223"/>
</athena>
</file>

<file path=customXml/item21.xml><?xml version="1.0" encoding="utf-8"?>
<athena xmlns="http://schemas.microsoft.com/edu/athena" version="0.1.3885.0">
  <timings duration="20223"/>
</athena>
</file>

<file path=customXml/item22.xml><?xml version="1.0" encoding="utf-8"?>
<athena xmlns="http://schemas.microsoft.com/edu/athena" version="0.1.3885.0">
  <timings duration="20223"/>
</athena>
</file>

<file path=customXml/item23.xml><?xml version="1.0" encoding="utf-8"?>
<athena xmlns="http://schemas.microsoft.com/edu/athena" version="0.1.3885.0">
  <timings duration="20223"/>
</athena>
</file>

<file path=customXml/item24.xml><?xml version="1.0" encoding="utf-8"?>
<athena xmlns="http://schemas.microsoft.com/edu/athena" version="0.1.3885.0">
  <timings duration="20223"/>
</athena>
</file>

<file path=customXml/item3.xml><?xml version="1.0" encoding="utf-8"?>
<athena xmlns="http://schemas.microsoft.com/edu/athena" version="0.1.3885.0">
  <timings duration="20223"/>
</athena>
</file>

<file path=customXml/item4.xml><?xml version="1.0" encoding="utf-8"?>
<athena xmlns="http://schemas.microsoft.com/edu/athena" version="0.1.3885.0">
  <timings duration="20223"/>
</athena>
</file>

<file path=customXml/item5.xml><?xml version="1.0" encoding="utf-8"?>
<athena xmlns="http://schemas.microsoft.com/edu/athena" version="0.1.3885.0">
  <timings duration="20223"/>
</athena>
</file>

<file path=customXml/item6.xml><?xml version="1.0" encoding="utf-8"?>
<athena xmlns="http://schemas.microsoft.com/edu/athena" version="0.1.3885.0">
  <timings duration="20223"/>
</athena>
</file>

<file path=customXml/item7.xml><?xml version="1.0" encoding="utf-8"?>
<athena xmlns="http://schemas.microsoft.com/edu/athena" version="0.1.3885.0">
  <media streamable="true" recordStart="0" recordEnd="20223" recordLength="20271" audioOnly="true"/>
</athena>
</file>

<file path=customXml/item8.xml><?xml version="1.0" encoding="utf-8"?>
<athena xmlns="http://schemas.microsoft.com/edu/athena" version="0.1.3885.0">
  <timings duration="20223"/>
</athena>
</file>

<file path=customXml/item9.xml><?xml version="1.0" encoding="utf-8"?>
<athena xmlns="http://schemas.microsoft.com/edu/athena" version="0.1.3885.0">
  <timings duration="20223"/>
</athena>
</file>

<file path=customXml/itemProps1.xml><?xml version="1.0" encoding="utf-8"?>
<ds:datastoreItem xmlns:ds="http://schemas.openxmlformats.org/officeDocument/2006/customXml" ds:itemID="{16549946-31BB-45ED-A5EF-1DFB28A64E55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7FFD9537-76A1-41D1-BAD9-970C98E0EE42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3B44BC79-0E63-4868-BFAD-DF466B5CFB40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F72C0FA0-093C-4CFC-BCA4-4B2CD93C39C0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72579B48-417D-43BD-BD67-ACCF7EF146D7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FCB43E39-31CD-4F70-878F-1C5536513C69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19FC3CF8-A332-42A6-9A41-F69F96973147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EC176E9D-90C2-4233-B2D4-743E89FBE557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9CA0BD38-D912-4393-8918-B0081C9C9E7A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D0DE4DBC-106C-4733-A627-681FA7BF7FC4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51080F22-A838-4F36-9701-304E34DA7900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F89EC761-696D-417D-9A7E-D965B01B8962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B466AA57-2B33-4715-95DF-0C895172D214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73FFFCB9-2635-4DB2-BBB4-4E9FA01A21B0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693E4BC0-BD31-4238-8EFE-4023694A8F6D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FAEFA0E1-2C92-4E8E-9186-22879C6E7E09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D1D2AAB6-A8B6-4859-AE2A-88FEDA728390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B9EAA69C-A05C-4A2A-890C-D06B081EFDBF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3B6CEF79-B293-4D94-AE6A-66532BB4C98C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5520B0C9-FB63-4922-8E7E-31ADB173427C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3AEE5C73-410E-4441-9FA5-41768C278054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7EFDD76B-375D-45AF-9201-EF7D5516DF16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E42C9637-A5C1-4563-AA8A-7DF1AD3318B9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0FE1E1A0-8C2F-4A5C-8A6C-A39C3D97FB8C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213</Words>
  <Application>Microsoft Office PowerPoint</Application>
  <PresentationFormat>Widescreen</PresentationFormat>
  <Paragraphs>63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Stage 25 Mīlitēs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25 Mīlitēs</dc:title>
  <dc:creator>Sheila Richmond</dc:creator>
  <cp:lastModifiedBy>Sheila Richmond</cp:lastModifiedBy>
  <cp:revision>6</cp:revision>
  <dcterms:created xsi:type="dcterms:W3CDTF">2020-05-17T21:53:01Z</dcterms:created>
  <dcterms:modified xsi:type="dcterms:W3CDTF">2020-05-18T20:59:51Z</dcterms:modified>
</cp:coreProperties>
</file>