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sldIdLst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1322-59B6-4ED4-825F-F6F1B14CE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268E2-A610-4F61-8889-3013C5C45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2FDE-F80C-4301-B94A-9BE46F49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D080-3BDF-42EE-B62A-9F7D0547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4056-3547-44E2-9F92-46C6207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D25C-F162-4080-B20C-6B58D391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8E40B-71C0-4170-BB3B-3D3699DB4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157E4-688A-4FE8-B129-14A30246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DCDC-10F2-4A1E-9D73-A80E7BDB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F915-02AA-4D59-B529-F334FFF8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3632B-D347-4C64-8821-62C6215C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94C1C-2BA3-4229-96FD-D930BD5D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65E9-CB09-47C6-9769-0B2C14D4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A2D4-DCAF-4B2B-802E-8B139CE2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1DBF-673D-43E2-BAFE-B8A1ECD0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6D06-6B13-4022-AEDE-B2588314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6D1B-9C74-414B-9302-9F87675E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AFC29-0EA3-4999-9BCB-A5BD0122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8EA9-A220-433C-9B97-87908C05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26E60-56C7-4976-BED0-DE1DF4C5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85A2-6BEC-47EC-A1B5-8CAD1E1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9999A-ACDA-4BE1-84DE-8072FBF4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F4F4-9BD6-4052-87BC-EFA6FC0D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CD49D-39E6-4BD9-972D-94891A5F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ED5F-A1C9-4882-A231-E927E90D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7C59-B725-4127-8698-B9891E3D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6239-1FB9-498D-AA3D-7F30079B3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F7E34-54AC-4AC9-9B33-CD4989B2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17B87-4F48-49B5-AD86-3AC959AA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1D684-CB58-46BE-967F-11A46D84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CBDFB-7EB8-4708-A375-160FB3B3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69FC-575C-43B4-83B2-D48A5DCF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6C6-D132-46E6-99C2-7C424A31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0DA86-DAA2-40C0-9FEF-BB586D378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F38FC-B8B5-4ACC-A1F3-E37C6C221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C2118-3027-4238-B572-DAC20EB16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8D74-8671-4428-8001-71657B67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1808D-4A98-412C-BEF6-828A1213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200A5-EB83-4D0D-9A2D-698FCAD2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DBB0-2690-429F-9F97-8929DE1C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0D9C4-479F-4072-B784-A50C83A9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BDA03-4472-4A49-BFBB-43E604D3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6F05D-66E3-4B20-96AD-1A6282C0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7D214-42E6-49AA-953E-9D3CF71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A39BC-4E40-4713-B77E-88FAA7E1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A107C-E738-4067-8A18-7395220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149-531B-4F09-B8FE-A09F6D32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F9C4-448B-4F02-8FAF-4BC92CF4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858A8-3894-4713-9A0F-B9323E9A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32032-558A-4FE8-8717-B49B5E37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FDE8C-B4CC-40FC-BC9F-057EAACE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9E3CA-1CAA-4084-A4CD-E1F065B9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8A62-4AC0-48CF-A7B1-2BB11A3D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3BBA1-036E-4934-8AEC-4D9D23C77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9C38C-E788-4F43-AA70-98D90781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628CC-1BDC-4975-B42D-463D45E3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B554-976E-419C-89BB-7AFD7BD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24B01-59BE-4AD2-89AD-79C57957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D36C1-7311-4381-BBEB-35F0462C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7E6EF-1384-496A-9E04-520A0AC35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5F35F-C711-496B-929F-E923F0086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09CE-F6B1-4060-8B8C-DDAB5296C2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671C-E796-4FB4-95BD-FA2CFE287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C96A9-124D-425B-8CF0-7AC70DF61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9DE1-3110-4ECE-AF5B-1982CFE9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customXml" Target="../../customXml/item5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D3E1-B510-4F81-A173-878C9F19F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37</a:t>
            </a:r>
            <a:br>
              <a:rPr lang="en-US" dirty="0"/>
            </a:br>
            <a:r>
              <a:rPr lang="en-US" dirty="0" err="1"/>
              <a:t>Consilium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17795-542B-4157-B65A-869F85F48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 Sentences – p. 37</a:t>
            </a:r>
          </a:p>
        </p:txBody>
      </p:sp>
    </p:spTree>
    <p:extLst>
      <p:ext uri="{BB962C8B-B14F-4D97-AF65-F5344CB8AC3E}">
        <p14:creationId xmlns:p14="http://schemas.microsoft.com/office/powerpoint/2010/main" val="268464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4000" dirty="0"/>
              <a:t>Agricola, </a:t>
            </a:r>
            <a:r>
              <a:rPr lang="en-US" sz="4000" dirty="0" err="1"/>
              <a:t>Calēdoniīs</a:t>
            </a:r>
            <a:r>
              <a:rPr lang="en-US" sz="4000" dirty="0"/>
              <a:t> </a:t>
            </a:r>
            <a:r>
              <a:rPr lang="en-US" sz="4000" dirty="0" err="1"/>
              <a:t>victīs</a:t>
            </a:r>
            <a:r>
              <a:rPr lang="en-US" sz="4000" dirty="0"/>
              <a:t>, </a:t>
            </a:r>
            <a:r>
              <a:rPr lang="en-US" sz="4000" dirty="0" err="1"/>
              <a:t>epistulam</a:t>
            </a:r>
            <a:r>
              <a:rPr lang="en-US" sz="4000" dirty="0"/>
              <a:t> </a:t>
            </a:r>
            <a:r>
              <a:rPr lang="en-US" sz="4000" dirty="0" err="1"/>
              <a:t>nūntiō</a:t>
            </a:r>
            <a:r>
              <a:rPr lang="en-US" sz="4000" dirty="0"/>
              <a:t> </a:t>
            </a:r>
            <a:r>
              <a:rPr lang="en-US" sz="4000" dirty="0" err="1"/>
              <a:t>dictat</a:t>
            </a:r>
            <a:r>
              <a:rPr lang="en-US" sz="4000" dirty="0"/>
              <a:t>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F6234-CB15-43D2-BBA7-9580F618A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5" y="2902109"/>
            <a:ext cx="3973830" cy="2198370"/>
          </a:xfr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9CE45-108A-448B-8924-FAD32C1F43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00384" y="496245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6938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4000" dirty="0"/>
              <a:t>in </a:t>
            </a:r>
            <a:r>
              <a:rPr lang="en-US" sz="4000" dirty="0" err="1"/>
              <a:t>hāc</a:t>
            </a:r>
            <a:r>
              <a:rPr lang="en-US" sz="4000" dirty="0"/>
              <a:t> </a:t>
            </a:r>
            <a:r>
              <a:rPr lang="en-US" sz="4000" dirty="0" err="1"/>
              <a:t>epistulā</a:t>
            </a:r>
            <a:r>
              <a:rPr lang="en-US" sz="4000" dirty="0"/>
              <a:t> Agricola </a:t>
            </a:r>
            <a:r>
              <a:rPr lang="en-US" sz="4000" dirty="0" err="1"/>
              <a:t>victōriam</a:t>
            </a:r>
            <a:r>
              <a:rPr lang="en-US" sz="4000" dirty="0"/>
              <a:t> </a:t>
            </a:r>
            <a:r>
              <a:rPr lang="en-US" sz="4000" dirty="0" err="1"/>
              <a:t>Rōmānōrum</a:t>
            </a:r>
            <a:r>
              <a:rPr lang="en-US" sz="4000" dirty="0"/>
              <a:t> </a:t>
            </a:r>
            <a:r>
              <a:rPr lang="en-US" sz="4000" dirty="0" err="1"/>
              <a:t>Imperātōrī</a:t>
            </a:r>
            <a:r>
              <a:rPr lang="en-US" sz="4000" dirty="0"/>
              <a:t> </a:t>
            </a:r>
            <a:r>
              <a:rPr lang="en-US" sz="4000" dirty="0" err="1"/>
              <a:t>nūntiat</a:t>
            </a:r>
            <a:r>
              <a:rPr lang="en-US" sz="4000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F6234-CB15-43D2-BBA7-9580F618A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5" y="2902109"/>
            <a:ext cx="3973830" cy="219837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317DD6-A7A7-4C28-9DD7-64A0BBBB90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7690" y="453616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521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4000" dirty="0"/>
              <a:t>“</a:t>
            </a:r>
            <a:r>
              <a:rPr lang="en-US" sz="4000" dirty="0" err="1"/>
              <a:t>exercitus</a:t>
            </a:r>
            <a:r>
              <a:rPr lang="en-US" sz="4000" dirty="0"/>
              <a:t> </a:t>
            </a:r>
            <a:r>
              <a:rPr lang="en-US" sz="4000" dirty="0" err="1"/>
              <a:t>Rōmānus</a:t>
            </a:r>
            <a:r>
              <a:rPr lang="en-US" sz="4000" dirty="0"/>
              <a:t> </a:t>
            </a:r>
            <a:r>
              <a:rPr lang="en-US" sz="4000" dirty="0" err="1"/>
              <a:t>Calēdoniōs</a:t>
            </a:r>
            <a:r>
              <a:rPr lang="en-US" sz="4000" dirty="0"/>
              <a:t> </a:t>
            </a:r>
            <a:r>
              <a:rPr lang="en-US" sz="4000" dirty="0" err="1"/>
              <a:t>superāvit</a:t>
            </a:r>
            <a:r>
              <a:rPr lang="en-US" sz="4000" dirty="0"/>
              <a:t>!”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F6234-CB15-43D2-BBA7-9580F618A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5" y="2902109"/>
            <a:ext cx="3973830" cy="219837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8B665F-6608-4CF2-B580-D5ECCC7143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650" y="558799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1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000" dirty="0"/>
              <a:t>Agricola </a:t>
            </a:r>
            <a:r>
              <a:rPr lang="en-US" sz="4000" dirty="0" err="1"/>
              <a:t>dīcit</a:t>
            </a:r>
            <a:r>
              <a:rPr lang="en-US" sz="4000" dirty="0"/>
              <a:t> </a:t>
            </a:r>
            <a:r>
              <a:rPr lang="en-US" sz="4000" dirty="0" err="1"/>
              <a:t>exercitum</a:t>
            </a:r>
            <a:r>
              <a:rPr lang="en-US" sz="4000" dirty="0"/>
              <a:t> </a:t>
            </a:r>
            <a:r>
              <a:rPr lang="en-US" sz="4000" dirty="0" err="1"/>
              <a:t>Rōmānum</a:t>
            </a:r>
            <a:r>
              <a:rPr lang="en-US" sz="4000" dirty="0"/>
              <a:t>  </a:t>
            </a:r>
            <a:r>
              <a:rPr lang="en-US" sz="4000" dirty="0" err="1"/>
              <a:t>Calēdoniōs</a:t>
            </a:r>
            <a:r>
              <a:rPr lang="en-US" sz="4000" dirty="0"/>
              <a:t> </a:t>
            </a:r>
            <a:r>
              <a:rPr lang="en-US" sz="4000" dirty="0" err="1"/>
              <a:t>superāvisse</a:t>
            </a:r>
            <a:r>
              <a:rPr lang="en-US" sz="4000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F6234-CB15-43D2-BBA7-9580F618A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5" y="2902109"/>
            <a:ext cx="3973830" cy="219837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0B018D-F058-4135-9918-D176509AFA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708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4000" dirty="0"/>
              <a:t>“</a:t>
            </a:r>
            <a:r>
              <a:rPr lang="en-US" sz="4000" dirty="0" err="1"/>
              <a:t>multī</a:t>
            </a:r>
            <a:r>
              <a:rPr lang="en-US" sz="4000" dirty="0"/>
              <a:t> </a:t>
            </a:r>
            <a:r>
              <a:rPr lang="en-US" sz="4000" dirty="0" err="1"/>
              <a:t>hostēs</a:t>
            </a:r>
            <a:r>
              <a:rPr lang="en-US" sz="4000" dirty="0"/>
              <a:t> </a:t>
            </a:r>
            <a:r>
              <a:rPr lang="en-US" sz="4000" dirty="0" err="1"/>
              <a:t>periērunt</a:t>
            </a:r>
            <a:r>
              <a:rPr lang="en-US" sz="4000" dirty="0"/>
              <a:t>, </a:t>
            </a:r>
            <a:r>
              <a:rPr lang="en-US" sz="4000" dirty="0" err="1"/>
              <a:t>paucī</a:t>
            </a:r>
            <a:r>
              <a:rPr lang="en-US" sz="4000" dirty="0"/>
              <a:t> </a:t>
            </a:r>
            <a:r>
              <a:rPr lang="en-US" sz="4000" dirty="0" err="1"/>
              <a:t>effūgērunt</a:t>
            </a:r>
            <a:r>
              <a:rPr lang="en-US" sz="4000" dirty="0"/>
              <a:t>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89986E-E2A9-402B-8C02-FFA893809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2109"/>
            <a:ext cx="3962400" cy="219837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0528AB-CB9E-4D67-93D8-8594E553D3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2099" y="344780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219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4000" dirty="0"/>
              <a:t>“</a:t>
            </a:r>
            <a:r>
              <a:rPr lang="en-US" sz="4000" dirty="0" err="1"/>
              <a:t>aliae</a:t>
            </a:r>
            <a:r>
              <a:rPr lang="en-US" sz="4000" dirty="0"/>
              <a:t> </a:t>
            </a:r>
            <a:r>
              <a:rPr lang="en-US" sz="4000" dirty="0" err="1"/>
              <a:t>gentēs</a:t>
            </a:r>
            <a:r>
              <a:rPr lang="en-US" sz="4000" dirty="0"/>
              <a:t> </a:t>
            </a:r>
            <a:r>
              <a:rPr lang="en-US" sz="4000" dirty="0" err="1"/>
              <a:t>nūntiōs</a:t>
            </a:r>
            <a:r>
              <a:rPr lang="en-US" sz="4000" dirty="0"/>
              <a:t> </a:t>
            </a:r>
            <a:r>
              <a:rPr lang="en-US" sz="4000" dirty="0" err="1"/>
              <a:t>iam</a:t>
            </a:r>
            <a:r>
              <a:rPr lang="en-US" sz="4000" dirty="0"/>
              <a:t> </a:t>
            </a:r>
            <a:r>
              <a:rPr lang="en-US" sz="4000" dirty="0" err="1"/>
              <a:t>mīsērunt</a:t>
            </a:r>
            <a:r>
              <a:rPr lang="en-US" sz="4000" dirty="0"/>
              <a:t> </a:t>
            </a:r>
            <a:r>
              <a:rPr lang="en-US" sz="4000" dirty="0" err="1"/>
              <a:t>quī</a:t>
            </a:r>
            <a:r>
              <a:rPr lang="en-US" sz="4000" dirty="0"/>
              <a:t> </a:t>
            </a:r>
            <a:r>
              <a:rPr lang="en-US" sz="4000" dirty="0" err="1"/>
              <a:t>pācem</a:t>
            </a:r>
            <a:r>
              <a:rPr lang="en-US" sz="4000" dirty="0"/>
              <a:t> </a:t>
            </a:r>
            <a:r>
              <a:rPr lang="en-US" sz="4000" dirty="0" err="1"/>
              <a:t>petant</a:t>
            </a:r>
            <a:r>
              <a:rPr lang="en-US" sz="4000" dirty="0"/>
              <a:t>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89986E-E2A9-402B-8C02-FFA893809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2109"/>
            <a:ext cx="3962400" cy="219837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BDAD6A-F4CB-4780-93D2-3A92B9C446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0870" y="432355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258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82D-86A1-4CA4-9F09-96987FF7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000" dirty="0"/>
              <a:t>Agricola </a:t>
            </a:r>
            <a:r>
              <a:rPr lang="en-US" sz="4000" dirty="0" err="1"/>
              <a:t>dīcit</a:t>
            </a:r>
            <a:r>
              <a:rPr lang="en-US" sz="4000" dirty="0"/>
              <a:t> </a:t>
            </a:r>
            <a:r>
              <a:rPr lang="en-US" sz="4000" dirty="0" err="1"/>
              <a:t>aliās</a:t>
            </a:r>
            <a:r>
              <a:rPr lang="en-US" sz="4000" dirty="0"/>
              <a:t> </a:t>
            </a:r>
            <a:r>
              <a:rPr lang="en-US" sz="4000" dirty="0" err="1"/>
              <a:t>gentēs</a:t>
            </a:r>
            <a:r>
              <a:rPr lang="en-US" sz="4000" dirty="0"/>
              <a:t> </a:t>
            </a:r>
            <a:r>
              <a:rPr lang="en-US" sz="4000" dirty="0" err="1"/>
              <a:t>nūntiōs</a:t>
            </a:r>
            <a:r>
              <a:rPr lang="en-US" sz="4000" dirty="0"/>
              <a:t> </a:t>
            </a:r>
            <a:r>
              <a:rPr lang="en-US" sz="4000" dirty="0" err="1"/>
              <a:t>mīsisse</a:t>
            </a:r>
            <a:r>
              <a:rPr lang="en-US" sz="4000" dirty="0"/>
              <a:t> </a:t>
            </a:r>
            <a:r>
              <a:rPr lang="en-US" sz="4000" dirty="0" err="1"/>
              <a:t>quī</a:t>
            </a:r>
            <a:r>
              <a:rPr lang="en-US" sz="4000" dirty="0"/>
              <a:t> </a:t>
            </a:r>
            <a:r>
              <a:rPr lang="en-US" sz="4000" dirty="0" err="1"/>
              <a:t>pācem</a:t>
            </a:r>
            <a:r>
              <a:rPr lang="en-US" sz="4000" dirty="0"/>
              <a:t> </a:t>
            </a:r>
            <a:r>
              <a:rPr lang="en-US" sz="4000" dirty="0" err="1"/>
              <a:t>petant</a:t>
            </a:r>
            <a:r>
              <a:rPr lang="en-US" sz="40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89986E-E2A9-402B-8C02-FFA893809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2109"/>
            <a:ext cx="3962400" cy="2198370"/>
          </a:xfr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34935-A2A7-4B47-B306-053BE119D3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9900" y="507465"/>
            <a:ext cx="244475" cy="24447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2317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B6CEF79-B293-4D94-AE6A-66532BB4C98C}"/>
  <p:tag name="ATHENA.CUSTOMXMLCONTENT" val="&lt;?xml version=&quot;1.0&quot;?&gt;&lt;athena xmlns=&quot;http://schemas.microsoft.com/edu/athena&quot; version=&quot;0.1.3885.0&quot;&gt;&lt;timings duration=&quot;20223&quot;/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athena xmlns="http://schemas.microsoft.com/edu/athena" version="0.1.3885.0">
  <timings duration="20223"/>
</athena>
</file>

<file path=customXml/item2.xml><?xml version="1.0" encoding="utf-8"?>
<athena xmlns="http://schemas.microsoft.com/edu/athena" version="0.1.3885.0">
  <timings duration="20223"/>
</athena>
</file>

<file path=customXml/item3.xml><?xml version="1.0" encoding="utf-8"?>
<athena xmlns="http://schemas.microsoft.com/edu/athena" version="0.1.3885.0">
  <timings duration="20223"/>
</athena>
</file>

<file path=customXml/item4.xml><?xml version="1.0" encoding="utf-8"?>
<athena xmlns="http://schemas.microsoft.com/edu/athena" version="0.1.3885.0">
  <timings duration="20223"/>
</athena>
</file>

<file path=customXml/item5.xml><?xml version="1.0" encoding="utf-8"?>
<athena xmlns="http://schemas.microsoft.com/edu/athena" version="0.1.3885.0">
  <timings duration="20223"/>
</athena>
</file>

<file path=customXml/item6.xml><?xml version="1.0" encoding="utf-8"?>
<athena xmlns="http://schemas.microsoft.com/edu/athena" version="0.1.3885.0">
  <timings duration="20223"/>
</athena>
</file>

<file path=customXml/item7.xml><?xml version="1.0" encoding="utf-8"?>
<athena xmlns="http://schemas.microsoft.com/edu/athena" version="0.1.3885.0">
  <timings duration="20223"/>
</athena>
</file>

<file path=customXml/item8.xml><?xml version="1.0" encoding="utf-8"?>
<athena xmlns="http://schemas.microsoft.com/edu/athena" version="0.1.3885.0">
  <timings duration="20223"/>
</athena>
</file>

<file path=customXml/itemProps1.xml><?xml version="1.0" encoding="utf-8"?>
<ds:datastoreItem xmlns:ds="http://schemas.openxmlformats.org/officeDocument/2006/customXml" ds:itemID="{9FCC9237-A7E3-4C4D-94F5-B7F8459FE899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56A69CA5-85CD-4B90-89F7-01A70B81247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B2232AEA-BD4F-4364-B34E-30D36B2EFB90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ADC75133-9046-45EE-B360-D12EC99C188D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E161EA3F-8F62-4EA0-B205-4A6330CE94B3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93BB820F-CEC4-414D-A10C-20B63B9FC78F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BF90D943-86F1-45A6-B819-B1D26CB45CC1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360B67B6-DE48-41BF-B858-C872AD291EDD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</Words>
  <Application>Microsoft Office PowerPoint</Application>
  <PresentationFormat>Widescreen</PresentationFormat>
  <Paragraphs>23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Stage 37 Consilium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37 Consilium</dc:title>
  <dc:creator>Sheila Richmond</dc:creator>
  <cp:lastModifiedBy>Sheila Richmond</cp:lastModifiedBy>
  <cp:revision>8</cp:revision>
  <dcterms:created xsi:type="dcterms:W3CDTF">2020-05-18T17:43:45Z</dcterms:created>
  <dcterms:modified xsi:type="dcterms:W3CDTF">2020-05-18T20:30:22Z</dcterms:modified>
</cp:coreProperties>
</file>