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Stomata </a:t>
            </a:r>
            <a:r>
              <a:rPr lang="en-US" smtClean="0"/>
              <a:t>Lab Make-up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4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25" y="1386110"/>
            <a:ext cx="8911687" cy="1280890"/>
          </a:xfrm>
        </p:spPr>
        <p:txBody>
          <a:bodyPr/>
          <a:lstStyle/>
          <a:p>
            <a:r>
              <a:rPr lang="en-US" dirty="0" smtClean="0"/>
              <a:t>Lower epidermis (field one </a:t>
            </a:r>
            <a:r>
              <a:rPr lang="en-US" smtClean="0"/>
              <a:t>and two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87"/>
          <a:stretch/>
        </p:blipFill>
        <p:spPr>
          <a:xfrm>
            <a:off x="6604000" y="2085346"/>
            <a:ext cx="4148667" cy="45863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5" b="27408"/>
          <a:stretch/>
        </p:blipFill>
        <p:spPr>
          <a:xfrm>
            <a:off x="812800" y="2269067"/>
            <a:ext cx="4572000" cy="440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9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epidermis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250769"/>
            <a:ext cx="3778250" cy="3778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20" y="186266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8581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</TotalTime>
  <Words>12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Wisp</vt:lpstr>
      <vt:lpstr>Stomata Lab Make-up </vt:lpstr>
      <vt:lpstr>Lower epidermis (field one and two</vt:lpstr>
      <vt:lpstr>Upper epidermis</vt:lpstr>
    </vt:vector>
  </TitlesOfParts>
  <Company>Helena Public School District #1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Stomata Lab</dc:title>
  <dc:creator>Urban, Sarah</dc:creator>
  <cp:lastModifiedBy>Urban, Sarah</cp:lastModifiedBy>
  <cp:revision>2</cp:revision>
  <dcterms:created xsi:type="dcterms:W3CDTF">2016-05-12T17:55:09Z</dcterms:created>
  <dcterms:modified xsi:type="dcterms:W3CDTF">2016-05-17T16:49:24Z</dcterms:modified>
</cp:coreProperties>
</file>