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C8C877-2FEE-4700-A4E1-3E3BA324CA40}" v="554" dt="2023-01-25T21:50:00.240"/>
    <p1510:client id="{FAB7696C-5CB6-2CDC-1638-BD5BEF897735}" v="183" dt="2023-01-26T15:21:51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16D43B-2331-4FCF-B86A-AFD6FF1E317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1D5DF53-39F8-44DC-93EA-10FAF3045B53}">
      <dgm:prSet/>
      <dgm:spPr/>
      <dgm:t>
        <a:bodyPr/>
        <a:lstStyle/>
        <a:p>
          <a:pPr>
            <a:defRPr cap="all"/>
          </a:pPr>
          <a:r>
            <a:rPr lang="en-US" dirty="0"/>
            <a:t>Bell Ringer </a:t>
          </a:r>
        </a:p>
      </dgm:t>
    </dgm:pt>
    <dgm:pt modelId="{481D8D37-505D-4F0A-8175-E7BE64AE9B0C}" type="parTrans" cxnId="{C28D2B5B-E81E-49FD-A7BB-9C85A54713CD}">
      <dgm:prSet/>
      <dgm:spPr/>
      <dgm:t>
        <a:bodyPr/>
        <a:lstStyle/>
        <a:p>
          <a:endParaRPr lang="en-US"/>
        </a:p>
      </dgm:t>
    </dgm:pt>
    <dgm:pt modelId="{1FF9D07A-DE1B-4570-B4FA-57C50AFE314D}" type="sibTrans" cxnId="{C28D2B5B-E81E-49FD-A7BB-9C85A54713CD}">
      <dgm:prSet/>
      <dgm:spPr/>
      <dgm:t>
        <a:bodyPr/>
        <a:lstStyle/>
        <a:p>
          <a:endParaRPr lang="en-US"/>
        </a:p>
      </dgm:t>
    </dgm:pt>
    <dgm:pt modelId="{66020C41-DC9F-4681-A7D2-48CA2EC77062}">
      <dgm:prSet/>
      <dgm:spPr/>
      <dgm:t>
        <a:bodyPr/>
        <a:lstStyle/>
        <a:p>
          <a:pPr>
            <a:defRPr cap="all"/>
          </a:pPr>
          <a:r>
            <a:rPr lang="en-US" dirty="0"/>
            <a:t>Types of Scientists by Secret Code </a:t>
          </a:r>
        </a:p>
      </dgm:t>
    </dgm:pt>
    <dgm:pt modelId="{E474D5C5-B59B-433D-89A6-945D8FB1855F}" type="parTrans" cxnId="{C1E7A6BD-15FB-4528-94B9-117D255D0A7B}">
      <dgm:prSet/>
      <dgm:spPr/>
      <dgm:t>
        <a:bodyPr/>
        <a:lstStyle/>
        <a:p>
          <a:endParaRPr lang="en-US"/>
        </a:p>
      </dgm:t>
    </dgm:pt>
    <dgm:pt modelId="{DBAFCEE3-D81D-43EF-BF6D-A332F9D6A121}" type="sibTrans" cxnId="{C1E7A6BD-15FB-4528-94B9-117D255D0A7B}">
      <dgm:prSet/>
      <dgm:spPr/>
      <dgm:t>
        <a:bodyPr/>
        <a:lstStyle/>
        <a:p>
          <a:endParaRPr lang="en-US"/>
        </a:p>
      </dgm:t>
    </dgm:pt>
    <dgm:pt modelId="{C065ABFD-3EEE-4002-B57E-50E71496313D}">
      <dgm:prSet/>
      <dgm:spPr/>
      <dgm:t>
        <a:bodyPr/>
        <a:lstStyle/>
        <a:p>
          <a:pPr>
            <a:defRPr cap="all"/>
          </a:pPr>
          <a:r>
            <a:rPr lang="en-US" dirty="0"/>
            <a:t>Mini-research one new scientist </a:t>
          </a:r>
        </a:p>
      </dgm:t>
    </dgm:pt>
    <dgm:pt modelId="{399A263C-AE88-4D02-8F48-5F60DE0E9524}" type="parTrans" cxnId="{78660BCA-3802-4C0D-A1DF-A7CB2309186B}">
      <dgm:prSet/>
      <dgm:spPr/>
      <dgm:t>
        <a:bodyPr/>
        <a:lstStyle/>
        <a:p>
          <a:endParaRPr lang="en-US"/>
        </a:p>
      </dgm:t>
    </dgm:pt>
    <dgm:pt modelId="{876B5DBF-AB5E-4BFD-8551-1899532118F2}" type="sibTrans" cxnId="{78660BCA-3802-4C0D-A1DF-A7CB2309186B}">
      <dgm:prSet/>
      <dgm:spPr/>
      <dgm:t>
        <a:bodyPr/>
        <a:lstStyle/>
        <a:p>
          <a:endParaRPr lang="en-US"/>
        </a:p>
      </dgm:t>
    </dgm:pt>
    <dgm:pt modelId="{D6CDD658-1D29-42F9-86AE-ADE84EF81210}">
      <dgm:prSet/>
      <dgm:spPr/>
      <dgm:t>
        <a:bodyPr/>
        <a:lstStyle/>
        <a:p>
          <a:pPr rtl="0">
            <a:defRPr cap="all"/>
          </a:pPr>
          <a:r>
            <a:rPr lang="en-US" dirty="0">
              <a:latin typeface="Calibri Light" panose="020F0302020204030204"/>
            </a:rPr>
            <a:t>Exit Ticket – Small Group Presentations </a:t>
          </a:r>
          <a:endParaRPr lang="en-US" dirty="0"/>
        </a:p>
      </dgm:t>
    </dgm:pt>
    <dgm:pt modelId="{D245B428-B530-40B4-BF8D-1F92D7655CF6}" type="parTrans" cxnId="{EA57D8C3-B6E6-41B8-9E88-F9FF88D61182}">
      <dgm:prSet/>
      <dgm:spPr/>
      <dgm:t>
        <a:bodyPr/>
        <a:lstStyle/>
        <a:p>
          <a:endParaRPr lang="en-US"/>
        </a:p>
      </dgm:t>
    </dgm:pt>
    <dgm:pt modelId="{AF387574-2CA4-4C3F-B236-7D29B0925FB8}" type="sibTrans" cxnId="{EA57D8C3-B6E6-41B8-9E88-F9FF88D61182}">
      <dgm:prSet/>
      <dgm:spPr/>
      <dgm:t>
        <a:bodyPr/>
        <a:lstStyle/>
        <a:p>
          <a:endParaRPr lang="en-US"/>
        </a:p>
      </dgm:t>
    </dgm:pt>
    <dgm:pt modelId="{B9E938D8-3011-475F-8441-03C733DE1B3E}" type="pres">
      <dgm:prSet presAssocID="{5216D43B-2331-4FCF-B86A-AFD6FF1E3172}" presName="root" presStyleCnt="0">
        <dgm:presLayoutVars>
          <dgm:dir/>
          <dgm:resizeHandles val="exact"/>
        </dgm:presLayoutVars>
      </dgm:prSet>
      <dgm:spPr/>
    </dgm:pt>
    <dgm:pt modelId="{00F4B72C-79D1-4CF4-A48C-9B69E3500DF7}" type="pres">
      <dgm:prSet presAssocID="{F1D5DF53-39F8-44DC-93EA-10FAF3045B53}" presName="compNode" presStyleCnt="0"/>
      <dgm:spPr/>
    </dgm:pt>
    <dgm:pt modelId="{2096DC0C-BD47-41A7-BAAF-2C75C56C6BD8}" type="pres">
      <dgm:prSet presAssocID="{F1D5DF53-39F8-44DC-93EA-10FAF3045B53}" presName="iconBgRect" presStyleLbl="bgShp" presStyleIdx="0" presStyleCnt="4"/>
      <dgm:spPr/>
    </dgm:pt>
    <dgm:pt modelId="{670942C8-1063-467F-A071-6B8BE38344F0}" type="pres">
      <dgm:prSet presAssocID="{F1D5DF53-39F8-44DC-93EA-10FAF3045B5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ll"/>
        </a:ext>
      </dgm:extLst>
    </dgm:pt>
    <dgm:pt modelId="{66421528-657B-4696-B351-0D67024F112A}" type="pres">
      <dgm:prSet presAssocID="{F1D5DF53-39F8-44DC-93EA-10FAF3045B53}" presName="spaceRect" presStyleCnt="0"/>
      <dgm:spPr/>
    </dgm:pt>
    <dgm:pt modelId="{8CE4AB8D-11DE-407F-9F04-CA663E570FE1}" type="pres">
      <dgm:prSet presAssocID="{F1D5DF53-39F8-44DC-93EA-10FAF3045B53}" presName="textRect" presStyleLbl="revTx" presStyleIdx="0" presStyleCnt="4">
        <dgm:presLayoutVars>
          <dgm:chMax val="1"/>
          <dgm:chPref val="1"/>
        </dgm:presLayoutVars>
      </dgm:prSet>
      <dgm:spPr/>
    </dgm:pt>
    <dgm:pt modelId="{13498C51-3B9E-40D0-BD22-14748DAE2C1F}" type="pres">
      <dgm:prSet presAssocID="{1FF9D07A-DE1B-4570-B4FA-57C50AFE314D}" presName="sibTrans" presStyleCnt="0"/>
      <dgm:spPr/>
    </dgm:pt>
    <dgm:pt modelId="{E0CFF673-6FCE-4D89-9565-D9C406ABFDE3}" type="pres">
      <dgm:prSet presAssocID="{66020C41-DC9F-4681-A7D2-48CA2EC77062}" presName="compNode" presStyleCnt="0"/>
      <dgm:spPr/>
    </dgm:pt>
    <dgm:pt modelId="{1901C48C-4BF1-43FE-BCE8-ADFFCC12112A}" type="pres">
      <dgm:prSet presAssocID="{66020C41-DC9F-4681-A7D2-48CA2EC77062}" presName="iconBgRect" presStyleLbl="bgShp" presStyleIdx="1" presStyleCnt="4"/>
      <dgm:spPr/>
    </dgm:pt>
    <dgm:pt modelId="{291B31B0-036D-431E-AA4D-932AEE193969}" type="pres">
      <dgm:prSet presAssocID="{66020C41-DC9F-4681-A7D2-48CA2EC7706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AEFD9002-8EAE-48CC-B14E-E87F31BA8040}" type="pres">
      <dgm:prSet presAssocID="{66020C41-DC9F-4681-A7D2-48CA2EC77062}" presName="spaceRect" presStyleCnt="0"/>
      <dgm:spPr/>
    </dgm:pt>
    <dgm:pt modelId="{610B1F1C-BBDD-48C1-8BAC-CFC213A3A49F}" type="pres">
      <dgm:prSet presAssocID="{66020C41-DC9F-4681-A7D2-48CA2EC77062}" presName="textRect" presStyleLbl="revTx" presStyleIdx="1" presStyleCnt="4">
        <dgm:presLayoutVars>
          <dgm:chMax val="1"/>
          <dgm:chPref val="1"/>
        </dgm:presLayoutVars>
      </dgm:prSet>
      <dgm:spPr/>
    </dgm:pt>
    <dgm:pt modelId="{B95052B7-EFBB-4ECB-91BD-182D78CB5D00}" type="pres">
      <dgm:prSet presAssocID="{DBAFCEE3-D81D-43EF-BF6D-A332F9D6A121}" presName="sibTrans" presStyleCnt="0"/>
      <dgm:spPr/>
    </dgm:pt>
    <dgm:pt modelId="{2F85AC93-4EE5-4894-98C2-279C93465628}" type="pres">
      <dgm:prSet presAssocID="{C065ABFD-3EEE-4002-B57E-50E71496313D}" presName="compNode" presStyleCnt="0"/>
      <dgm:spPr/>
    </dgm:pt>
    <dgm:pt modelId="{6B51B4F8-0E3E-443E-9446-3ED67B2490A0}" type="pres">
      <dgm:prSet presAssocID="{C065ABFD-3EEE-4002-B57E-50E71496313D}" presName="iconBgRect" presStyleLbl="bgShp" presStyleIdx="2" presStyleCnt="4"/>
      <dgm:spPr/>
    </dgm:pt>
    <dgm:pt modelId="{5CB4F56A-F8AA-4CB1-BA9D-442E0CBAD787}" type="pres">
      <dgm:prSet presAssocID="{C065ABFD-3EEE-4002-B57E-50E71496313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919E0F41-7D53-4965-8C49-C26B1F109E46}" type="pres">
      <dgm:prSet presAssocID="{C065ABFD-3EEE-4002-B57E-50E71496313D}" presName="spaceRect" presStyleCnt="0"/>
      <dgm:spPr/>
    </dgm:pt>
    <dgm:pt modelId="{268C95EF-BC9C-4DDF-8549-1DA7562C6EBF}" type="pres">
      <dgm:prSet presAssocID="{C065ABFD-3EEE-4002-B57E-50E71496313D}" presName="textRect" presStyleLbl="revTx" presStyleIdx="2" presStyleCnt="4">
        <dgm:presLayoutVars>
          <dgm:chMax val="1"/>
          <dgm:chPref val="1"/>
        </dgm:presLayoutVars>
      </dgm:prSet>
      <dgm:spPr/>
    </dgm:pt>
    <dgm:pt modelId="{715EAA56-F4CF-4E56-A720-222237992D7F}" type="pres">
      <dgm:prSet presAssocID="{876B5DBF-AB5E-4BFD-8551-1899532118F2}" presName="sibTrans" presStyleCnt="0"/>
      <dgm:spPr/>
    </dgm:pt>
    <dgm:pt modelId="{6911F878-DAE8-4981-9FCC-C491AF918FC5}" type="pres">
      <dgm:prSet presAssocID="{D6CDD658-1D29-42F9-86AE-ADE84EF81210}" presName="compNode" presStyleCnt="0"/>
      <dgm:spPr/>
    </dgm:pt>
    <dgm:pt modelId="{F95D3F7F-7D1F-43CE-9FF6-DE24DB14C8F3}" type="pres">
      <dgm:prSet presAssocID="{D6CDD658-1D29-42F9-86AE-ADE84EF81210}" presName="iconBgRect" presStyleLbl="bgShp" presStyleIdx="3" presStyleCnt="4"/>
      <dgm:spPr/>
    </dgm:pt>
    <dgm:pt modelId="{D626DF59-89DC-40A6-AEE2-EB540369733D}" type="pres">
      <dgm:prSet presAssocID="{D6CDD658-1D29-42F9-86AE-ADE84EF8121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ing Cards"/>
        </a:ext>
      </dgm:extLst>
    </dgm:pt>
    <dgm:pt modelId="{59B3A733-52E0-479D-BCB2-0A1DC2F2C727}" type="pres">
      <dgm:prSet presAssocID="{D6CDD658-1D29-42F9-86AE-ADE84EF81210}" presName="spaceRect" presStyleCnt="0"/>
      <dgm:spPr/>
    </dgm:pt>
    <dgm:pt modelId="{BA9A419A-D0B9-4864-8050-B48AE4633FBE}" type="pres">
      <dgm:prSet presAssocID="{D6CDD658-1D29-42F9-86AE-ADE84EF8121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8443A31-E33B-402E-A7B8-6A0CD4530D42}" type="presOf" srcId="{5216D43B-2331-4FCF-B86A-AFD6FF1E3172}" destId="{B9E938D8-3011-475F-8441-03C733DE1B3E}" srcOrd="0" destOrd="0" presId="urn:microsoft.com/office/officeart/2018/5/layout/IconCircleLabelList"/>
    <dgm:cxn modelId="{E3AB3633-A8D3-4C1B-99A7-8343121D27FD}" type="presOf" srcId="{66020C41-DC9F-4681-A7D2-48CA2EC77062}" destId="{610B1F1C-BBDD-48C1-8BAC-CFC213A3A49F}" srcOrd="0" destOrd="0" presId="urn:microsoft.com/office/officeart/2018/5/layout/IconCircleLabelList"/>
    <dgm:cxn modelId="{C28D2B5B-E81E-49FD-A7BB-9C85A54713CD}" srcId="{5216D43B-2331-4FCF-B86A-AFD6FF1E3172}" destId="{F1D5DF53-39F8-44DC-93EA-10FAF3045B53}" srcOrd="0" destOrd="0" parTransId="{481D8D37-505D-4F0A-8175-E7BE64AE9B0C}" sibTransId="{1FF9D07A-DE1B-4570-B4FA-57C50AFE314D}"/>
    <dgm:cxn modelId="{3FC16956-27A9-402C-983C-466015E431B0}" type="presOf" srcId="{D6CDD658-1D29-42F9-86AE-ADE84EF81210}" destId="{BA9A419A-D0B9-4864-8050-B48AE4633FBE}" srcOrd="0" destOrd="0" presId="urn:microsoft.com/office/officeart/2018/5/layout/IconCircleLabelList"/>
    <dgm:cxn modelId="{C1E7A6BD-15FB-4528-94B9-117D255D0A7B}" srcId="{5216D43B-2331-4FCF-B86A-AFD6FF1E3172}" destId="{66020C41-DC9F-4681-A7D2-48CA2EC77062}" srcOrd="1" destOrd="0" parTransId="{E474D5C5-B59B-433D-89A6-945D8FB1855F}" sibTransId="{DBAFCEE3-D81D-43EF-BF6D-A332F9D6A121}"/>
    <dgm:cxn modelId="{EA57D8C3-B6E6-41B8-9E88-F9FF88D61182}" srcId="{5216D43B-2331-4FCF-B86A-AFD6FF1E3172}" destId="{D6CDD658-1D29-42F9-86AE-ADE84EF81210}" srcOrd="3" destOrd="0" parTransId="{D245B428-B530-40B4-BF8D-1F92D7655CF6}" sibTransId="{AF387574-2CA4-4C3F-B236-7D29B0925FB8}"/>
    <dgm:cxn modelId="{AEF311C8-139D-428D-8431-35A7430A6BA1}" type="presOf" srcId="{F1D5DF53-39F8-44DC-93EA-10FAF3045B53}" destId="{8CE4AB8D-11DE-407F-9F04-CA663E570FE1}" srcOrd="0" destOrd="0" presId="urn:microsoft.com/office/officeart/2018/5/layout/IconCircleLabelList"/>
    <dgm:cxn modelId="{78660BCA-3802-4C0D-A1DF-A7CB2309186B}" srcId="{5216D43B-2331-4FCF-B86A-AFD6FF1E3172}" destId="{C065ABFD-3EEE-4002-B57E-50E71496313D}" srcOrd="2" destOrd="0" parTransId="{399A263C-AE88-4D02-8F48-5F60DE0E9524}" sibTransId="{876B5DBF-AB5E-4BFD-8551-1899532118F2}"/>
    <dgm:cxn modelId="{4ECB87CC-03D7-4300-A05A-34034F3209F5}" type="presOf" srcId="{C065ABFD-3EEE-4002-B57E-50E71496313D}" destId="{268C95EF-BC9C-4DDF-8549-1DA7562C6EBF}" srcOrd="0" destOrd="0" presId="urn:microsoft.com/office/officeart/2018/5/layout/IconCircleLabelList"/>
    <dgm:cxn modelId="{2C397BF7-55A4-41B0-BE83-053061D3DC7F}" type="presParOf" srcId="{B9E938D8-3011-475F-8441-03C733DE1B3E}" destId="{00F4B72C-79D1-4CF4-A48C-9B69E3500DF7}" srcOrd="0" destOrd="0" presId="urn:microsoft.com/office/officeart/2018/5/layout/IconCircleLabelList"/>
    <dgm:cxn modelId="{B16776DB-1493-4656-93E5-484FFDC03791}" type="presParOf" srcId="{00F4B72C-79D1-4CF4-A48C-9B69E3500DF7}" destId="{2096DC0C-BD47-41A7-BAAF-2C75C56C6BD8}" srcOrd="0" destOrd="0" presId="urn:microsoft.com/office/officeart/2018/5/layout/IconCircleLabelList"/>
    <dgm:cxn modelId="{9F737B64-CD94-446D-9BC7-506D6AE55D87}" type="presParOf" srcId="{00F4B72C-79D1-4CF4-A48C-9B69E3500DF7}" destId="{670942C8-1063-467F-A071-6B8BE38344F0}" srcOrd="1" destOrd="0" presId="urn:microsoft.com/office/officeart/2018/5/layout/IconCircleLabelList"/>
    <dgm:cxn modelId="{C466EC63-D563-458F-868B-438424A05F3C}" type="presParOf" srcId="{00F4B72C-79D1-4CF4-A48C-9B69E3500DF7}" destId="{66421528-657B-4696-B351-0D67024F112A}" srcOrd="2" destOrd="0" presId="urn:microsoft.com/office/officeart/2018/5/layout/IconCircleLabelList"/>
    <dgm:cxn modelId="{7471044D-30E2-4566-B1FE-1B67019A2CCC}" type="presParOf" srcId="{00F4B72C-79D1-4CF4-A48C-9B69E3500DF7}" destId="{8CE4AB8D-11DE-407F-9F04-CA663E570FE1}" srcOrd="3" destOrd="0" presId="urn:microsoft.com/office/officeart/2018/5/layout/IconCircleLabelList"/>
    <dgm:cxn modelId="{B27E5541-F269-469A-80DB-A9685691281F}" type="presParOf" srcId="{B9E938D8-3011-475F-8441-03C733DE1B3E}" destId="{13498C51-3B9E-40D0-BD22-14748DAE2C1F}" srcOrd="1" destOrd="0" presId="urn:microsoft.com/office/officeart/2018/5/layout/IconCircleLabelList"/>
    <dgm:cxn modelId="{F68F69A9-D9EB-4087-9FA9-1E4D0004CD06}" type="presParOf" srcId="{B9E938D8-3011-475F-8441-03C733DE1B3E}" destId="{E0CFF673-6FCE-4D89-9565-D9C406ABFDE3}" srcOrd="2" destOrd="0" presId="urn:microsoft.com/office/officeart/2018/5/layout/IconCircleLabelList"/>
    <dgm:cxn modelId="{E3EF0D53-33C6-471C-AD00-587192A45025}" type="presParOf" srcId="{E0CFF673-6FCE-4D89-9565-D9C406ABFDE3}" destId="{1901C48C-4BF1-43FE-BCE8-ADFFCC12112A}" srcOrd="0" destOrd="0" presId="urn:microsoft.com/office/officeart/2018/5/layout/IconCircleLabelList"/>
    <dgm:cxn modelId="{1C631B17-9985-4F0C-8DE2-43D5764F7280}" type="presParOf" srcId="{E0CFF673-6FCE-4D89-9565-D9C406ABFDE3}" destId="{291B31B0-036D-431E-AA4D-932AEE193969}" srcOrd="1" destOrd="0" presId="urn:microsoft.com/office/officeart/2018/5/layout/IconCircleLabelList"/>
    <dgm:cxn modelId="{7B675E6E-5E08-402F-9259-34FA89050B26}" type="presParOf" srcId="{E0CFF673-6FCE-4D89-9565-D9C406ABFDE3}" destId="{AEFD9002-8EAE-48CC-B14E-E87F31BA8040}" srcOrd="2" destOrd="0" presId="urn:microsoft.com/office/officeart/2018/5/layout/IconCircleLabelList"/>
    <dgm:cxn modelId="{E7F9EE84-DC3B-4554-A26E-CC60E6DE8F55}" type="presParOf" srcId="{E0CFF673-6FCE-4D89-9565-D9C406ABFDE3}" destId="{610B1F1C-BBDD-48C1-8BAC-CFC213A3A49F}" srcOrd="3" destOrd="0" presId="urn:microsoft.com/office/officeart/2018/5/layout/IconCircleLabelList"/>
    <dgm:cxn modelId="{4280FC52-FBB6-4867-90E9-3ADC3D417ADA}" type="presParOf" srcId="{B9E938D8-3011-475F-8441-03C733DE1B3E}" destId="{B95052B7-EFBB-4ECB-91BD-182D78CB5D00}" srcOrd="3" destOrd="0" presId="urn:microsoft.com/office/officeart/2018/5/layout/IconCircleLabelList"/>
    <dgm:cxn modelId="{BC96DC84-D7F7-4926-B9D8-367443E3DF96}" type="presParOf" srcId="{B9E938D8-3011-475F-8441-03C733DE1B3E}" destId="{2F85AC93-4EE5-4894-98C2-279C93465628}" srcOrd="4" destOrd="0" presId="urn:microsoft.com/office/officeart/2018/5/layout/IconCircleLabelList"/>
    <dgm:cxn modelId="{8C49F575-EC82-40E9-9567-2E987AE4D7AA}" type="presParOf" srcId="{2F85AC93-4EE5-4894-98C2-279C93465628}" destId="{6B51B4F8-0E3E-443E-9446-3ED67B2490A0}" srcOrd="0" destOrd="0" presId="urn:microsoft.com/office/officeart/2018/5/layout/IconCircleLabelList"/>
    <dgm:cxn modelId="{47DF0BED-FCA2-438C-AEDC-85B14B496030}" type="presParOf" srcId="{2F85AC93-4EE5-4894-98C2-279C93465628}" destId="{5CB4F56A-F8AA-4CB1-BA9D-442E0CBAD787}" srcOrd="1" destOrd="0" presId="urn:microsoft.com/office/officeart/2018/5/layout/IconCircleLabelList"/>
    <dgm:cxn modelId="{D73316B1-14AB-41B7-A1E7-0EFEEB910CA8}" type="presParOf" srcId="{2F85AC93-4EE5-4894-98C2-279C93465628}" destId="{919E0F41-7D53-4965-8C49-C26B1F109E46}" srcOrd="2" destOrd="0" presId="urn:microsoft.com/office/officeart/2018/5/layout/IconCircleLabelList"/>
    <dgm:cxn modelId="{DC5B45E2-D1E5-4DD9-A9C9-D65775A52558}" type="presParOf" srcId="{2F85AC93-4EE5-4894-98C2-279C93465628}" destId="{268C95EF-BC9C-4DDF-8549-1DA7562C6EBF}" srcOrd="3" destOrd="0" presId="urn:microsoft.com/office/officeart/2018/5/layout/IconCircleLabelList"/>
    <dgm:cxn modelId="{B8416B95-F6CD-49CA-8DEC-DA06C9699362}" type="presParOf" srcId="{B9E938D8-3011-475F-8441-03C733DE1B3E}" destId="{715EAA56-F4CF-4E56-A720-222237992D7F}" srcOrd="5" destOrd="0" presId="urn:microsoft.com/office/officeart/2018/5/layout/IconCircleLabelList"/>
    <dgm:cxn modelId="{BC79A5EB-75A1-4DDE-9DA9-D9116CD0402C}" type="presParOf" srcId="{B9E938D8-3011-475F-8441-03C733DE1B3E}" destId="{6911F878-DAE8-4981-9FCC-C491AF918FC5}" srcOrd="6" destOrd="0" presId="urn:microsoft.com/office/officeart/2018/5/layout/IconCircleLabelList"/>
    <dgm:cxn modelId="{90F19FFB-75F1-427F-9FF6-C7CD957FA9D5}" type="presParOf" srcId="{6911F878-DAE8-4981-9FCC-C491AF918FC5}" destId="{F95D3F7F-7D1F-43CE-9FF6-DE24DB14C8F3}" srcOrd="0" destOrd="0" presId="urn:microsoft.com/office/officeart/2018/5/layout/IconCircleLabelList"/>
    <dgm:cxn modelId="{8BB84376-7C9A-40A5-B1F9-409024A6DE4B}" type="presParOf" srcId="{6911F878-DAE8-4981-9FCC-C491AF918FC5}" destId="{D626DF59-89DC-40A6-AEE2-EB540369733D}" srcOrd="1" destOrd="0" presId="urn:microsoft.com/office/officeart/2018/5/layout/IconCircleLabelList"/>
    <dgm:cxn modelId="{0E44FBA8-7AB6-478C-AD46-2CB1E6E681BA}" type="presParOf" srcId="{6911F878-DAE8-4981-9FCC-C491AF918FC5}" destId="{59B3A733-52E0-479D-BCB2-0A1DC2F2C727}" srcOrd="2" destOrd="0" presId="urn:microsoft.com/office/officeart/2018/5/layout/IconCircleLabelList"/>
    <dgm:cxn modelId="{653B5F7A-3A8F-4739-918F-352A78BE033F}" type="presParOf" srcId="{6911F878-DAE8-4981-9FCC-C491AF918FC5}" destId="{BA9A419A-D0B9-4864-8050-B48AE4633FB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35DE3A-DAC7-494E-8BAD-EC7742EB88E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43BD548-B5C8-4E7F-A9BB-D0804A84F6E7}">
      <dgm:prSet/>
      <dgm:spPr/>
      <dgm:t>
        <a:bodyPr/>
        <a:lstStyle/>
        <a:p>
          <a:r>
            <a:rPr lang="en-US"/>
            <a:t>Use the Code on the right side of your page to correctly identify the type of scientist being described. </a:t>
          </a:r>
        </a:p>
      </dgm:t>
    </dgm:pt>
    <dgm:pt modelId="{28BB39F6-4DA6-4A2C-887D-EED9A6B80F17}" type="parTrans" cxnId="{419F3542-45FF-488E-9571-586CFFFCEC85}">
      <dgm:prSet/>
      <dgm:spPr/>
      <dgm:t>
        <a:bodyPr/>
        <a:lstStyle/>
        <a:p>
          <a:endParaRPr lang="en-US"/>
        </a:p>
      </dgm:t>
    </dgm:pt>
    <dgm:pt modelId="{27A3C3C8-282A-4415-86BB-24BB7E5F02EB}" type="sibTrans" cxnId="{419F3542-45FF-488E-9571-586CFFFCEC85}">
      <dgm:prSet/>
      <dgm:spPr/>
      <dgm:t>
        <a:bodyPr/>
        <a:lstStyle/>
        <a:p>
          <a:endParaRPr lang="en-US"/>
        </a:p>
      </dgm:t>
    </dgm:pt>
    <dgm:pt modelId="{ECB74E44-5B9E-4FF2-BC18-E52C106153A7}">
      <dgm:prSet/>
      <dgm:spPr/>
      <dgm:t>
        <a:bodyPr/>
        <a:lstStyle/>
        <a:p>
          <a:r>
            <a:rPr lang="en-US"/>
            <a:t>We will check our answers in about </a:t>
          </a:r>
          <a:r>
            <a:rPr lang="en-US">
              <a:latin typeface="Calibri Light" panose="020F0302020204030204"/>
            </a:rPr>
            <a:t>20</a:t>
          </a:r>
          <a:r>
            <a:rPr lang="en-US"/>
            <a:t> minutes. </a:t>
          </a:r>
        </a:p>
      </dgm:t>
    </dgm:pt>
    <dgm:pt modelId="{4F954BB7-1647-434C-B6DC-F958B31BB6BD}" type="parTrans" cxnId="{DCAFA1CC-A8A7-4717-8E61-8375B19AC46D}">
      <dgm:prSet/>
      <dgm:spPr/>
      <dgm:t>
        <a:bodyPr/>
        <a:lstStyle/>
        <a:p>
          <a:endParaRPr lang="en-US"/>
        </a:p>
      </dgm:t>
    </dgm:pt>
    <dgm:pt modelId="{82E81B5D-C155-4B38-9A61-822778F1A22D}" type="sibTrans" cxnId="{DCAFA1CC-A8A7-4717-8E61-8375B19AC46D}">
      <dgm:prSet/>
      <dgm:spPr/>
      <dgm:t>
        <a:bodyPr/>
        <a:lstStyle/>
        <a:p>
          <a:endParaRPr lang="en-US"/>
        </a:p>
      </dgm:t>
    </dgm:pt>
    <dgm:pt modelId="{A5EE2E29-964F-42FF-B059-21AA6DB75197}" type="pres">
      <dgm:prSet presAssocID="{EC35DE3A-DAC7-494E-8BAD-EC7742EB88EE}" presName="root" presStyleCnt="0">
        <dgm:presLayoutVars>
          <dgm:dir/>
          <dgm:resizeHandles val="exact"/>
        </dgm:presLayoutVars>
      </dgm:prSet>
      <dgm:spPr/>
    </dgm:pt>
    <dgm:pt modelId="{F70384FD-0205-4DBF-999D-1D2B23267135}" type="pres">
      <dgm:prSet presAssocID="{343BD548-B5C8-4E7F-A9BB-D0804A84F6E7}" presName="compNode" presStyleCnt="0"/>
      <dgm:spPr/>
    </dgm:pt>
    <dgm:pt modelId="{C5DA9A5D-3B30-41AB-A566-8E3C3D406C99}" type="pres">
      <dgm:prSet presAssocID="{343BD548-B5C8-4E7F-A9BB-D0804A84F6E7}" presName="bgRect" presStyleLbl="bgShp" presStyleIdx="0" presStyleCnt="2"/>
      <dgm:spPr/>
    </dgm:pt>
    <dgm:pt modelId="{6DEF43FC-D46F-44F3-8311-55F6ACDCDC3C}" type="pres">
      <dgm:prSet presAssocID="{343BD548-B5C8-4E7F-A9BB-D0804A84F6E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9D2E138-EC71-4B87-8B63-DEB9DB02C24E}" type="pres">
      <dgm:prSet presAssocID="{343BD548-B5C8-4E7F-A9BB-D0804A84F6E7}" presName="spaceRect" presStyleCnt="0"/>
      <dgm:spPr/>
    </dgm:pt>
    <dgm:pt modelId="{A964E1A0-A093-4826-81B6-0E4725ED0575}" type="pres">
      <dgm:prSet presAssocID="{343BD548-B5C8-4E7F-A9BB-D0804A84F6E7}" presName="parTx" presStyleLbl="revTx" presStyleIdx="0" presStyleCnt="2">
        <dgm:presLayoutVars>
          <dgm:chMax val="0"/>
          <dgm:chPref val="0"/>
        </dgm:presLayoutVars>
      </dgm:prSet>
      <dgm:spPr/>
    </dgm:pt>
    <dgm:pt modelId="{03C05518-89B3-461F-8709-8BEF9D70A5A3}" type="pres">
      <dgm:prSet presAssocID="{27A3C3C8-282A-4415-86BB-24BB7E5F02EB}" presName="sibTrans" presStyleCnt="0"/>
      <dgm:spPr/>
    </dgm:pt>
    <dgm:pt modelId="{1072D8D4-5905-49A4-BEC6-AA9B41488EC1}" type="pres">
      <dgm:prSet presAssocID="{ECB74E44-5B9E-4FF2-BC18-E52C106153A7}" presName="compNode" presStyleCnt="0"/>
      <dgm:spPr/>
    </dgm:pt>
    <dgm:pt modelId="{BE224817-AA0A-40A3-8C6C-C0FB8BB19423}" type="pres">
      <dgm:prSet presAssocID="{ECB74E44-5B9E-4FF2-BC18-E52C106153A7}" presName="bgRect" presStyleLbl="bgShp" presStyleIdx="1" presStyleCnt="2"/>
      <dgm:spPr/>
    </dgm:pt>
    <dgm:pt modelId="{52C5B94D-9066-40AA-9A43-D4D628ED1C28}" type="pres">
      <dgm:prSet presAssocID="{ECB74E44-5B9E-4FF2-BC18-E52C106153A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A7737314-0D3A-4A07-BC8F-77DB297BB4C1}" type="pres">
      <dgm:prSet presAssocID="{ECB74E44-5B9E-4FF2-BC18-E52C106153A7}" presName="spaceRect" presStyleCnt="0"/>
      <dgm:spPr/>
    </dgm:pt>
    <dgm:pt modelId="{6F7A7E88-7DB2-45F3-A13B-6189090F7523}" type="pres">
      <dgm:prSet presAssocID="{ECB74E44-5B9E-4FF2-BC18-E52C106153A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4889E24-1B0F-4E8B-ABA9-1E3DC28AF7D9}" type="presOf" srcId="{343BD548-B5C8-4E7F-A9BB-D0804A84F6E7}" destId="{A964E1A0-A093-4826-81B6-0E4725ED0575}" srcOrd="0" destOrd="0" presId="urn:microsoft.com/office/officeart/2018/2/layout/IconVerticalSolidList"/>
    <dgm:cxn modelId="{50DE0D5C-1046-4500-B784-B7D416789492}" type="presOf" srcId="{EC35DE3A-DAC7-494E-8BAD-EC7742EB88EE}" destId="{A5EE2E29-964F-42FF-B059-21AA6DB75197}" srcOrd="0" destOrd="0" presId="urn:microsoft.com/office/officeart/2018/2/layout/IconVerticalSolidList"/>
    <dgm:cxn modelId="{419F3542-45FF-488E-9571-586CFFFCEC85}" srcId="{EC35DE3A-DAC7-494E-8BAD-EC7742EB88EE}" destId="{343BD548-B5C8-4E7F-A9BB-D0804A84F6E7}" srcOrd="0" destOrd="0" parTransId="{28BB39F6-4DA6-4A2C-887D-EED9A6B80F17}" sibTransId="{27A3C3C8-282A-4415-86BB-24BB7E5F02EB}"/>
    <dgm:cxn modelId="{DCAFA1CC-A8A7-4717-8E61-8375B19AC46D}" srcId="{EC35DE3A-DAC7-494E-8BAD-EC7742EB88EE}" destId="{ECB74E44-5B9E-4FF2-BC18-E52C106153A7}" srcOrd="1" destOrd="0" parTransId="{4F954BB7-1647-434C-B6DC-F958B31BB6BD}" sibTransId="{82E81B5D-C155-4B38-9A61-822778F1A22D}"/>
    <dgm:cxn modelId="{2A77AADC-8CCD-402A-B555-4A8ADAC0ECB1}" type="presOf" srcId="{ECB74E44-5B9E-4FF2-BC18-E52C106153A7}" destId="{6F7A7E88-7DB2-45F3-A13B-6189090F7523}" srcOrd="0" destOrd="0" presId="urn:microsoft.com/office/officeart/2018/2/layout/IconVerticalSolidList"/>
    <dgm:cxn modelId="{E448C3D5-BAC4-4F02-99D6-91DBEB47F53C}" type="presParOf" srcId="{A5EE2E29-964F-42FF-B059-21AA6DB75197}" destId="{F70384FD-0205-4DBF-999D-1D2B23267135}" srcOrd="0" destOrd="0" presId="urn:microsoft.com/office/officeart/2018/2/layout/IconVerticalSolidList"/>
    <dgm:cxn modelId="{677D8498-20D9-489F-829F-0B0F8EA1B5A3}" type="presParOf" srcId="{F70384FD-0205-4DBF-999D-1D2B23267135}" destId="{C5DA9A5D-3B30-41AB-A566-8E3C3D406C99}" srcOrd="0" destOrd="0" presId="urn:microsoft.com/office/officeart/2018/2/layout/IconVerticalSolidList"/>
    <dgm:cxn modelId="{F1C06B8F-B281-4A18-8115-9E1BE804FBFE}" type="presParOf" srcId="{F70384FD-0205-4DBF-999D-1D2B23267135}" destId="{6DEF43FC-D46F-44F3-8311-55F6ACDCDC3C}" srcOrd="1" destOrd="0" presId="urn:microsoft.com/office/officeart/2018/2/layout/IconVerticalSolidList"/>
    <dgm:cxn modelId="{CCA6DA80-13D1-4174-9564-2FA47F8FAD79}" type="presParOf" srcId="{F70384FD-0205-4DBF-999D-1D2B23267135}" destId="{E9D2E138-EC71-4B87-8B63-DEB9DB02C24E}" srcOrd="2" destOrd="0" presId="urn:microsoft.com/office/officeart/2018/2/layout/IconVerticalSolidList"/>
    <dgm:cxn modelId="{5F6FB432-2596-4B8A-923D-3CD2286029AC}" type="presParOf" srcId="{F70384FD-0205-4DBF-999D-1D2B23267135}" destId="{A964E1A0-A093-4826-81B6-0E4725ED0575}" srcOrd="3" destOrd="0" presId="urn:microsoft.com/office/officeart/2018/2/layout/IconVerticalSolidList"/>
    <dgm:cxn modelId="{C91FB846-D2B0-4CA7-A167-05F4AC2C8300}" type="presParOf" srcId="{A5EE2E29-964F-42FF-B059-21AA6DB75197}" destId="{03C05518-89B3-461F-8709-8BEF9D70A5A3}" srcOrd="1" destOrd="0" presId="urn:microsoft.com/office/officeart/2018/2/layout/IconVerticalSolidList"/>
    <dgm:cxn modelId="{32ECE071-4A50-4DB4-A768-63FF4CF402A7}" type="presParOf" srcId="{A5EE2E29-964F-42FF-B059-21AA6DB75197}" destId="{1072D8D4-5905-49A4-BEC6-AA9B41488EC1}" srcOrd="2" destOrd="0" presId="urn:microsoft.com/office/officeart/2018/2/layout/IconVerticalSolidList"/>
    <dgm:cxn modelId="{A3623742-F815-4A7F-A0D9-3E57DADDA567}" type="presParOf" srcId="{1072D8D4-5905-49A4-BEC6-AA9B41488EC1}" destId="{BE224817-AA0A-40A3-8C6C-C0FB8BB19423}" srcOrd="0" destOrd="0" presId="urn:microsoft.com/office/officeart/2018/2/layout/IconVerticalSolidList"/>
    <dgm:cxn modelId="{920FC350-AFA4-4358-8B39-F18546A1E5C6}" type="presParOf" srcId="{1072D8D4-5905-49A4-BEC6-AA9B41488EC1}" destId="{52C5B94D-9066-40AA-9A43-D4D628ED1C28}" srcOrd="1" destOrd="0" presId="urn:microsoft.com/office/officeart/2018/2/layout/IconVerticalSolidList"/>
    <dgm:cxn modelId="{8733F760-7336-43EB-96A7-396E052E936D}" type="presParOf" srcId="{1072D8D4-5905-49A4-BEC6-AA9B41488EC1}" destId="{A7737314-0D3A-4A07-BC8F-77DB297BB4C1}" srcOrd="2" destOrd="0" presId="urn:microsoft.com/office/officeart/2018/2/layout/IconVerticalSolidList"/>
    <dgm:cxn modelId="{AC49FFEA-7712-49E8-8538-AD1E51498A59}" type="presParOf" srcId="{1072D8D4-5905-49A4-BEC6-AA9B41488EC1}" destId="{6F7A7E88-7DB2-45F3-A13B-6189090F752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6DC0C-BD47-41A7-BAAF-2C75C56C6BD8}">
      <dsp:nvSpPr>
        <dsp:cNvPr id="0" name=""/>
        <dsp:cNvSpPr/>
      </dsp:nvSpPr>
      <dsp:spPr>
        <a:xfrm>
          <a:off x="973190" y="986724"/>
          <a:ext cx="1264141" cy="12641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942C8-1063-467F-A071-6B8BE38344F0}">
      <dsp:nvSpPr>
        <dsp:cNvPr id="0" name=""/>
        <dsp:cNvSpPr/>
      </dsp:nvSpPr>
      <dsp:spPr>
        <a:xfrm>
          <a:off x="1242597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4AB8D-11DE-407F-9F04-CA663E570FE1}">
      <dsp:nvSpPr>
        <dsp:cNvPr id="0" name=""/>
        <dsp:cNvSpPr/>
      </dsp:nvSpPr>
      <dsp:spPr>
        <a:xfrm>
          <a:off x="569079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/>
            <a:t>Bell Ringer </a:t>
          </a:r>
        </a:p>
      </dsp:txBody>
      <dsp:txXfrm>
        <a:off x="569079" y="2644614"/>
        <a:ext cx="2072362" cy="720000"/>
      </dsp:txXfrm>
    </dsp:sp>
    <dsp:sp modelId="{1901C48C-4BF1-43FE-BCE8-ADFFCC12112A}">
      <dsp:nvSpPr>
        <dsp:cNvPr id="0" name=""/>
        <dsp:cNvSpPr/>
      </dsp:nvSpPr>
      <dsp:spPr>
        <a:xfrm>
          <a:off x="3408216" y="986724"/>
          <a:ext cx="1264141" cy="12641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1B31B0-036D-431E-AA4D-932AEE193969}">
      <dsp:nvSpPr>
        <dsp:cNvPr id="0" name=""/>
        <dsp:cNvSpPr/>
      </dsp:nvSpPr>
      <dsp:spPr>
        <a:xfrm>
          <a:off x="3677623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B1F1C-BBDD-48C1-8BAC-CFC213A3A49F}">
      <dsp:nvSpPr>
        <dsp:cNvPr id="0" name=""/>
        <dsp:cNvSpPr/>
      </dsp:nvSpPr>
      <dsp:spPr>
        <a:xfrm>
          <a:off x="3004105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/>
            <a:t>Types of Scientists by Secret Code </a:t>
          </a:r>
        </a:p>
      </dsp:txBody>
      <dsp:txXfrm>
        <a:off x="3004105" y="2644614"/>
        <a:ext cx="2072362" cy="720000"/>
      </dsp:txXfrm>
    </dsp:sp>
    <dsp:sp modelId="{6B51B4F8-0E3E-443E-9446-3ED67B2490A0}">
      <dsp:nvSpPr>
        <dsp:cNvPr id="0" name=""/>
        <dsp:cNvSpPr/>
      </dsp:nvSpPr>
      <dsp:spPr>
        <a:xfrm>
          <a:off x="5843242" y="986724"/>
          <a:ext cx="1264141" cy="12641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4F56A-F8AA-4CB1-BA9D-442E0CBAD787}">
      <dsp:nvSpPr>
        <dsp:cNvPr id="0" name=""/>
        <dsp:cNvSpPr/>
      </dsp:nvSpPr>
      <dsp:spPr>
        <a:xfrm>
          <a:off x="6112649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C95EF-BC9C-4DDF-8549-1DA7562C6EBF}">
      <dsp:nvSpPr>
        <dsp:cNvPr id="0" name=""/>
        <dsp:cNvSpPr/>
      </dsp:nvSpPr>
      <dsp:spPr>
        <a:xfrm>
          <a:off x="5439131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/>
            <a:t>Mini-research one new scientist </a:t>
          </a:r>
        </a:p>
      </dsp:txBody>
      <dsp:txXfrm>
        <a:off x="5439131" y="2644614"/>
        <a:ext cx="2072362" cy="720000"/>
      </dsp:txXfrm>
    </dsp:sp>
    <dsp:sp modelId="{F95D3F7F-7D1F-43CE-9FF6-DE24DB14C8F3}">
      <dsp:nvSpPr>
        <dsp:cNvPr id="0" name=""/>
        <dsp:cNvSpPr/>
      </dsp:nvSpPr>
      <dsp:spPr>
        <a:xfrm>
          <a:off x="8278268" y="986724"/>
          <a:ext cx="1264141" cy="12641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6DF59-89DC-40A6-AEE2-EB540369733D}">
      <dsp:nvSpPr>
        <dsp:cNvPr id="0" name=""/>
        <dsp:cNvSpPr/>
      </dsp:nvSpPr>
      <dsp:spPr>
        <a:xfrm>
          <a:off x="8547675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A419A-D0B9-4864-8050-B48AE4633FBE}">
      <dsp:nvSpPr>
        <dsp:cNvPr id="0" name=""/>
        <dsp:cNvSpPr/>
      </dsp:nvSpPr>
      <dsp:spPr>
        <a:xfrm>
          <a:off x="7874157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>
              <a:latin typeface="Calibri Light" panose="020F0302020204030204"/>
            </a:rPr>
            <a:t>Exit Ticket – Small Group Presentations </a:t>
          </a:r>
          <a:endParaRPr lang="en-US" sz="1700" kern="1200" dirty="0"/>
        </a:p>
      </dsp:txBody>
      <dsp:txXfrm>
        <a:off x="7874157" y="2644614"/>
        <a:ext cx="207236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A9A5D-3B30-41AB-A566-8E3C3D406C99}">
      <dsp:nvSpPr>
        <dsp:cNvPr id="0" name=""/>
        <dsp:cNvSpPr/>
      </dsp:nvSpPr>
      <dsp:spPr>
        <a:xfrm>
          <a:off x="0" y="958220"/>
          <a:ext cx="6588691" cy="1769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F43FC-D46F-44F3-8311-55F6ACDCDC3C}">
      <dsp:nvSpPr>
        <dsp:cNvPr id="0" name=""/>
        <dsp:cNvSpPr/>
      </dsp:nvSpPr>
      <dsp:spPr>
        <a:xfrm>
          <a:off x="535129" y="1356250"/>
          <a:ext cx="972962" cy="972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4E1A0-A093-4826-81B6-0E4725ED0575}">
      <dsp:nvSpPr>
        <dsp:cNvPr id="0" name=""/>
        <dsp:cNvSpPr/>
      </dsp:nvSpPr>
      <dsp:spPr>
        <a:xfrm>
          <a:off x="2043221" y="958220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Use the Code on the right side of your page to correctly identify the type of scientist being described. </a:t>
          </a:r>
        </a:p>
      </dsp:txBody>
      <dsp:txXfrm>
        <a:off x="2043221" y="958220"/>
        <a:ext cx="4545469" cy="1769022"/>
      </dsp:txXfrm>
    </dsp:sp>
    <dsp:sp modelId="{BE224817-AA0A-40A3-8C6C-C0FB8BB19423}">
      <dsp:nvSpPr>
        <dsp:cNvPr id="0" name=""/>
        <dsp:cNvSpPr/>
      </dsp:nvSpPr>
      <dsp:spPr>
        <a:xfrm>
          <a:off x="0" y="3169499"/>
          <a:ext cx="6588691" cy="17690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C5B94D-9066-40AA-9A43-D4D628ED1C28}">
      <dsp:nvSpPr>
        <dsp:cNvPr id="0" name=""/>
        <dsp:cNvSpPr/>
      </dsp:nvSpPr>
      <dsp:spPr>
        <a:xfrm>
          <a:off x="535129" y="3567529"/>
          <a:ext cx="972962" cy="9729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A7E88-7DB2-45F3-A13B-6189090F7523}">
      <dsp:nvSpPr>
        <dsp:cNvPr id="0" name=""/>
        <dsp:cNvSpPr/>
      </dsp:nvSpPr>
      <dsp:spPr>
        <a:xfrm>
          <a:off x="2043221" y="3169499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 will check our answers in about </a:t>
          </a:r>
          <a:r>
            <a:rPr lang="en-US" sz="2400" kern="1200">
              <a:latin typeface="Calibri Light" panose="020F0302020204030204"/>
            </a:rPr>
            <a:t>20</a:t>
          </a:r>
          <a:r>
            <a:rPr lang="en-US" sz="2400" kern="1200"/>
            <a:t> minutes. </a:t>
          </a:r>
        </a:p>
      </dsp:txBody>
      <dsp:txXfrm>
        <a:off x="2043221" y="3169499"/>
        <a:ext cx="4545469" cy="1769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E6624-0EF9-4E3D-855D-17665EB85662}" type="datetimeFigureOut"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342DC-F394-4D23-8D17-9ED709EC0C0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0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342DC-F394-4D23-8D17-9ED709EC0C08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02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342DC-F394-4D23-8D17-9ED709EC0C08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97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342DC-F394-4D23-8D17-9ED709EC0C08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62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342DC-F394-4D23-8D17-9ED709EC0C08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87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342DC-F394-4D23-8D17-9ED709EC0C08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86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342DC-F394-4D23-8D17-9ED709EC0C08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1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explorer.com/career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Bell Ringer </a:t>
            </a:r>
            <a:endParaRPr lang="en-US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Take a notecard from the middle of the table.</a:t>
            </a:r>
          </a:p>
          <a:p>
            <a:r>
              <a:rPr lang="en-US" dirty="0">
                <a:cs typeface="Calibri"/>
              </a:rPr>
              <a:t>Make a list of the types of scientists that you know about. </a:t>
            </a:r>
          </a:p>
          <a:p>
            <a:endParaRPr lang="en-US" sz="220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DCCBEA3-2E01-2148-7A7C-A67E1E603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296" y="840105"/>
            <a:ext cx="6903720" cy="517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38AFAB-C30D-7D67-74E8-8150302AD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Learning Target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E8531-0039-40A0-9213-6295B63B7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can identify new types of scientists that I didn't know about before today!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0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8AD8EC-6350-5191-75DE-5923CDE3F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cs typeface="Calibri Light"/>
              </a:rPr>
              <a:t>Agenda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F425E0-F550-5727-3F6A-F6B4313C12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962376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024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EBCBCA-1450-0954-2033-F58F1868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bg1"/>
                </a:solidFill>
                <a:cs typeface="Calibri Light"/>
              </a:rPr>
              <a:t>Secret Code – Super Scientists </a:t>
            </a:r>
            <a:endParaRPr lang="en-US" sz="48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81D086-A715-40B7-5548-7919834F5A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556269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535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270B79-DC18-4A49-06FE-C403E6D8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Mini-Research 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38C7A-3A57-0A7E-B9BE-82D522537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558" y="142309"/>
            <a:ext cx="7722919" cy="67014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cs typeface="Calibri"/>
              </a:rPr>
              <a:t>Pick one new scientist type that you did not know about before today. </a:t>
            </a:r>
          </a:p>
          <a:p>
            <a:r>
              <a:rPr lang="en-US" sz="3200" dirty="0">
                <a:cs typeface="Calibri"/>
              </a:rPr>
              <a:t>Take 15 minutes to research this type of scientist. Go to </a:t>
            </a:r>
            <a:r>
              <a:rPr lang="en-US" sz="3200" dirty="0">
                <a:ea typeface="+mn-lt"/>
                <a:cs typeface="+mn-lt"/>
                <a:hlinkClick r:id="rId3"/>
              </a:rPr>
              <a:t>www.careerexplorer.com/careers/</a:t>
            </a:r>
            <a:endParaRPr lang="en-US" sz="3200" dirty="0">
              <a:cs typeface="Calibri"/>
            </a:endParaRPr>
          </a:p>
          <a:p>
            <a:pPr lvl="1"/>
            <a:r>
              <a:rPr lang="en-US" sz="2800" dirty="0">
                <a:cs typeface="Calibri"/>
              </a:rPr>
              <a:t>On the back of your notecard from the Bell Ringer record answers to these questions:   (note: some answers may not be available)</a:t>
            </a:r>
          </a:p>
          <a:p>
            <a:pPr lvl="1"/>
            <a:r>
              <a:rPr lang="en-US" sz="2800" dirty="0">
                <a:cs typeface="Calibri"/>
              </a:rPr>
              <a:t>What do they study? </a:t>
            </a:r>
          </a:p>
          <a:p>
            <a:pPr lvl="1"/>
            <a:r>
              <a:rPr lang="en-US" sz="2800" dirty="0">
                <a:cs typeface="Calibri"/>
              </a:rPr>
              <a:t>What is the workplace like? </a:t>
            </a:r>
          </a:p>
          <a:p>
            <a:pPr lvl="1"/>
            <a:r>
              <a:rPr lang="en-US" sz="2800" dirty="0">
                <a:cs typeface="Calibri"/>
              </a:rPr>
              <a:t>What is the salary for the profession?</a:t>
            </a:r>
          </a:p>
          <a:p>
            <a:pPr lvl="1"/>
            <a:r>
              <a:rPr lang="en-US" sz="2800" dirty="0">
                <a:cs typeface="Calibri"/>
              </a:rPr>
              <a:t>How do you become this type of scientist? </a:t>
            </a:r>
          </a:p>
          <a:p>
            <a:pPr lvl="1"/>
            <a:r>
              <a:rPr lang="en-US" sz="2800" dirty="0">
                <a:cs typeface="Calibri"/>
              </a:rPr>
              <a:t>Other interesting info?</a:t>
            </a:r>
          </a:p>
        </p:txBody>
      </p:sp>
    </p:spTree>
    <p:extLst>
      <p:ext uri="{BB962C8B-B14F-4D97-AF65-F5344CB8AC3E}">
        <p14:creationId xmlns:p14="http://schemas.microsoft.com/office/powerpoint/2010/main" val="282075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B735-F507-0158-D3E4-835E22B2F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>
                <a:cs typeface="Calibri Light"/>
              </a:rPr>
              <a:t>Exit Ticket - Present to your Group </a:t>
            </a:r>
            <a:endParaRPr lang="en-US" sz="4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D1B54-96E7-A1C4-2EF5-445A272A2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cs typeface="Calibri"/>
              </a:rPr>
              <a:t>Take turns sharing with your group the information you found about your scientist. </a:t>
            </a:r>
          </a:p>
          <a:p>
            <a:r>
              <a:rPr lang="en-US" sz="3200" dirty="0">
                <a:cs typeface="Calibri"/>
              </a:rPr>
              <a:t>When everyone in the group is done presenting turn your notecard in the drawer. </a:t>
            </a:r>
          </a:p>
        </p:txBody>
      </p:sp>
      <p:pic>
        <p:nvPicPr>
          <p:cNvPr id="5" name="Picture 4" descr="One in a crowd">
            <a:extLst>
              <a:ext uri="{FF2B5EF4-FFF2-40B4-BE49-F238E27FC236}">
                <a16:creationId xmlns:a16="http://schemas.microsoft.com/office/drawing/2014/main" id="{E1E16C7F-512C-3306-0D66-4AF202CAA5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290" r="21016" b="4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BC96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84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 Ringer </vt:lpstr>
      <vt:lpstr>Learning Target </vt:lpstr>
      <vt:lpstr>Agenda </vt:lpstr>
      <vt:lpstr>Secret Code – Super Scientists </vt:lpstr>
      <vt:lpstr>Mini-Research </vt:lpstr>
      <vt:lpstr>Exit Ticket - Present to your Group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136</cp:revision>
  <dcterms:created xsi:type="dcterms:W3CDTF">2023-01-25T19:49:11Z</dcterms:created>
  <dcterms:modified xsi:type="dcterms:W3CDTF">2023-01-26T15:29:02Z</dcterms:modified>
</cp:coreProperties>
</file>