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Lst>
  <p:sldIdLst>
    <p:sldId id="290" r:id="rId2"/>
    <p:sldId id="291" r:id="rId3"/>
    <p:sldId id="298" r:id="rId4"/>
  </p:sldIdLst>
  <p:sldSz cx="7772400" cy="10058400"/>
  <p:notesSz cx="6985000" cy="9283700"/>
  <p:embeddedFontLst>
    <p:embeddedFont>
      <p:font typeface="Century Gothic" panose="020B0502020202020204" pitchFamily="34" charset="0"/>
      <p:regular r:id="rId5"/>
      <p:bold r:id="rId5"/>
      <p:italic r:id="rId5"/>
      <p:boldItalic r:id="rId5"/>
    </p:embeddedFont>
    <p:embeddedFont>
      <p:font typeface="KASparkled" panose="020B0604020202020204" charset="0"/>
      <p:regular r:id="rId6"/>
    </p:embeddedFont>
    <p:embeddedFont>
      <p:font typeface="PBMangoSweetTea" panose="020B0604020202020204" charset="0"/>
      <p:regular r:id="rId7"/>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F22E"/>
    <a:srgbClr val="6EF62A"/>
    <a:srgbClr val="AEDF41"/>
    <a:srgbClr val="98DF41"/>
    <a:srgbClr val="A7F22E"/>
    <a:srgbClr val="83EB35"/>
    <a:srgbClr val="BDF828"/>
    <a:srgbClr val="9EF0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DA9962-531F-6D9D-7B93-EAB8D046B19A}" v="19" dt="2025-08-20T20:53:24.599"/>
    <p1510:client id="{B4E5C0B1-C980-4E75-BBEC-8F7F68DF6408}" v="93" dt="2025-08-20T16:54:19.880"/>
    <p1510:client id="{E376E91E-FED8-5194-E6A6-48F48A6CEEB9}" v="212" dt="2025-08-20T16:46:31.1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5" d="100"/>
          <a:sy n="65" d="100"/>
        </p:scale>
        <p:origin x="2237" y="-1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font" Target="fonts/font2.fntdata"/><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ableStyles" Target="tableStyles.xml"/><Relationship Id="rId5" Type="http://schemas.openxmlformats.org/officeDocument/2006/relationships/font" Target="NUL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otbo, Sara" userId="S::sgrotbo@helenaschools.org::e58c8976-83c9-4802-9b9f-958d18fe3d5f" providerId="AD" clId="Web-{E376E91E-FED8-5194-E6A6-48F48A6CEEB9}"/>
    <pc:docChg chg="modSld">
      <pc:chgData name="Grotbo, Sara" userId="S::sgrotbo@helenaschools.org::e58c8976-83c9-4802-9b9f-958d18fe3d5f" providerId="AD" clId="Web-{E376E91E-FED8-5194-E6A6-48F48A6CEEB9}" dt="2025-08-20T16:46:31.108" v="118" actId="1076"/>
      <pc:docMkLst>
        <pc:docMk/>
      </pc:docMkLst>
      <pc:sldChg chg="modSp">
        <pc:chgData name="Grotbo, Sara" userId="S::sgrotbo@helenaschools.org::e58c8976-83c9-4802-9b9f-958d18fe3d5f" providerId="AD" clId="Web-{E376E91E-FED8-5194-E6A6-48F48A6CEEB9}" dt="2025-08-20T16:41:37.659" v="70" actId="20577"/>
        <pc:sldMkLst>
          <pc:docMk/>
          <pc:sldMk cId="3077160380" sldId="290"/>
        </pc:sldMkLst>
        <pc:spChg chg="mod">
          <ac:chgData name="Grotbo, Sara" userId="S::sgrotbo@helenaschools.org::e58c8976-83c9-4802-9b9f-958d18fe3d5f" providerId="AD" clId="Web-{E376E91E-FED8-5194-E6A6-48F48A6CEEB9}" dt="2025-08-20T16:37:35.009" v="56" actId="1076"/>
          <ac:spMkLst>
            <pc:docMk/>
            <pc:sldMk cId="3077160380" sldId="290"/>
            <ac:spMk id="8" creationId="{2489D084-2986-4D35-9AEB-1ECD98ECAE03}"/>
          </ac:spMkLst>
        </pc:spChg>
        <pc:spChg chg="mod">
          <ac:chgData name="Grotbo, Sara" userId="S::sgrotbo@helenaschools.org::e58c8976-83c9-4802-9b9f-958d18fe3d5f" providerId="AD" clId="Web-{E376E91E-FED8-5194-E6A6-48F48A6CEEB9}" dt="2025-08-20T16:38:54.544" v="68" actId="20577"/>
          <ac:spMkLst>
            <pc:docMk/>
            <pc:sldMk cId="3077160380" sldId="290"/>
            <ac:spMk id="10" creationId="{7311BE18-CF53-438E-ACB9-697D24DC3AD1}"/>
          </ac:spMkLst>
        </pc:spChg>
        <pc:spChg chg="mod">
          <ac:chgData name="Grotbo, Sara" userId="S::sgrotbo@helenaschools.org::e58c8976-83c9-4802-9b9f-958d18fe3d5f" providerId="AD" clId="Web-{E376E91E-FED8-5194-E6A6-48F48A6CEEB9}" dt="2025-08-20T16:28:16.878" v="27" actId="20577"/>
          <ac:spMkLst>
            <pc:docMk/>
            <pc:sldMk cId="3077160380" sldId="290"/>
            <ac:spMk id="15" creationId="{9F1A7ECB-2B71-4527-B18F-F5229E135D42}"/>
          </ac:spMkLst>
        </pc:spChg>
        <pc:spChg chg="mod">
          <ac:chgData name="Grotbo, Sara" userId="S::sgrotbo@helenaschools.org::e58c8976-83c9-4802-9b9f-958d18fe3d5f" providerId="AD" clId="Web-{E376E91E-FED8-5194-E6A6-48F48A6CEEB9}" dt="2025-08-20T16:41:37.659" v="70" actId="20577"/>
          <ac:spMkLst>
            <pc:docMk/>
            <pc:sldMk cId="3077160380" sldId="290"/>
            <ac:spMk id="17" creationId="{8C0D735F-5470-48AB-85F9-DAC17841F991}"/>
          </ac:spMkLst>
        </pc:spChg>
      </pc:sldChg>
      <pc:sldChg chg="modSp">
        <pc:chgData name="Grotbo, Sara" userId="S::sgrotbo@helenaschools.org::e58c8976-83c9-4802-9b9f-958d18fe3d5f" providerId="AD" clId="Web-{E376E91E-FED8-5194-E6A6-48F48A6CEEB9}" dt="2025-08-20T16:46:31.108" v="118" actId="1076"/>
        <pc:sldMkLst>
          <pc:docMk/>
          <pc:sldMk cId="2147444736" sldId="291"/>
        </pc:sldMkLst>
        <pc:spChg chg="mod">
          <ac:chgData name="Grotbo, Sara" userId="S::sgrotbo@helenaschools.org::e58c8976-83c9-4802-9b9f-958d18fe3d5f" providerId="AD" clId="Web-{E376E91E-FED8-5194-E6A6-48F48A6CEEB9}" dt="2025-08-20T16:46:12.748" v="117" actId="1076"/>
          <ac:spMkLst>
            <pc:docMk/>
            <pc:sldMk cId="2147444736" sldId="291"/>
            <ac:spMk id="4" creationId="{00000000-0000-0000-0000-000000000000}"/>
          </ac:spMkLst>
        </pc:spChg>
        <pc:spChg chg="mod">
          <ac:chgData name="Grotbo, Sara" userId="S::sgrotbo@helenaschools.org::e58c8976-83c9-4802-9b9f-958d18fe3d5f" providerId="AD" clId="Web-{E376E91E-FED8-5194-E6A6-48F48A6CEEB9}" dt="2025-08-20T16:45:18.574" v="103" actId="1076"/>
          <ac:spMkLst>
            <pc:docMk/>
            <pc:sldMk cId="2147444736" sldId="291"/>
            <ac:spMk id="13" creationId="{78EB0C57-E001-4F0D-89A2-38E24AB56797}"/>
          </ac:spMkLst>
        </pc:spChg>
        <pc:spChg chg="mod">
          <ac:chgData name="Grotbo, Sara" userId="S::sgrotbo@helenaschools.org::e58c8976-83c9-4802-9b9f-958d18fe3d5f" providerId="AD" clId="Web-{E376E91E-FED8-5194-E6A6-48F48A6CEEB9}" dt="2025-08-20T16:45:41.293" v="113" actId="1076"/>
          <ac:spMkLst>
            <pc:docMk/>
            <pc:sldMk cId="2147444736" sldId="291"/>
            <ac:spMk id="14" creationId="{FBED820D-C6D0-4A4D-AEA9-D7B6E9D400E4}"/>
          </ac:spMkLst>
        </pc:spChg>
        <pc:spChg chg="mod">
          <ac:chgData name="Grotbo, Sara" userId="S::sgrotbo@helenaschools.org::e58c8976-83c9-4802-9b9f-958d18fe3d5f" providerId="AD" clId="Web-{E376E91E-FED8-5194-E6A6-48F48A6CEEB9}" dt="2025-08-20T16:44:52.854" v="99" actId="1076"/>
          <ac:spMkLst>
            <pc:docMk/>
            <pc:sldMk cId="2147444736" sldId="291"/>
            <ac:spMk id="17" creationId="{A0187481-4854-4FF7-8188-39405F7271D6}"/>
          </ac:spMkLst>
        </pc:spChg>
        <pc:spChg chg="mod">
          <ac:chgData name="Grotbo, Sara" userId="S::sgrotbo@helenaschools.org::e58c8976-83c9-4802-9b9f-958d18fe3d5f" providerId="AD" clId="Web-{E376E91E-FED8-5194-E6A6-48F48A6CEEB9}" dt="2025-08-20T16:45:51.435" v="114" actId="1076"/>
          <ac:spMkLst>
            <pc:docMk/>
            <pc:sldMk cId="2147444736" sldId="291"/>
            <ac:spMk id="32" creationId="{5376B8ED-C4C5-42DB-9116-BB1D5D1148CC}"/>
          </ac:spMkLst>
        </pc:spChg>
        <pc:cxnChg chg="mod">
          <ac:chgData name="Grotbo, Sara" userId="S::sgrotbo@helenaschools.org::e58c8976-83c9-4802-9b9f-958d18fe3d5f" providerId="AD" clId="Web-{E376E91E-FED8-5194-E6A6-48F48A6CEEB9}" dt="2025-08-20T16:44:59.792" v="101" actId="1076"/>
          <ac:cxnSpMkLst>
            <pc:docMk/>
            <pc:sldMk cId="2147444736" sldId="291"/>
            <ac:cxnSpMk id="3" creationId="{666427EB-7CED-49AE-BCAB-29D9A8FAFEEB}"/>
          </ac:cxnSpMkLst>
        </pc:cxnChg>
        <pc:cxnChg chg="mod">
          <ac:chgData name="Grotbo, Sara" userId="S::sgrotbo@helenaschools.org::e58c8976-83c9-4802-9b9f-958d18fe3d5f" providerId="AD" clId="Web-{E376E91E-FED8-5194-E6A6-48F48A6CEEB9}" dt="2025-08-20T16:46:31.108" v="118" actId="1076"/>
          <ac:cxnSpMkLst>
            <pc:docMk/>
            <pc:sldMk cId="2147444736" sldId="291"/>
            <ac:cxnSpMk id="5" creationId="{239A76F4-8668-4A65-AFE5-1C98AE6B3447}"/>
          </ac:cxnSpMkLst>
        </pc:cxnChg>
      </pc:sldChg>
      <pc:sldChg chg="modSp">
        <pc:chgData name="Grotbo, Sara" userId="S::sgrotbo@helenaschools.org::e58c8976-83c9-4802-9b9f-958d18fe3d5f" providerId="AD" clId="Web-{E376E91E-FED8-5194-E6A6-48F48A6CEEB9}" dt="2025-08-20T16:37:10.508" v="55" actId="20577"/>
        <pc:sldMkLst>
          <pc:docMk/>
          <pc:sldMk cId="101464076" sldId="298"/>
        </pc:sldMkLst>
        <pc:spChg chg="mod">
          <ac:chgData name="Grotbo, Sara" userId="S::sgrotbo@helenaschools.org::e58c8976-83c9-4802-9b9f-958d18fe3d5f" providerId="AD" clId="Web-{E376E91E-FED8-5194-E6A6-48F48A6CEEB9}" dt="2025-08-20T16:32:10.544" v="31" actId="1076"/>
          <ac:spMkLst>
            <pc:docMk/>
            <pc:sldMk cId="101464076" sldId="298"/>
            <ac:spMk id="5" creationId="{18099C21-A9C6-4F09-D586-4AB8EE877B13}"/>
          </ac:spMkLst>
        </pc:spChg>
        <pc:spChg chg="mod">
          <ac:chgData name="Grotbo, Sara" userId="S::sgrotbo@helenaschools.org::e58c8976-83c9-4802-9b9f-958d18fe3d5f" providerId="AD" clId="Web-{E376E91E-FED8-5194-E6A6-48F48A6CEEB9}" dt="2025-08-20T16:37:10.508" v="55" actId="20577"/>
          <ac:spMkLst>
            <pc:docMk/>
            <pc:sldMk cId="101464076" sldId="298"/>
            <ac:spMk id="7" creationId="{CB9417D5-3694-6CC4-4BA0-BE7015F00C45}"/>
          </ac:spMkLst>
        </pc:spChg>
        <pc:spChg chg="mod">
          <ac:chgData name="Grotbo, Sara" userId="S::sgrotbo@helenaschools.org::e58c8976-83c9-4802-9b9f-958d18fe3d5f" providerId="AD" clId="Web-{E376E91E-FED8-5194-E6A6-48F48A6CEEB9}" dt="2025-08-20T16:36:59.242" v="54" actId="20577"/>
          <ac:spMkLst>
            <pc:docMk/>
            <pc:sldMk cId="101464076" sldId="298"/>
            <ac:spMk id="15" creationId="{C6B57670-49E0-E944-B755-ECFF704780BE}"/>
          </ac:spMkLst>
        </pc:spChg>
      </pc:sldChg>
    </pc:docChg>
  </pc:docChgLst>
  <pc:docChgLst>
    <pc:chgData name="Grotbo, Sara" userId="e58c8976-83c9-4802-9b9f-958d18fe3d5f" providerId="ADAL" clId="{B4E5C0B1-C980-4E75-BBEC-8F7F68DF6408}"/>
    <pc:docChg chg="undo custSel modSld">
      <pc:chgData name="Grotbo, Sara" userId="e58c8976-83c9-4802-9b9f-958d18fe3d5f" providerId="ADAL" clId="{B4E5C0B1-C980-4E75-BBEC-8F7F68DF6408}" dt="2025-08-20T20:59:47.749" v="104" actId="1076"/>
      <pc:docMkLst>
        <pc:docMk/>
      </pc:docMkLst>
      <pc:sldChg chg="modSp mod">
        <pc:chgData name="Grotbo, Sara" userId="e58c8976-83c9-4802-9b9f-958d18fe3d5f" providerId="ADAL" clId="{B4E5C0B1-C980-4E75-BBEC-8F7F68DF6408}" dt="2025-08-20T20:59:47.749" v="104" actId="1076"/>
        <pc:sldMkLst>
          <pc:docMk/>
          <pc:sldMk cId="3077160380" sldId="290"/>
        </pc:sldMkLst>
        <pc:spChg chg="mod">
          <ac:chgData name="Grotbo, Sara" userId="e58c8976-83c9-4802-9b9f-958d18fe3d5f" providerId="ADAL" clId="{B4E5C0B1-C980-4E75-BBEC-8F7F68DF6408}" dt="2025-08-20T15:53:43.223" v="81" actId="20577"/>
          <ac:spMkLst>
            <pc:docMk/>
            <pc:sldMk cId="3077160380" sldId="290"/>
            <ac:spMk id="10" creationId="{7311BE18-CF53-438E-ACB9-697D24DC3AD1}"/>
          </ac:spMkLst>
        </pc:spChg>
        <pc:spChg chg="mod">
          <ac:chgData name="Grotbo, Sara" userId="e58c8976-83c9-4802-9b9f-958d18fe3d5f" providerId="ADAL" clId="{B4E5C0B1-C980-4E75-BBEC-8F7F68DF6408}" dt="2025-08-20T16:49:22.223" v="85" actId="114"/>
          <ac:spMkLst>
            <pc:docMk/>
            <pc:sldMk cId="3077160380" sldId="290"/>
            <ac:spMk id="15" creationId="{9F1A7ECB-2B71-4527-B18F-F5229E135D42}"/>
          </ac:spMkLst>
        </pc:spChg>
        <pc:spChg chg="mod">
          <ac:chgData name="Grotbo, Sara" userId="e58c8976-83c9-4802-9b9f-958d18fe3d5f" providerId="ADAL" clId="{B4E5C0B1-C980-4E75-BBEC-8F7F68DF6408}" dt="2025-08-20T16:49:51.597" v="86" actId="1076"/>
          <ac:spMkLst>
            <pc:docMk/>
            <pc:sldMk cId="3077160380" sldId="290"/>
            <ac:spMk id="17" creationId="{8C0D735F-5470-48AB-85F9-DAC17841F991}"/>
          </ac:spMkLst>
        </pc:spChg>
        <pc:spChg chg="mod">
          <ac:chgData name="Grotbo, Sara" userId="e58c8976-83c9-4802-9b9f-958d18fe3d5f" providerId="ADAL" clId="{B4E5C0B1-C980-4E75-BBEC-8F7F68DF6408}" dt="2025-08-20T20:59:42.714" v="102" actId="1076"/>
          <ac:spMkLst>
            <pc:docMk/>
            <pc:sldMk cId="3077160380" sldId="290"/>
            <ac:spMk id="18" creationId="{319B1B91-2B7F-46D8-9157-10F3555AF5FB}"/>
          </ac:spMkLst>
        </pc:spChg>
        <pc:spChg chg="mod">
          <ac:chgData name="Grotbo, Sara" userId="e58c8976-83c9-4802-9b9f-958d18fe3d5f" providerId="ADAL" clId="{B4E5C0B1-C980-4E75-BBEC-8F7F68DF6408}" dt="2025-08-20T20:59:47.749" v="104" actId="1076"/>
          <ac:spMkLst>
            <pc:docMk/>
            <pc:sldMk cId="3077160380" sldId="290"/>
            <ac:spMk id="19" creationId="{6C7A2702-A0FA-4263-BB59-A7F1A56D0CBA}"/>
          </ac:spMkLst>
        </pc:spChg>
        <pc:cxnChg chg="mod">
          <ac:chgData name="Grotbo, Sara" userId="e58c8976-83c9-4802-9b9f-958d18fe3d5f" providerId="ADAL" clId="{B4E5C0B1-C980-4E75-BBEC-8F7F68DF6408}" dt="2025-08-18T15:38:39.172" v="1" actId="1076"/>
          <ac:cxnSpMkLst>
            <pc:docMk/>
            <pc:sldMk cId="3077160380" sldId="290"/>
            <ac:cxnSpMk id="24" creationId="{96DAB07F-990C-423F-8C6C-B204AAC63C98}"/>
          </ac:cxnSpMkLst>
        </pc:cxnChg>
      </pc:sldChg>
      <pc:sldChg chg="modSp mod">
        <pc:chgData name="Grotbo, Sara" userId="e58c8976-83c9-4802-9b9f-958d18fe3d5f" providerId="ADAL" clId="{B4E5C0B1-C980-4E75-BBEC-8F7F68DF6408}" dt="2025-08-20T17:53:42.791" v="97" actId="1076"/>
        <pc:sldMkLst>
          <pc:docMk/>
          <pc:sldMk cId="2147444736" sldId="291"/>
        </pc:sldMkLst>
        <pc:spChg chg="mod">
          <ac:chgData name="Grotbo, Sara" userId="e58c8976-83c9-4802-9b9f-958d18fe3d5f" providerId="ADAL" clId="{B4E5C0B1-C980-4E75-BBEC-8F7F68DF6408}" dt="2025-08-20T16:53:54.935" v="88" actId="1076"/>
          <ac:spMkLst>
            <pc:docMk/>
            <pc:sldMk cId="2147444736" sldId="291"/>
            <ac:spMk id="13" creationId="{78EB0C57-E001-4F0D-89A2-38E24AB56797}"/>
          </ac:spMkLst>
        </pc:spChg>
        <pc:spChg chg="mod">
          <ac:chgData name="Grotbo, Sara" userId="e58c8976-83c9-4802-9b9f-958d18fe3d5f" providerId="ADAL" clId="{B4E5C0B1-C980-4E75-BBEC-8F7F68DF6408}" dt="2025-08-20T16:51:52.412" v="87" actId="1076"/>
          <ac:spMkLst>
            <pc:docMk/>
            <pc:sldMk cId="2147444736" sldId="291"/>
            <ac:spMk id="14" creationId="{FBED820D-C6D0-4A4D-AEA9-D7B6E9D400E4}"/>
          </ac:spMkLst>
        </pc:spChg>
        <pc:spChg chg="mod">
          <ac:chgData name="Grotbo, Sara" userId="e58c8976-83c9-4802-9b9f-958d18fe3d5f" providerId="ADAL" clId="{B4E5C0B1-C980-4E75-BBEC-8F7F68DF6408}" dt="2025-08-20T16:54:19.880" v="93" actId="1076"/>
          <ac:spMkLst>
            <pc:docMk/>
            <pc:sldMk cId="2147444736" sldId="291"/>
            <ac:spMk id="17" creationId="{A0187481-4854-4FF7-8188-39405F7271D6}"/>
          </ac:spMkLst>
        </pc:spChg>
        <pc:spChg chg="mod">
          <ac:chgData name="Grotbo, Sara" userId="e58c8976-83c9-4802-9b9f-958d18fe3d5f" providerId="ADAL" clId="{B4E5C0B1-C980-4E75-BBEC-8F7F68DF6408}" dt="2025-08-20T17:49:46.121" v="95" actId="1076"/>
          <ac:spMkLst>
            <pc:docMk/>
            <pc:sldMk cId="2147444736" sldId="291"/>
            <ac:spMk id="23" creationId="{474A58FD-5ADB-45D5-9B8E-4368FD0016D1}"/>
          </ac:spMkLst>
        </pc:spChg>
        <pc:spChg chg="mod">
          <ac:chgData name="Grotbo, Sara" userId="e58c8976-83c9-4802-9b9f-958d18fe3d5f" providerId="ADAL" clId="{B4E5C0B1-C980-4E75-BBEC-8F7F68DF6408}" dt="2025-08-20T16:54:09.497" v="91" actId="1076"/>
          <ac:spMkLst>
            <pc:docMk/>
            <pc:sldMk cId="2147444736" sldId="291"/>
            <ac:spMk id="32" creationId="{5376B8ED-C4C5-42DB-9116-BB1D5D1148CC}"/>
          </ac:spMkLst>
        </pc:spChg>
        <pc:cxnChg chg="mod">
          <ac:chgData name="Grotbo, Sara" userId="e58c8976-83c9-4802-9b9f-958d18fe3d5f" providerId="ADAL" clId="{B4E5C0B1-C980-4E75-BBEC-8F7F68DF6408}" dt="2025-08-20T16:53:57.198" v="89" actId="1076"/>
          <ac:cxnSpMkLst>
            <pc:docMk/>
            <pc:sldMk cId="2147444736" sldId="291"/>
            <ac:cxnSpMk id="3" creationId="{666427EB-7CED-49AE-BCAB-29D9A8FAFEEB}"/>
          </ac:cxnSpMkLst>
        </pc:cxnChg>
        <pc:cxnChg chg="mod">
          <ac:chgData name="Grotbo, Sara" userId="e58c8976-83c9-4802-9b9f-958d18fe3d5f" providerId="ADAL" clId="{B4E5C0B1-C980-4E75-BBEC-8F7F68DF6408}" dt="2025-08-20T16:54:02.089" v="90" actId="1076"/>
          <ac:cxnSpMkLst>
            <pc:docMk/>
            <pc:sldMk cId="2147444736" sldId="291"/>
            <ac:cxnSpMk id="5" creationId="{239A76F4-8668-4A65-AFE5-1C98AE6B3447}"/>
          </ac:cxnSpMkLst>
        </pc:cxnChg>
        <pc:cxnChg chg="mod">
          <ac:chgData name="Grotbo, Sara" userId="e58c8976-83c9-4802-9b9f-958d18fe3d5f" providerId="ADAL" clId="{B4E5C0B1-C980-4E75-BBEC-8F7F68DF6408}" dt="2025-08-20T17:53:42.791" v="97" actId="1076"/>
          <ac:cxnSpMkLst>
            <pc:docMk/>
            <pc:sldMk cId="2147444736" sldId="291"/>
            <ac:cxnSpMk id="9" creationId="{B3B1AED2-7F2A-1958-35D7-761BEECDBF84}"/>
          </ac:cxnSpMkLst>
        </pc:cxnChg>
        <pc:cxnChg chg="mod">
          <ac:chgData name="Grotbo, Sara" userId="e58c8976-83c9-4802-9b9f-958d18fe3d5f" providerId="ADAL" clId="{B4E5C0B1-C980-4E75-BBEC-8F7F68DF6408}" dt="2025-08-20T17:49:51.828" v="96" actId="1076"/>
          <ac:cxnSpMkLst>
            <pc:docMk/>
            <pc:sldMk cId="2147444736" sldId="291"/>
            <ac:cxnSpMk id="21" creationId="{69D78CA1-4A70-4FDD-BC29-1D08DFBCEF06}"/>
          </ac:cxnSpMkLst>
        </pc:cxnChg>
      </pc:sldChg>
    </pc:docChg>
  </pc:docChgLst>
  <pc:docChgLst>
    <pc:chgData name="Grotbo, Sara" userId="S::sgrotbo@helenaschools.org::e58c8976-83c9-4802-9b9f-958d18fe3d5f" providerId="AD" clId="Web-{6C8CC5BB-BEDC-E87D-421C-CA78419CF48C}"/>
    <pc:docChg chg="modSld">
      <pc:chgData name="Grotbo, Sara" userId="S::sgrotbo@helenaschools.org::e58c8976-83c9-4802-9b9f-958d18fe3d5f" providerId="AD" clId="Web-{6C8CC5BB-BEDC-E87D-421C-CA78419CF48C}" dt="2025-08-18T15:34:04.391" v="6" actId="1076"/>
      <pc:docMkLst>
        <pc:docMk/>
      </pc:docMkLst>
      <pc:sldChg chg="modSp">
        <pc:chgData name="Grotbo, Sara" userId="S::sgrotbo@helenaschools.org::e58c8976-83c9-4802-9b9f-958d18fe3d5f" providerId="AD" clId="Web-{6C8CC5BB-BEDC-E87D-421C-CA78419CF48C}" dt="2025-08-18T15:34:04.391" v="6" actId="1076"/>
        <pc:sldMkLst>
          <pc:docMk/>
          <pc:sldMk cId="3077160380" sldId="290"/>
        </pc:sldMkLst>
        <pc:spChg chg="mod">
          <ac:chgData name="Grotbo, Sara" userId="S::sgrotbo@helenaschools.org::e58c8976-83c9-4802-9b9f-958d18fe3d5f" providerId="AD" clId="Web-{6C8CC5BB-BEDC-E87D-421C-CA78419CF48C}" dt="2025-08-18T15:33:31.938" v="4" actId="20577"/>
          <ac:spMkLst>
            <pc:docMk/>
            <pc:sldMk cId="3077160380" sldId="290"/>
            <ac:spMk id="15" creationId="{9F1A7ECB-2B71-4527-B18F-F5229E135D42}"/>
          </ac:spMkLst>
        </pc:spChg>
        <pc:spChg chg="mod">
          <ac:chgData name="Grotbo, Sara" userId="S::sgrotbo@helenaschools.org::e58c8976-83c9-4802-9b9f-958d18fe3d5f" providerId="AD" clId="Web-{6C8CC5BB-BEDC-E87D-421C-CA78419CF48C}" dt="2025-08-18T15:33:56.313" v="5" actId="1076"/>
          <ac:spMkLst>
            <pc:docMk/>
            <pc:sldMk cId="3077160380" sldId="290"/>
            <ac:spMk id="17" creationId="{8C0D735F-5470-48AB-85F9-DAC17841F991}"/>
          </ac:spMkLst>
        </pc:spChg>
        <pc:cxnChg chg="mod">
          <ac:chgData name="Grotbo, Sara" userId="S::sgrotbo@helenaschools.org::e58c8976-83c9-4802-9b9f-958d18fe3d5f" providerId="AD" clId="Web-{6C8CC5BB-BEDC-E87D-421C-CA78419CF48C}" dt="2025-08-18T15:34:04.391" v="6" actId="1076"/>
          <ac:cxnSpMkLst>
            <pc:docMk/>
            <pc:sldMk cId="3077160380" sldId="290"/>
            <ac:cxnSpMk id="24" creationId="{96DAB07F-990C-423F-8C6C-B204AAC63C98}"/>
          </ac:cxnSpMkLst>
        </pc:cxnChg>
      </pc:sldChg>
      <pc:sldChg chg="modSp">
        <pc:chgData name="Grotbo, Sara" userId="S::sgrotbo@helenaschools.org::e58c8976-83c9-4802-9b9f-958d18fe3d5f" providerId="AD" clId="Web-{6C8CC5BB-BEDC-E87D-421C-CA78419CF48C}" dt="2025-08-18T15:32:51.360" v="3" actId="20577"/>
        <pc:sldMkLst>
          <pc:docMk/>
          <pc:sldMk cId="2147444736" sldId="291"/>
        </pc:sldMkLst>
        <pc:spChg chg="mod">
          <ac:chgData name="Grotbo, Sara" userId="S::sgrotbo@helenaschools.org::e58c8976-83c9-4802-9b9f-958d18fe3d5f" providerId="AD" clId="Web-{6C8CC5BB-BEDC-E87D-421C-CA78419CF48C}" dt="2025-08-18T15:32:51.360" v="3" actId="20577"/>
          <ac:spMkLst>
            <pc:docMk/>
            <pc:sldMk cId="2147444736" sldId="291"/>
            <ac:spMk id="31" creationId="{9B5F5B4E-D48F-426A-A443-1B457774B3BF}"/>
          </ac:spMkLst>
        </pc:spChg>
      </pc:sldChg>
      <pc:sldChg chg="modSp">
        <pc:chgData name="Grotbo, Sara" userId="S::sgrotbo@helenaschools.org::e58c8976-83c9-4802-9b9f-958d18fe3d5f" providerId="AD" clId="Web-{6C8CC5BB-BEDC-E87D-421C-CA78419CF48C}" dt="2025-08-18T15:30:36.266" v="1" actId="1076"/>
        <pc:sldMkLst>
          <pc:docMk/>
          <pc:sldMk cId="101464076" sldId="298"/>
        </pc:sldMkLst>
        <pc:spChg chg="mod">
          <ac:chgData name="Grotbo, Sara" userId="S::sgrotbo@helenaschools.org::e58c8976-83c9-4802-9b9f-958d18fe3d5f" providerId="AD" clId="Web-{6C8CC5BB-BEDC-E87D-421C-CA78419CF48C}" dt="2025-08-18T15:30:36.266" v="1" actId="1076"/>
          <ac:spMkLst>
            <pc:docMk/>
            <pc:sldMk cId="101464076" sldId="298"/>
            <ac:spMk id="7" creationId="{CB9417D5-3694-6CC4-4BA0-BE7015F00C45}"/>
          </ac:spMkLst>
        </pc:spChg>
        <pc:spChg chg="mod">
          <ac:chgData name="Grotbo, Sara" userId="S::sgrotbo@helenaschools.org::e58c8976-83c9-4802-9b9f-958d18fe3d5f" providerId="AD" clId="Web-{6C8CC5BB-BEDC-E87D-421C-CA78419CF48C}" dt="2025-08-18T15:30:18.188" v="0" actId="1076"/>
          <ac:spMkLst>
            <pc:docMk/>
            <pc:sldMk cId="101464076" sldId="298"/>
            <ac:spMk id="8" creationId="{082DAAF2-887D-37A2-DEFA-DB590A1323D4}"/>
          </ac:spMkLst>
        </pc:spChg>
      </pc:sldChg>
    </pc:docChg>
  </pc:docChgLst>
  <pc:docChgLst>
    <pc:chgData name="Grotbo, Sara" userId="S::sgrotbo@helenaschools.org::e58c8976-83c9-4802-9b9f-958d18fe3d5f" providerId="AD" clId="Web-{63DA9962-531F-6D9D-7B93-EAB8D046B19A}"/>
    <pc:docChg chg="modSld">
      <pc:chgData name="Grotbo, Sara" userId="S::sgrotbo@helenaschools.org::e58c8976-83c9-4802-9b9f-958d18fe3d5f" providerId="AD" clId="Web-{63DA9962-531F-6D9D-7B93-EAB8D046B19A}" dt="2025-08-20T20:53:24.599" v="12" actId="1076"/>
      <pc:docMkLst>
        <pc:docMk/>
      </pc:docMkLst>
      <pc:sldChg chg="modSp">
        <pc:chgData name="Grotbo, Sara" userId="S::sgrotbo@helenaschools.org::e58c8976-83c9-4802-9b9f-958d18fe3d5f" providerId="AD" clId="Web-{63DA9962-531F-6D9D-7B93-EAB8D046B19A}" dt="2025-08-20T20:53:24.599" v="12" actId="1076"/>
        <pc:sldMkLst>
          <pc:docMk/>
          <pc:sldMk cId="3077160380" sldId="290"/>
        </pc:sldMkLst>
        <pc:spChg chg="mod">
          <ac:chgData name="Grotbo, Sara" userId="S::sgrotbo@helenaschools.org::e58c8976-83c9-4802-9b9f-958d18fe3d5f" providerId="AD" clId="Web-{63DA9962-531F-6D9D-7B93-EAB8D046B19A}" dt="2025-08-20T20:52:59.145" v="9" actId="1076"/>
          <ac:spMkLst>
            <pc:docMk/>
            <pc:sldMk cId="3077160380" sldId="290"/>
            <ac:spMk id="8" creationId="{2489D084-2986-4D35-9AEB-1ECD98ECAE03}"/>
          </ac:spMkLst>
        </pc:spChg>
        <pc:spChg chg="mod">
          <ac:chgData name="Grotbo, Sara" userId="S::sgrotbo@helenaschools.org::e58c8976-83c9-4802-9b9f-958d18fe3d5f" providerId="AD" clId="Web-{63DA9962-531F-6D9D-7B93-EAB8D046B19A}" dt="2025-08-20T20:52:32.034" v="7" actId="20577"/>
          <ac:spMkLst>
            <pc:docMk/>
            <pc:sldMk cId="3077160380" sldId="290"/>
            <ac:spMk id="15" creationId="{9F1A7ECB-2B71-4527-B18F-F5229E135D42}"/>
          </ac:spMkLst>
        </pc:spChg>
        <pc:spChg chg="mod">
          <ac:chgData name="Grotbo, Sara" userId="S::sgrotbo@helenaschools.org::e58c8976-83c9-4802-9b9f-958d18fe3d5f" providerId="AD" clId="Web-{63DA9962-531F-6D9D-7B93-EAB8D046B19A}" dt="2025-08-20T20:53:09.067" v="11" actId="1076"/>
          <ac:spMkLst>
            <pc:docMk/>
            <pc:sldMk cId="3077160380" sldId="290"/>
            <ac:spMk id="18" creationId="{319B1B91-2B7F-46D8-9157-10F3555AF5FB}"/>
          </ac:spMkLst>
        </pc:spChg>
        <pc:spChg chg="mod">
          <ac:chgData name="Grotbo, Sara" userId="S::sgrotbo@helenaschools.org::e58c8976-83c9-4802-9b9f-958d18fe3d5f" providerId="AD" clId="Web-{63DA9962-531F-6D9D-7B93-EAB8D046B19A}" dt="2025-08-20T20:53:24.599" v="12" actId="1076"/>
          <ac:spMkLst>
            <pc:docMk/>
            <pc:sldMk cId="3077160380" sldId="290"/>
            <ac:spMk id="19" creationId="{6C7A2702-A0FA-4263-BB59-A7F1A56D0CBA}"/>
          </ac:spMkLst>
        </pc:spChg>
      </pc:sldChg>
    </pc:docChg>
  </pc:docChgLst>
  <pc:docChgLst>
    <pc:chgData name="Grotbo, Sara" userId="S::sgrotbo@helenaschools.org::e58c8976-83c9-4802-9b9f-958d18fe3d5f" providerId="AD" clId="Web-{00F85EBE-D7BD-9A20-2307-40F2AD14889C}"/>
    <pc:docChg chg="modSld">
      <pc:chgData name="Grotbo, Sara" userId="S::sgrotbo@helenaschools.org::e58c8976-83c9-4802-9b9f-958d18fe3d5f" providerId="AD" clId="Web-{00F85EBE-D7BD-9A20-2307-40F2AD14889C}" dt="2025-08-17T23:36:45.221" v="8" actId="1076"/>
      <pc:docMkLst>
        <pc:docMk/>
      </pc:docMkLst>
      <pc:sldChg chg="modSp">
        <pc:chgData name="Grotbo, Sara" userId="S::sgrotbo@helenaschools.org::e58c8976-83c9-4802-9b9f-958d18fe3d5f" providerId="AD" clId="Web-{00F85EBE-D7BD-9A20-2307-40F2AD14889C}" dt="2025-08-17T23:35:09.627" v="0" actId="20577"/>
        <pc:sldMkLst>
          <pc:docMk/>
          <pc:sldMk cId="3077160380" sldId="290"/>
        </pc:sldMkLst>
        <pc:spChg chg="mod">
          <ac:chgData name="Grotbo, Sara" userId="S::sgrotbo@helenaschools.org::e58c8976-83c9-4802-9b9f-958d18fe3d5f" providerId="AD" clId="Web-{00F85EBE-D7BD-9A20-2307-40F2AD14889C}" dt="2025-08-17T23:35:09.627" v="0" actId="20577"/>
          <ac:spMkLst>
            <pc:docMk/>
            <pc:sldMk cId="3077160380" sldId="290"/>
            <ac:spMk id="15" creationId="{9F1A7ECB-2B71-4527-B18F-F5229E135D42}"/>
          </ac:spMkLst>
        </pc:spChg>
      </pc:sldChg>
      <pc:sldChg chg="modSp">
        <pc:chgData name="Grotbo, Sara" userId="S::sgrotbo@helenaschools.org::e58c8976-83c9-4802-9b9f-958d18fe3d5f" providerId="AD" clId="Web-{00F85EBE-D7BD-9A20-2307-40F2AD14889C}" dt="2025-08-17T23:36:17.143" v="4" actId="20577"/>
        <pc:sldMkLst>
          <pc:docMk/>
          <pc:sldMk cId="2147444736" sldId="291"/>
        </pc:sldMkLst>
        <pc:spChg chg="mod">
          <ac:chgData name="Grotbo, Sara" userId="S::sgrotbo@helenaschools.org::e58c8976-83c9-4802-9b9f-958d18fe3d5f" providerId="AD" clId="Web-{00F85EBE-D7BD-9A20-2307-40F2AD14889C}" dt="2025-08-17T23:36:17.143" v="4" actId="20577"/>
          <ac:spMkLst>
            <pc:docMk/>
            <pc:sldMk cId="2147444736" sldId="291"/>
            <ac:spMk id="14" creationId="{FBED820D-C6D0-4A4D-AEA9-D7B6E9D400E4}"/>
          </ac:spMkLst>
        </pc:spChg>
      </pc:sldChg>
      <pc:sldChg chg="modSp">
        <pc:chgData name="Grotbo, Sara" userId="S::sgrotbo@helenaschools.org::e58c8976-83c9-4802-9b9f-958d18fe3d5f" providerId="AD" clId="Web-{00F85EBE-D7BD-9A20-2307-40F2AD14889C}" dt="2025-08-17T23:36:45.221" v="8" actId="1076"/>
        <pc:sldMkLst>
          <pc:docMk/>
          <pc:sldMk cId="101464076" sldId="298"/>
        </pc:sldMkLst>
        <pc:spChg chg="mod">
          <ac:chgData name="Grotbo, Sara" userId="S::sgrotbo@helenaschools.org::e58c8976-83c9-4802-9b9f-958d18fe3d5f" providerId="AD" clId="Web-{00F85EBE-D7BD-9A20-2307-40F2AD14889C}" dt="2025-08-17T23:36:45.221" v="8" actId="1076"/>
          <ac:spMkLst>
            <pc:docMk/>
            <pc:sldMk cId="101464076" sldId="298"/>
            <ac:spMk id="8" creationId="{082DAAF2-887D-37A2-DEFA-DB590A1323D4}"/>
          </ac:spMkLst>
        </pc:spChg>
        <pc:spChg chg="mod">
          <ac:chgData name="Grotbo, Sara" userId="S::sgrotbo@helenaschools.org::e58c8976-83c9-4802-9b9f-958d18fe3d5f" providerId="AD" clId="Web-{00F85EBE-D7BD-9A20-2307-40F2AD14889C}" dt="2025-08-17T23:36:29.377" v="7" actId="20577"/>
          <ac:spMkLst>
            <pc:docMk/>
            <pc:sldMk cId="101464076" sldId="298"/>
            <ac:spMk id="15" creationId="{C6B57670-49E0-E944-B755-ECFF704780B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p>
        </p:txBody>
      </p:sp>
      <p:sp>
        <p:nvSpPr>
          <p:cNvPr id="4" name="Date Placeholder 3"/>
          <p:cNvSpPr>
            <a:spLocks noGrp="1"/>
          </p:cNvSpPr>
          <p:nvPr>
            <p:ph type="dt" sz="half" idx="10"/>
          </p:nvPr>
        </p:nvSpPr>
        <p:spPr/>
        <p:txBody>
          <a:bodyPr/>
          <a:lstStyle/>
          <a:p>
            <a:fld id="{9D4F6068-48D8-49D8-BF6F-08B54190FFA0}" type="datetimeFigureOut">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5EF67-EADF-41D4-8C60-82136767D1FE}" type="slidenum">
              <a:rPr lang="en-US" smtClean="0"/>
              <a:t>‹#›</a:t>
            </a:fld>
            <a:endParaRPr lang="en-US"/>
          </a:p>
        </p:txBody>
      </p:sp>
    </p:spTree>
    <p:extLst>
      <p:ext uri="{BB962C8B-B14F-4D97-AF65-F5344CB8AC3E}">
        <p14:creationId xmlns:p14="http://schemas.microsoft.com/office/powerpoint/2010/main" val="43505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4F6068-48D8-49D8-BF6F-08B54190FFA0}" type="datetimeFigureOut">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5EF67-EADF-41D4-8C60-82136767D1FE}" type="slidenum">
              <a:rPr lang="en-US" smtClean="0"/>
              <a:t>‹#›</a:t>
            </a:fld>
            <a:endParaRPr lang="en-US"/>
          </a:p>
        </p:txBody>
      </p:sp>
    </p:spTree>
    <p:extLst>
      <p:ext uri="{BB962C8B-B14F-4D97-AF65-F5344CB8AC3E}">
        <p14:creationId xmlns:p14="http://schemas.microsoft.com/office/powerpoint/2010/main" val="995110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4F6068-48D8-49D8-BF6F-08B54190FFA0}" type="datetimeFigureOut">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5EF67-EADF-41D4-8C60-82136767D1FE}" type="slidenum">
              <a:rPr lang="en-US" smtClean="0"/>
              <a:t>‹#›</a:t>
            </a:fld>
            <a:endParaRPr lang="en-US"/>
          </a:p>
        </p:txBody>
      </p:sp>
    </p:spTree>
    <p:extLst>
      <p:ext uri="{BB962C8B-B14F-4D97-AF65-F5344CB8AC3E}">
        <p14:creationId xmlns:p14="http://schemas.microsoft.com/office/powerpoint/2010/main" val="3294328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4F6068-48D8-49D8-BF6F-08B54190FFA0}" type="datetimeFigureOut">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5EF67-EADF-41D4-8C60-82136767D1FE}" type="slidenum">
              <a:rPr lang="en-US" smtClean="0"/>
              <a:t>‹#›</a:t>
            </a:fld>
            <a:endParaRPr lang="en-US"/>
          </a:p>
        </p:txBody>
      </p:sp>
    </p:spTree>
    <p:extLst>
      <p:ext uri="{BB962C8B-B14F-4D97-AF65-F5344CB8AC3E}">
        <p14:creationId xmlns:p14="http://schemas.microsoft.com/office/powerpoint/2010/main" val="664249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4F6068-48D8-49D8-BF6F-08B54190FFA0}" type="datetimeFigureOut">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C5EF67-EADF-41D4-8C60-82136767D1FE}" type="slidenum">
              <a:rPr lang="en-US" smtClean="0"/>
              <a:t>‹#›</a:t>
            </a:fld>
            <a:endParaRPr lang="en-US"/>
          </a:p>
        </p:txBody>
      </p:sp>
    </p:spTree>
    <p:extLst>
      <p:ext uri="{BB962C8B-B14F-4D97-AF65-F5344CB8AC3E}">
        <p14:creationId xmlns:p14="http://schemas.microsoft.com/office/powerpoint/2010/main" val="2907295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4F6068-48D8-49D8-BF6F-08B54190FFA0}" type="datetimeFigureOut">
              <a:rPr lang="en-US" smtClean="0"/>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C5EF67-EADF-41D4-8C60-82136767D1FE}" type="slidenum">
              <a:rPr lang="en-US" smtClean="0"/>
              <a:t>‹#›</a:t>
            </a:fld>
            <a:endParaRPr lang="en-US"/>
          </a:p>
        </p:txBody>
      </p:sp>
    </p:spTree>
    <p:extLst>
      <p:ext uri="{BB962C8B-B14F-4D97-AF65-F5344CB8AC3E}">
        <p14:creationId xmlns:p14="http://schemas.microsoft.com/office/powerpoint/2010/main" val="2954490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4F6068-48D8-49D8-BF6F-08B54190FFA0}" type="datetimeFigureOut">
              <a:rPr lang="en-US" smtClean="0"/>
              <a:t>8/20/2025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C5EF67-EADF-41D4-8C60-82136767D1FE}" type="slidenum">
              <a:rPr lang="en-US" smtClean="0"/>
              <a:t>‹#›</a:t>
            </a:fld>
            <a:endParaRPr lang="en-US"/>
          </a:p>
        </p:txBody>
      </p:sp>
    </p:spTree>
    <p:extLst>
      <p:ext uri="{BB962C8B-B14F-4D97-AF65-F5344CB8AC3E}">
        <p14:creationId xmlns:p14="http://schemas.microsoft.com/office/powerpoint/2010/main" val="3400586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4F6068-48D8-49D8-BF6F-08B54190FFA0}" type="datetimeFigureOut">
              <a:rPr lang="en-US" smtClean="0"/>
              <a:t>8/20/2025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C5EF67-EADF-41D4-8C60-82136767D1FE}" type="slidenum">
              <a:rPr lang="en-US" smtClean="0"/>
              <a:t>‹#›</a:t>
            </a:fld>
            <a:endParaRPr lang="en-US"/>
          </a:p>
        </p:txBody>
      </p:sp>
    </p:spTree>
    <p:extLst>
      <p:ext uri="{BB962C8B-B14F-4D97-AF65-F5344CB8AC3E}">
        <p14:creationId xmlns:p14="http://schemas.microsoft.com/office/powerpoint/2010/main" val="3998655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4F6068-48D8-49D8-BF6F-08B54190FFA0}" type="datetimeFigureOut">
              <a:rPr lang="en-US" smtClean="0"/>
              <a:t>8/20/2025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C5EF67-EADF-41D4-8C60-82136767D1FE}" type="slidenum">
              <a:rPr lang="en-US" smtClean="0"/>
              <a:t>‹#›</a:t>
            </a:fld>
            <a:endParaRPr lang="en-US"/>
          </a:p>
        </p:txBody>
      </p:sp>
    </p:spTree>
    <p:extLst>
      <p:ext uri="{BB962C8B-B14F-4D97-AF65-F5344CB8AC3E}">
        <p14:creationId xmlns:p14="http://schemas.microsoft.com/office/powerpoint/2010/main" val="2744151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9D4F6068-48D8-49D8-BF6F-08B54190FFA0}" type="datetimeFigureOut">
              <a:rPr lang="en-US" smtClean="0"/>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C5EF67-EADF-41D4-8C60-82136767D1FE}" type="slidenum">
              <a:rPr lang="en-US" smtClean="0"/>
              <a:t>‹#›</a:t>
            </a:fld>
            <a:endParaRPr lang="en-US"/>
          </a:p>
        </p:txBody>
      </p:sp>
    </p:spTree>
    <p:extLst>
      <p:ext uri="{BB962C8B-B14F-4D97-AF65-F5344CB8AC3E}">
        <p14:creationId xmlns:p14="http://schemas.microsoft.com/office/powerpoint/2010/main" val="175067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9D4F6068-48D8-49D8-BF6F-08B54190FFA0}" type="datetimeFigureOut">
              <a:rPr lang="en-US" smtClean="0"/>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C5EF67-EADF-41D4-8C60-82136767D1FE}" type="slidenum">
              <a:rPr lang="en-US" smtClean="0"/>
              <a:t>‹#›</a:t>
            </a:fld>
            <a:endParaRPr lang="en-US"/>
          </a:p>
        </p:txBody>
      </p:sp>
    </p:spTree>
    <p:extLst>
      <p:ext uri="{BB962C8B-B14F-4D97-AF65-F5344CB8AC3E}">
        <p14:creationId xmlns:p14="http://schemas.microsoft.com/office/powerpoint/2010/main" val="1309262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9D4F6068-48D8-49D8-BF6F-08B54190FFA0}" type="datetimeFigureOut">
              <a:rPr lang="en-US" smtClean="0"/>
              <a:t>8/20/2025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1AC5EF67-EADF-41D4-8C60-82136767D1FE}" type="slidenum">
              <a:rPr lang="en-US" smtClean="0"/>
              <a:t>‹#›</a:t>
            </a:fld>
            <a:endParaRPr lang="en-US"/>
          </a:p>
        </p:txBody>
      </p:sp>
    </p:spTree>
    <p:extLst>
      <p:ext uri="{BB962C8B-B14F-4D97-AF65-F5344CB8AC3E}">
        <p14:creationId xmlns:p14="http://schemas.microsoft.com/office/powerpoint/2010/main" val="20084263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staff.helenaschools.org/staff_page/sgrotbo/"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3691" y="114589"/>
            <a:ext cx="7485018" cy="9816489"/>
          </a:xfrm>
          <a:prstGeom prst="rect">
            <a:avLst/>
          </a:prstGeom>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3516"/>
          </a:p>
        </p:txBody>
      </p:sp>
      <p:sp>
        <p:nvSpPr>
          <p:cNvPr id="8" name="TextBox 7">
            <a:extLst>
              <a:ext uri="{FF2B5EF4-FFF2-40B4-BE49-F238E27FC236}">
                <a16:creationId xmlns:a16="http://schemas.microsoft.com/office/drawing/2014/main" id="{2489D084-2986-4D35-9AEB-1ECD98ECAE03}"/>
              </a:ext>
            </a:extLst>
          </p:cNvPr>
          <p:cNvSpPr txBox="1"/>
          <p:nvPr/>
        </p:nvSpPr>
        <p:spPr>
          <a:xfrm>
            <a:off x="117977" y="932898"/>
            <a:ext cx="7485018" cy="923330"/>
          </a:xfrm>
          <a:prstGeom prst="rect">
            <a:avLst/>
          </a:prstGeom>
          <a:noFill/>
        </p:spPr>
        <p:txBody>
          <a:bodyPr wrap="square" rtlCol="0">
            <a:spAutoFit/>
          </a:bodyPr>
          <a:lstStyle/>
          <a:p>
            <a:pPr algn="ctr"/>
            <a:r>
              <a:rPr lang="en-US" sz="5400" b="1">
                <a:latin typeface="Century Gothic" panose="020B0502020202020204" pitchFamily="34" charset="0"/>
                <a:ea typeface="AGCashMeOusside" panose="02000603000000000000" pitchFamily="2" charset="0"/>
              </a:rPr>
              <a:t>Physical Science</a:t>
            </a:r>
          </a:p>
        </p:txBody>
      </p:sp>
      <p:sp>
        <p:nvSpPr>
          <p:cNvPr id="10" name="TextBox 9">
            <a:extLst>
              <a:ext uri="{FF2B5EF4-FFF2-40B4-BE49-F238E27FC236}">
                <a16:creationId xmlns:a16="http://schemas.microsoft.com/office/drawing/2014/main" id="{7311BE18-CF53-438E-ACB9-697D24DC3AD1}"/>
              </a:ext>
            </a:extLst>
          </p:cNvPr>
          <p:cNvSpPr txBox="1"/>
          <p:nvPr/>
        </p:nvSpPr>
        <p:spPr>
          <a:xfrm>
            <a:off x="181653" y="1795879"/>
            <a:ext cx="7400109" cy="1523494"/>
          </a:xfrm>
          <a:prstGeom prst="rect">
            <a:avLst/>
          </a:prstGeom>
          <a:noFill/>
        </p:spPr>
        <p:txBody>
          <a:bodyPr wrap="square" lIns="91440" tIns="45720" rIns="91440" bIns="45720" anchor="t">
            <a:spAutoFit/>
          </a:bodyPr>
          <a:lstStyle/>
          <a:p>
            <a:pPr marL="0" marR="0" algn="ctr">
              <a:spcBef>
                <a:spcPts val="0"/>
              </a:spcBef>
              <a:spcAft>
                <a:spcPts val="0"/>
              </a:spcAft>
            </a:pPr>
            <a:r>
              <a:rPr lang="en-US" sz="1300">
                <a:latin typeface="Century Gothic"/>
                <a:ea typeface="Times New Roman" panose="02020603050405020304" pitchFamily="18" charset="0"/>
              </a:rPr>
              <a:t>Welcome, science and engineering apprentices! I hope you are ready for a year filled with answering questions and solving problems in our world using the skills real scientists and engineers use every day! I am looking forward to mentoring you in all things STEM!</a:t>
            </a:r>
            <a:endParaRPr lang="en-US">
              <a:latin typeface="Century Gothic"/>
            </a:endParaRPr>
          </a:p>
          <a:p>
            <a:pPr marL="0" marR="0">
              <a:spcBef>
                <a:spcPts val="0"/>
              </a:spcBef>
              <a:spcAft>
                <a:spcPts val="0"/>
              </a:spcAft>
            </a:pPr>
            <a:endParaRPr lang="en-US" sz="700">
              <a:latin typeface="Century Gothic" panose="020B0502020202020204" pitchFamily="34" charset="0"/>
              <a:ea typeface="Times New Roman" panose="02020603050405020304" pitchFamily="18" charset="0"/>
            </a:endParaRPr>
          </a:p>
          <a:p>
            <a:pPr marL="0" marR="0">
              <a:spcBef>
                <a:spcPts val="0"/>
              </a:spcBef>
              <a:spcAft>
                <a:spcPts val="0"/>
              </a:spcAft>
            </a:pPr>
            <a:endParaRPr lang="en-US" sz="500" dirty="0">
              <a:effectLst/>
              <a:latin typeface="Century Gothic" panose="020B0502020202020204" pitchFamily="34" charset="0"/>
              <a:ea typeface="Times New Roman" panose="02020603050405020304" pitchFamily="18" charset="0"/>
            </a:endParaRPr>
          </a:p>
          <a:p>
            <a:pPr algn="ctr"/>
            <a:r>
              <a:rPr lang="en-US" sz="1300" b="1">
                <a:latin typeface="Century Gothic"/>
                <a:ea typeface="Times New Roman" panose="02020603050405020304" pitchFamily="18" charset="0"/>
              </a:rPr>
              <a:t>Room:  122   I   Email:  sgrotbo@helenaschools.org   I   Phone:  406-324-1042</a:t>
            </a:r>
          </a:p>
          <a:p>
            <a:pPr algn="ctr"/>
            <a:r>
              <a:rPr lang="en-US" sz="1300" b="1">
                <a:latin typeface="Century Gothic"/>
                <a:ea typeface="Times New Roman" panose="02020603050405020304" pitchFamily="18" charset="0"/>
              </a:rPr>
              <a:t>Webpage: </a:t>
            </a:r>
            <a:r>
              <a:rPr lang="en-US" sz="1400" dirty="0">
                <a:hlinkClick r:id="rId2"/>
              </a:rPr>
              <a:t>https://staff.helenaschools.org/staff_page/sgrotbo/</a:t>
            </a:r>
            <a:endParaRPr lang="en-US" sz="1300" b="1" dirty="0">
              <a:effectLst/>
              <a:latin typeface="Century Gothic" panose="020B0502020202020204" pitchFamily="34" charset="0"/>
              <a:ea typeface="Times New Roman" panose="02020603050405020304" pitchFamily="18" charset="0"/>
            </a:endParaRPr>
          </a:p>
          <a:p>
            <a:pPr marL="0" marR="0">
              <a:spcBef>
                <a:spcPts val="0"/>
              </a:spcBef>
              <a:spcAft>
                <a:spcPts val="0"/>
              </a:spcAft>
            </a:pPr>
            <a:endParaRPr lang="en-US" sz="1300" dirty="0">
              <a:effectLst/>
              <a:latin typeface="Century Gothic" panose="020B0502020202020204" pitchFamily="34" charset="0"/>
              <a:ea typeface="Times New Roman" panose="02020603050405020304" pitchFamily="18" charset="0"/>
            </a:endParaRPr>
          </a:p>
        </p:txBody>
      </p:sp>
      <p:sp>
        <p:nvSpPr>
          <p:cNvPr id="13" name="TextBox 12">
            <a:extLst>
              <a:ext uri="{FF2B5EF4-FFF2-40B4-BE49-F238E27FC236}">
                <a16:creationId xmlns:a16="http://schemas.microsoft.com/office/drawing/2014/main" id="{78EB0C57-E001-4F0D-89A2-38E24AB56797}"/>
              </a:ext>
            </a:extLst>
          </p:cNvPr>
          <p:cNvSpPr txBox="1"/>
          <p:nvPr/>
        </p:nvSpPr>
        <p:spPr>
          <a:xfrm>
            <a:off x="186135" y="3178108"/>
            <a:ext cx="7400109" cy="400110"/>
          </a:xfrm>
          <a:prstGeom prst="rect">
            <a:avLst/>
          </a:prstGeom>
          <a:noFill/>
        </p:spPr>
        <p:txBody>
          <a:bodyPr wrap="square">
            <a:spAutoFit/>
          </a:bodyPr>
          <a:lstStyle/>
          <a:p>
            <a:pPr marL="0" marR="0">
              <a:spcBef>
                <a:spcPts val="0"/>
              </a:spcBef>
              <a:spcAft>
                <a:spcPts val="0"/>
              </a:spcAft>
            </a:pPr>
            <a:r>
              <a:rPr lang="en-US" sz="2000" b="1">
                <a:latin typeface="Century Gothic" panose="020B0502020202020204" pitchFamily="34" charset="0"/>
                <a:ea typeface="Times New Roman" panose="02020603050405020304" pitchFamily="18" charset="0"/>
              </a:rPr>
              <a:t>COURSE DESCRIPTION</a:t>
            </a:r>
            <a:r>
              <a:rPr lang="en-US" sz="2000" b="1">
                <a:effectLst/>
                <a:latin typeface="Century Gothic" panose="020B0502020202020204" pitchFamily="34" charset="0"/>
                <a:ea typeface="Times New Roman" panose="02020603050405020304" pitchFamily="18" charset="0"/>
              </a:rPr>
              <a:t>:</a:t>
            </a:r>
            <a:endParaRPr lang="en-US" sz="1600" b="1">
              <a:effectLst/>
              <a:latin typeface="Century Gothic" panose="020B0502020202020204" pitchFamily="34" charset="0"/>
              <a:ea typeface="Times New Roman" panose="02020603050405020304" pitchFamily="18" charset="0"/>
            </a:endParaRPr>
          </a:p>
        </p:txBody>
      </p:sp>
      <p:sp>
        <p:nvSpPr>
          <p:cNvPr id="15" name="TextBox 14">
            <a:extLst>
              <a:ext uri="{FF2B5EF4-FFF2-40B4-BE49-F238E27FC236}">
                <a16:creationId xmlns:a16="http://schemas.microsoft.com/office/drawing/2014/main" id="{9F1A7ECB-2B71-4527-B18F-F5229E135D42}"/>
              </a:ext>
            </a:extLst>
          </p:cNvPr>
          <p:cNvSpPr txBox="1"/>
          <p:nvPr/>
        </p:nvSpPr>
        <p:spPr>
          <a:xfrm>
            <a:off x="186135" y="3614426"/>
            <a:ext cx="7400109" cy="1292662"/>
          </a:xfrm>
          <a:prstGeom prst="rect">
            <a:avLst/>
          </a:prstGeom>
          <a:noFill/>
        </p:spPr>
        <p:txBody>
          <a:bodyPr wrap="square" lIns="91440" tIns="45720" rIns="91440" bIns="45720" anchor="t">
            <a:spAutoFit/>
          </a:bodyPr>
          <a:lstStyle/>
          <a:p>
            <a:r>
              <a:rPr lang="en-US" sz="1300" dirty="0">
                <a:effectLst/>
                <a:latin typeface="Century Gothic"/>
                <a:ea typeface="Times New Roman" panose="02020603050405020304" pitchFamily="18" charset="0"/>
              </a:rPr>
              <a:t>In this course, you will be studying energy, forces and motion, magnetism, electricity, gravity, phase changes, chemical reactions, light waves, and more</a:t>
            </a:r>
            <a:r>
              <a:rPr lang="en-US" sz="1300" dirty="0">
                <a:latin typeface="Century Gothic"/>
                <a:ea typeface="Times New Roman" panose="02020603050405020304" pitchFamily="18" charset="0"/>
              </a:rPr>
              <a:t>. We use </a:t>
            </a:r>
            <a:r>
              <a:rPr lang="en-US" sz="1300" i="1" dirty="0">
                <a:latin typeface="Century Gothic"/>
                <a:ea typeface="Times New Roman" panose="02020603050405020304" pitchFamily="18" charset="0"/>
              </a:rPr>
              <a:t>Amplify Science </a:t>
            </a:r>
            <a:r>
              <a:rPr lang="en-US" sz="1300" dirty="0">
                <a:latin typeface="Century Gothic"/>
                <a:ea typeface="Times New Roman" panose="02020603050405020304" pitchFamily="18" charset="0"/>
              </a:rPr>
              <a:t>and other resources to guide our explorations and investigations into the wonders of the world. Our goal is that by the end of our time together you will be confident in investigating, designing, discussing, reading, writing, and visualizing like scientists and engineers. </a:t>
            </a:r>
            <a:endParaRPr lang="en-US" sz="1300" dirty="0">
              <a:effectLst/>
              <a:latin typeface="Century Gothic"/>
              <a:ea typeface="Times New Roman" panose="02020603050405020304" pitchFamily="18" charset="0"/>
            </a:endParaRPr>
          </a:p>
        </p:txBody>
      </p:sp>
      <p:sp>
        <p:nvSpPr>
          <p:cNvPr id="17" name="TextBox 16">
            <a:extLst>
              <a:ext uri="{FF2B5EF4-FFF2-40B4-BE49-F238E27FC236}">
                <a16:creationId xmlns:a16="http://schemas.microsoft.com/office/drawing/2014/main" id="{8C0D735F-5470-48AB-85F9-DAC17841F991}"/>
              </a:ext>
            </a:extLst>
          </p:cNvPr>
          <p:cNvSpPr txBox="1"/>
          <p:nvPr/>
        </p:nvSpPr>
        <p:spPr>
          <a:xfrm>
            <a:off x="168562" y="5274596"/>
            <a:ext cx="7400109" cy="2200602"/>
          </a:xfrm>
          <a:prstGeom prst="rect">
            <a:avLst/>
          </a:prstGeom>
          <a:noFill/>
        </p:spPr>
        <p:txBody>
          <a:bodyPr wrap="square" lIns="91440" tIns="45720" rIns="91440" bIns="45720" anchor="t">
            <a:spAutoFit/>
          </a:bodyPr>
          <a:lstStyle/>
          <a:p>
            <a:pPr marL="0" marR="0">
              <a:spcBef>
                <a:spcPts val="0"/>
              </a:spcBef>
              <a:spcAft>
                <a:spcPts val="0"/>
              </a:spcAft>
            </a:pPr>
            <a:r>
              <a:rPr lang="en-US" sz="1300" dirty="0">
                <a:latin typeface="Century Gothic"/>
                <a:ea typeface="Times New Roman" panose="02020603050405020304" pitchFamily="18" charset="0"/>
              </a:rPr>
              <a:t>Your work will be self-, peer-, and teacher-assessed to reflect your achievement of the MT State Science Standards. Your grade will be weighted as follows and utilize the district’s letter-grade scale as set in PowerSchool. Grades will be updated in PowerSchool </a:t>
            </a:r>
            <a:r>
              <a:rPr lang="en-US" sz="1300" b="1" dirty="0">
                <a:latin typeface="Century Gothic"/>
                <a:ea typeface="Times New Roman" panose="02020603050405020304" pitchFamily="18" charset="0"/>
              </a:rPr>
              <a:t>weekly. </a:t>
            </a:r>
            <a:endParaRPr lang="en-US" sz="1300" dirty="0">
              <a:latin typeface="Century Gothic"/>
              <a:ea typeface="Times New Roman" panose="02020603050405020304" pitchFamily="18" charset="0"/>
            </a:endParaRPr>
          </a:p>
          <a:p>
            <a:pPr marL="0" marR="0">
              <a:spcBef>
                <a:spcPts val="0"/>
              </a:spcBef>
              <a:spcAft>
                <a:spcPts val="0"/>
              </a:spcAft>
            </a:pPr>
            <a:endParaRPr lang="en-US" sz="700" dirty="0">
              <a:effectLst/>
              <a:latin typeface="Century Gothic" panose="020B0502020202020204" pitchFamily="34" charset="0"/>
              <a:ea typeface="Times New Roman" panose="02020603050405020304" pitchFamily="18" charset="0"/>
            </a:endParaRPr>
          </a:p>
          <a:p>
            <a:pPr marL="0" marR="0">
              <a:spcBef>
                <a:spcPts val="0"/>
              </a:spcBef>
              <a:spcAft>
                <a:spcPts val="0"/>
              </a:spcAft>
            </a:pPr>
            <a:r>
              <a:rPr lang="en-US" sz="1300" dirty="0">
                <a:latin typeface="Century Gothic"/>
                <a:ea typeface="Times New Roman" panose="02020603050405020304" pitchFamily="18" charset="0"/>
              </a:rPr>
              <a:t>70% - End-of-Chapter and Unit Tests, Tasks, Explanations, </a:t>
            </a:r>
          </a:p>
          <a:p>
            <a:pPr marL="0" marR="0">
              <a:spcBef>
                <a:spcPts val="0"/>
              </a:spcBef>
              <a:spcAft>
                <a:spcPts val="0"/>
              </a:spcAft>
            </a:pPr>
            <a:r>
              <a:rPr lang="en-US" sz="1300" dirty="0">
                <a:latin typeface="Century Gothic"/>
                <a:ea typeface="Times New Roman" panose="02020603050405020304" pitchFamily="18" charset="0"/>
              </a:rPr>
              <a:t>          Arguments, Quizzes, and Proposals</a:t>
            </a:r>
          </a:p>
          <a:p>
            <a:pPr marL="0" marR="0">
              <a:spcBef>
                <a:spcPts val="0"/>
              </a:spcBef>
              <a:spcAft>
                <a:spcPts val="0"/>
              </a:spcAft>
            </a:pPr>
            <a:endParaRPr lang="en-US" sz="1300" dirty="0">
              <a:latin typeface="Century Gothic" panose="020B0502020202020204" pitchFamily="34" charset="0"/>
              <a:ea typeface="Times New Roman" panose="02020603050405020304" pitchFamily="18" charset="0"/>
            </a:endParaRPr>
          </a:p>
          <a:p>
            <a:pPr marL="0" marR="0">
              <a:spcBef>
                <a:spcPts val="0"/>
              </a:spcBef>
              <a:spcAft>
                <a:spcPts val="0"/>
              </a:spcAft>
            </a:pPr>
            <a:r>
              <a:rPr lang="en-US" sz="1300" dirty="0">
                <a:latin typeface="Century Gothic"/>
                <a:ea typeface="Times New Roman" panose="02020603050405020304" pitchFamily="18" charset="0"/>
              </a:rPr>
              <a:t>30% - Classwork/Homework, Self-Assessment Surveys, </a:t>
            </a:r>
          </a:p>
          <a:p>
            <a:pPr marL="0" marR="0">
              <a:spcBef>
                <a:spcPts val="0"/>
              </a:spcBef>
              <a:spcAft>
                <a:spcPts val="0"/>
              </a:spcAft>
            </a:pPr>
            <a:r>
              <a:rPr lang="en-US" sz="1300" dirty="0">
                <a:latin typeface="Century Gothic"/>
                <a:ea typeface="Times New Roman" panose="02020603050405020304" pitchFamily="18" charset="0"/>
              </a:rPr>
              <a:t>          Critical Juncture (Mid-Unit) Assessments</a:t>
            </a:r>
          </a:p>
          <a:p>
            <a:pPr marL="0" marR="0">
              <a:spcBef>
                <a:spcPts val="0"/>
              </a:spcBef>
              <a:spcAft>
                <a:spcPts val="0"/>
              </a:spcAft>
            </a:pPr>
            <a:endParaRPr lang="en-US" sz="1300" dirty="0">
              <a:effectLst/>
              <a:latin typeface="Century Gothic" panose="020B0502020202020204" pitchFamily="34" charset="0"/>
              <a:ea typeface="Times New Roman" panose="02020603050405020304" pitchFamily="18" charset="0"/>
            </a:endParaRPr>
          </a:p>
          <a:p>
            <a:pPr marL="0" marR="0">
              <a:spcBef>
                <a:spcPts val="0"/>
              </a:spcBef>
              <a:spcAft>
                <a:spcPts val="0"/>
              </a:spcAft>
            </a:pPr>
            <a:endParaRPr lang="en-US" sz="1300" dirty="0">
              <a:effectLst/>
              <a:latin typeface="Century Gothic" panose="020B0502020202020204" pitchFamily="34" charset="0"/>
              <a:ea typeface="Times New Roman" panose="02020603050405020304" pitchFamily="18" charset="0"/>
            </a:endParaRPr>
          </a:p>
        </p:txBody>
      </p:sp>
      <p:sp>
        <p:nvSpPr>
          <p:cNvPr id="20" name="TextBox 19">
            <a:extLst>
              <a:ext uri="{FF2B5EF4-FFF2-40B4-BE49-F238E27FC236}">
                <a16:creationId xmlns:a16="http://schemas.microsoft.com/office/drawing/2014/main" id="{1024D24F-C564-4A20-9FEA-F5D11171193A}"/>
              </a:ext>
            </a:extLst>
          </p:cNvPr>
          <p:cNvSpPr txBox="1"/>
          <p:nvPr/>
        </p:nvSpPr>
        <p:spPr>
          <a:xfrm>
            <a:off x="186136" y="4853226"/>
            <a:ext cx="7400109" cy="400110"/>
          </a:xfrm>
          <a:prstGeom prst="rect">
            <a:avLst/>
          </a:prstGeom>
          <a:noFill/>
        </p:spPr>
        <p:txBody>
          <a:bodyPr wrap="square">
            <a:spAutoFit/>
          </a:bodyPr>
          <a:lstStyle/>
          <a:p>
            <a:pPr marL="0" marR="0">
              <a:spcBef>
                <a:spcPts val="0"/>
              </a:spcBef>
              <a:spcAft>
                <a:spcPts val="0"/>
              </a:spcAft>
            </a:pPr>
            <a:r>
              <a:rPr lang="en-US" sz="2000" b="1">
                <a:latin typeface="Century Gothic" panose="020B0502020202020204" pitchFamily="34" charset="0"/>
                <a:ea typeface="Times New Roman" panose="02020603050405020304" pitchFamily="18" charset="0"/>
              </a:rPr>
              <a:t>GRADING:</a:t>
            </a:r>
            <a:endParaRPr lang="en-US" sz="1600" b="1">
              <a:effectLst/>
              <a:latin typeface="Century Gothic" panose="020B0502020202020204" pitchFamily="34" charset="0"/>
              <a:ea typeface="Times New Roman" panose="02020603050405020304" pitchFamily="18" charset="0"/>
            </a:endParaRPr>
          </a:p>
        </p:txBody>
      </p:sp>
      <p:sp>
        <p:nvSpPr>
          <p:cNvPr id="26" name="TextBox 25">
            <a:extLst>
              <a:ext uri="{FF2B5EF4-FFF2-40B4-BE49-F238E27FC236}">
                <a16:creationId xmlns:a16="http://schemas.microsoft.com/office/drawing/2014/main" id="{953E5C23-C9E9-45D0-887F-ED9AD828D789}"/>
              </a:ext>
            </a:extLst>
          </p:cNvPr>
          <p:cNvSpPr txBox="1"/>
          <p:nvPr/>
        </p:nvSpPr>
        <p:spPr>
          <a:xfrm>
            <a:off x="168563" y="7237802"/>
            <a:ext cx="7400109" cy="400110"/>
          </a:xfrm>
          <a:prstGeom prst="rect">
            <a:avLst/>
          </a:prstGeom>
          <a:noFill/>
        </p:spPr>
        <p:txBody>
          <a:bodyPr wrap="square">
            <a:spAutoFit/>
          </a:bodyPr>
          <a:lstStyle/>
          <a:p>
            <a:pPr marL="0" marR="0">
              <a:spcBef>
                <a:spcPts val="0"/>
              </a:spcBef>
              <a:spcAft>
                <a:spcPts val="0"/>
              </a:spcAft>
            </a:pPr>
            <a:r>
              <a:rPr lang="en-US" sz="2000" b="1">
                <a:latin typeface="Century Gothic" panose="020B0502020202020204" pitchFamily="34" charset="0"/>
                <a:ea typeface="Times New Roman" panose="02020603050405020304" pitchFamily="18" charset="0"/>
              </a:rPr>
              <a:t>CLASS RULES:</a:t>
            </a:r>
            <a:endParaRPr lang="en-US" sz="1600" b="1">
              <a:effectLst/>
              <a:latin typeface="Century Gothic" panose="020B0502020202020204" pitchFamily="34" charset="0"/>
              <a:ea typeface="Times New Roman" panose="02020603050405020304" pitchFamily="18" charset="0"/>
            </a:endParaRPr>
          </a:p>
        </p:txBody>
      </p:sp>
      <p:sp>
        <p:nvSpPr>
          <p:cNvPr id="27" name="TextBox 26">
            <a:extLst>
              <a:ext uri="{FF2B5EF4-FFF2-40B4-BE49-F238E27FC236}">
                <a16:creationId xmlns:a16="http://schemas.microsoft.com/office/drawing/2014/main" id="{D845179B-B856-49D9-BCCB-F907D7932F19}"/>
              </a:ext>
            </a:extLst>
          </p:cNvPr>
          <p:cNvSpPr txBox="1"/>
          <p:nvPr/>
        </p:nvSpPr>
        <p:spPr>
          <a:xfrm>
            <a:off x="168564" y="8511729"/>
            <a:ext cx="7400109" cy="400110"/>
          </a:xfrm>
          <a:prstGeom prst="rect">
            <a:avLst/>
          </a:prstGeom>
          <a:noFill/>
        </p:spPr>
        <p:txBody>
          <a:bodyPr wrap="square">
            <a:spAutoFit/>
          </a:bodyPr>
          <a:lstStyle/>
          <a:p>
            <a:pPr marL="0" marR="0">
              <a:spcBef>
                <a:spcPts val="0"/>
              </a:spcBef>
              <a:spcAft>
                <a:spcPts val="0"/>
              </a:spcAft>
            </a:pPr>
            <a:r>
              <a:rPr lang="en-US" sz="2000" b="1">
                <a:latin typeface="Century Gothic" panose="020B0502020202020204" pitchFamily="34" charset="0"/>
                <a:ea typeface="Times New Roman" panose="02020603050405020304" pitchFamily="18" charset="0"/>
              </a:rPr>
              <a:t>REWARDS &amp; CONSEQUENCES:</a:t>
            </a:r>
            <a:endParaRPr lang="en-US" sz="1600" b="1">
              <a:effectLst/>
              <a:latin typeface="Century Gothic" panose="020B0502020202020204" pitchFamily="34" charset="0"/>
              <a:ea typeface="Times New Roman" panose="02020603050405020304" pitchFamily="18" charset="0"/>
            </a:endParaRPr>
          </a:p>
        </p:txBody>
      </p:sp>
      <p:sp>
        <p:nvSpPr>
          <p:cNvPr id="7" name="TextBox 6">
            <a:extLst>
              <a:ext uri="{FF2B5EF4-FFF2-40B4-BE49-F238E27FC236}">
                <a16:creationId xmlns:a16="http://schemas.microsoft.com/office/drawing/2014/main" id="{AF562942-1620-465A-8239-48E46AECE14E}"/>
              </a:ext>
            </a:extLst>
          </p:cNvPr>
          <p:cNvSpPr txBox="1"/>
          <p:nvPr/>
        </p:nvSpPr>
        <p:spPr>
          <a:xfrm>
            <a:off x="670272" y="-65899"/>
            <a:ext cx="6453053" cy="1200329"/>
          </a:xfrm>
          <a:prstGeom prst="rect">
            <a:avLst/>
          </a:prstGeom>
          <a:noFill/>
        </p:spPr>
        <p:txBody>
          <a:bodyPr wrap="square" rtlCol="0">
            <a:spAutoFit/>
          </a:bodyPr>
          <a:lstStyle/>
          <a:p>
            <a:pPr algn="ctr"/>
            <a:r>
              <a:rPr lang="en-US" sz="7200">
                <a:latin typeface="KASparkled" pitchFamily="2" charset="0"/>
                <a:ea typeface="PBCoffeeHouse" panose="02000603000000000000" pitchFamily="2" charset="0"/>
              </a:rPr>
              <a:t>Mrs. Grotbo</a:t>
            </a:r>
          </a:p>
        </p:txBody>
      </p:sp>
      <p:cxnSp>
        <p:nvCxnSpPr>
          <p:cNvPr id="3" name="Straight Connector 2">
            <a:extLst>
              <a:ext uri="{FF2B5EF4-FFF2-40B4-BE49-F238E27FC236}">
                <a16:creationId xmlns:a16="http://schemas.microsoft.com/office/drawing/2014/main" id="{666427EB-7CED-49AE-BCAB-29D9A8FAFEEB}"/>
              </a:ext>
            </a:extLst>
          </p:cNvPr>
          <p:cNvCxnSpPr>
            <a:cxnSpLocks/>
          </p:cNvCxnSpPr>
          <p:nvPr/>
        </p:nvCxnSpPr>
        <p:spPr>
          <a:xfrm>
            <a:off x="138378" y="3583959"/>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96DAB07F-990C-423F-8C6C-B204AAC63C98}"/>
              </a:ext>
            </a:extLst>
          </p:cNvPr>
          <p:cNvCxnSpPr>
            <a:cxnSpLocks/>
          </p:cNvCxnSpPr>
          <p:nvPr/>
        </p:nvCxnSpPr>
        <p:spPr>
          <a:xfrm>
            <a:off x="131419" y="5253336"/>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F9270B4F-661A-4684-8BC9-384CB51148A8}"/>
              </a:ext>
            </a:extLst>
          </p:cNvPr>
          <p:cNvCxnSpPr>
            <a:cxnSpLocks/>
          </p:cNvCxnSpPr>
          <p:nvPr/>
        </p:nvCxnSpPr>
        <p:spPr>
          <a:xfrm>
            <a:off x="131419" y="7648823"/>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7EF1E3B5-3257-4185-8873-BA81314E0583}"/>
              </a:ext>
            </a:extLst>
          </p:cNvPr>
          <p:cNvCxnSpPr>
            <a:cxnSpLocks/>
          </p:cNvCxnSpPr>
          <p:nvPr/>
        </p:nvCxnSpPr>
        <p:spPr>
          <a:xfrm>
            <a:off x="131419" y="8933662"/>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DEEF05A1-E767-4F4C-B59D-ABD4FFF4A7A3}"/>
              </a:ext>
            </a:extLst>
          </p:cNvPr>
          <p:cNvSpPr txBox="1"/>
          <p:nvPr/>
        </p:nvSpPr>
        <p:spPr>
          <a:xfrm>
            <a:off x="154291" y="8572099"/>
            <a:ext cx="7400109" cy="1092607"/>
          </a:xfrm>
          <a:prstGeom prst="rect">
            <a:avLst/>
          </a:prstGeom>
          <a:noFill/>
        </p:spPr>
        <p:txBody>
          <a:bodyPr wrap="square">
            <a:spAutoFit/>
          </a:bodyPr>
          <a:lstStyle/>
          <a:p>
            <a:pPr marL="0" marR="0">
              <a:spcBef>
                <a:spcPts val="0"/>
              </a:spcBef>
              <a:spcAft>
                <a:spcPts val="0"/>
              </a:spcAft>
            </a:pPr>
            <a:endParaRPr lang="en-US" sz="1300">
              <a:latin typeface="Century Gothic" panose="020B0502020202020204" pitchFamily="34" charset="0"/>
              <a:ea typeface="Times New Roman" panose="02020603050405020304" pitchFamily="18" charset="0"/>
            </a:endParaRPr>
          </a:p>
          <a:p>
            <a:pPr marL="0" marR="0">
              <a:spcBef>
                <a:spcPts val="0"/>
              </a:spcBef>
              <a:spcAft>
                <a:spcPts val="0"/>
              </a:spcAft>
            </a:pPr>
            <a:endParaRPr lang="en-US" sz="1300">
              <a:latin typeface="Century Gothic" panose="020B0502020202020204" pitchFamily="34" charset="0"/>
              <a:ea typeface="Times New Roman" panose="02020603050405020304" pitchFamily="18" charset="0"/>
            </a:endParaRPr>
          </a:p>
          <a:p>
            <a:pPr marL="0" marR="0">
              <a:spcBef>
                <a:spcPts val="0"/>
              </a:spcBef>
              <a:spcAft>
                <a:spcPts val="0"/>
              </a:spcAft>
            </a:pPr>
            <a:r>
              <a:rPr lang="en-US" sz="1300">
                <a:latin typeface="Century Gothic" panose="020B0502020202020204" pitchFamily="34" charset="0"/>
                <a:ea typeface="Times New Roman" panose="02020603050405020304" pitchFamily="18" charset="0"/>
              </a:rPr>
              <a:t>Students will be honored for exemplary behavior and cooperation through whole class and whole team prizes  - Ex. BOB </a:t>
            </a:r>
            <a:r>
              <a:rPr lang="en-US" sz="1300" err="1">
                <a:latin typeface="Century Gothic" panose="020B0502020202020204" pitchFamily="34" charset="0"/>
                <a:ea typeface="Times New Roman" panose="02020603050405020304" pitchFamily="18" charset="0"/>
              </a:rPr>
              <a:t>Pawsitives</a:t>
            </a:r>
            <a:r>
              <a:rPr lang="en-US" sz="1300">
                <a:latin typeface="Century Gothic" panose="020B0502020202020204" pitchFamily="34" charset="0"/>
                <a:ea typeface="Times New Roman" panose="02020603050405020304" pitchFamily="18" charset="0"/>
              </a:rPr>
              <a:t>, candy, homework passes, activity choice, etc. </a:t>
            </a:r>
            <a:endParaRPr lang="en-US" sz="1300">
              <a:effectLst/>
              <a:latin typeface="Century Gothic" panose="020B0502020202020204" pitchFamily="34" charset="0"/>
              <a:ea typeface="Times New Roman" panose="02020603050405020304" pitchFamily="18" charset="0"/>
            </a:endParaRPr>
          </a:p>
        </p:txBody>
      </p:sp>
      <p:sp>
        <p:nvSpPr>
          <p:cNvPr id="18" name="TextBox 17">
            <a:extLst>
              <a:ext uri="{FF2B5EF4-FFF2-40B4-BE49-F238E27FC236}">
                <a16:creationId xmlns:a16="http://schemas.microsoft.com/office/drawing/2014/main" id="{319B1B91-2B7F-46D8-9157-10F3555AF5FB}"/>
              </a:ext>
            </a:extLst>
          </p:cNvPr>
          <p:cNvSpPr txBox="1"/>
          <p:nvPr/>
        </p:nvSpPr>
        <p:spPr>
          <a:xfrm>
            <a:off x="183654" y="928037"/>
            <a:ext cx="992777" cy="1323439"/>
          </a:xfrm>
          <a:prstGeom prst="rect">
            <a:avLst/>
          </a:prstGeom>
          <a:noFill/>
        </p:spPr>
        <p:txBody>
          <a:bodyPr wrap="square" rtlCol="0">
            <a:spAutoFit/>
          </a:bodyPr>
          <a:lstStyle/>
          <a:p>
            <a:r>
              <a:rPr lang="en-US" sz="8000" dirty="0">
                <a:latin typeface="PBMangoSweetTea" pitchFamily="50" charset="0"/>
              </a:rPr>
              <a:t>&lt;</a:t>
            </a:r>
          </a:p>
        </p:txBody>
      </p:sp>
      <p:sp>
        <p:nvSpPr>
          <p:cNvPr id="19" name="TextBox 18">
            <a:extLst>
              <a:ext uri="{FF2B5EF4-FFF2-40B4-BE49-F238E27FC236}">
                <a16:creationId xmlns:a16="http://schemas.microsoft.com/office/drawing/2014/main" id="{6C7A2702-A0FA-4263-BB59-A7F1A56D0CBA}"/>
              </a:ext>
            </a:extLst>
          </p:cNvPr>
          <p:cNvSpPr txBox="1"/>
          <p:nvPr/>
        </p:nvSpPr>
        <p:spPr>
          <a:xfrm>
            <a:off x="6888624" y="953378"/>
            <a:ext cx="992777" cy="1323439"/>
          </a:xfrm>
          <a:prstGeom prst="rect">
            <a:avLst/>
          </a:prstGeom>
          <a:noFill/>
        </p:spPr>
        <p:txBody>
          <a:bodyPr wrap="square" rtlCol="0">
            <a:spAutoFit/>
          </a:bodyPr>
          <a:lstStyle/>
          <a:p>
            <a:r>
              <a:rPr lang="en-US" sz="8000" dirty="0">
                <a:latin typeface="PBMangoSweetTea" pitchFamily="50" charset="0"/>
              </a:rPr>
              <a:t>&gt;</a:t>
            </a:r>
          </a:p>
        </p:txBody>
      </p:sp>
      <p:sp>
        <p:nvSpPr>
          <p:cNvPr id="2" name="TextBox 1">
            <a:extLst>
              <a:ext uri="{FF2B5EF4-FFF2-40B4-BE49-F238E27FC236}">
                <a16:creationId xmlns:a16="http://schemas.microsoft.com/office/drawing/2014/main" id="{6BED388D-E037-0B13-8E29-CC6A57968AFF}"/>
              </a:ext>
            </a:extLst>
          </p:cNvPr>
          <p:cNvSpPr txBox="1"/>
          <p:nvPr/>
        </p:nvSpPr>
        <p:spPr>
          <a:xfrm>
            <a:off x="168564" y="7714135"/>
            <a:ext cx="7400109" cy="692497"/>
          </a:xfrm>
          <a:prstGeom prst="rect">
            <a:avLst/>
          </a:prstGeom>
          <a:noFill/>
        </p:spPr>
        <p:txBody>
          <a:bodyPr wrap="square">
            <a:spAutoFit/>
          </a:bodyPr>
          <a:lstStyle/>
          <a:p>
            <a:pPr marL="0" marR="0">
              <a:spcBef>
                <a:spcPts val="0"/>
              </a:spcBef>
              <a:spcAft>
                <a:spcPts val="0"/>
              </a:spcAft>
            </a:pPr>
            <a:r>
              <a:rPr lang="en-US" sz="1300">
                <a:latin typeface="Century Gothic" panose="020B0502020202020204" pitchFamily="34" charset="0"/>
                <a:ea typeface="Times New Roman" panose="02020603050405020304" pitchFamily="18" charset="0"/>
              </a:rPr>
              <a:t>We follow the HMS BOB Universals: Be </a:t>
            </a:r>
            <a:r>
              <a:rPr lang="en-US" sz="1300" b="1">
                <a:latin typeface="Century Gothic" panose="020B0502020202020204" pitchFamily="34" charset="0"/>
                <a:ea typeface="Times New Roman" panose="02020603050405020304" pitchFamily="18" charset="0"/>
              </a:rPr>
              <a:t>Safe</a:t>
            </a:r>
            <a:r>
              <a:rPr lang="en-US" sz="1300">
                <a:latin typeface="Century Gothic" panose="020B0502020202020204" pitchFamily="34" charset="0"/>
                <a:ea typeface="Times New Roman" panose="02020603050405020304" pitchFamily="18" charset="0"/>
              </a:rPr>
              <a:t>, Be </a:t>
            </a:r>
            <a:r>
              <a:rPr lang="en-US" sz="1300" b="1">
                <a:latin typeface="Century Gothic" panose="020B0502020202020204" pitchFamily="34" charset="0"/>
                <a:ea typeface="Times New Roman" panose="02020603050405020304" pitchFamily="18" charset="0"/>
              </a:rPr>
              <a:t>Responsible</a:t>
            </a:r>
            <a:r>
              <a:rPr lang="en-US" sz="1300">
                <a:latin typeface="Century Gothic" panose="020B0502020202020204" pitchFamily="34" charset="0"/>
                <a:ea typeface="Times New Roman" panose="02020603050405020304" pitchFamily="18" charset="0"/>
              </a:rPr>
              <a:t>, Be </a:t>
            </a:r>
            <a:r>
              <a:rPr lang="en-US" sz="1300" b="1">
                <a:latin typeface="Century Gothic" panose="020B0502020202020204" pitchFamily="34" charset="0"/>
                <a:ea typeface="Times New Roman" panose="02020603050405020304" pitchFamily="18" charset="0"/>
              </a:rPr>
              <a:t>Respectful</a:t>
            </a:r>
            <a:r>
              <a:rPr lang="en-US" sz="1300">
                <a:latin typeface="Century Gothic" panose="020B0502020202020204" pitchFamily="34" charset="0"/>
                <a:ea typeface="Times New Roman" panose="02020603050405020304" pitchFamily="18" charset="0"/>
              </a:rPr>
              <a:t>, Be a </a:t>
            </a:r>
            <a:r>
              <a:rPr lang="en-US" sz="1300" b="1">
                <a:latin typeface="Century Gothic" panose="020B0502020202020204" pitchFamily="34" charset="0"/>
                <a:ea typeface="Times New Roman" panose="02020603050405020304" pitchFamily="18" charset="0"/>
              </a:rPr>
              <a:t>Learner!</a:t>
            </a:r>
            <a:r>
              <a:rPr lang="en-US" sz="1300">
                <a:latin typeface="Century Gothic" panose="020B0502020202020204" pitchFamily="34" charset="0"/>
                <a:ea typeface="Times New Roman" panose="02020603050405020304" pitchFamily="18" charset="0"/>
              </a:rPr>
              <a:t> (See Student Handbook) Due to the nature of our class, we also abide by safety expectations as set in our </a:t>
            </a:r>
            <a:r>
              <a:rPr lang="en-US" sz="1300" i="1">
                <a:latin typeface="Century Gothic" panose="020B0502020202020204" pitchFamily="34" charset="0"/>
                <a:ea typeface="Times New Roman" panose="02020603050405020304" pitchFamily="18" charset="0"/>
              </a:rPr>
              <a:t>Science Safety Contract</a:t>
            </a:r>
            <a:r>
              <a:rPr lang="en-US" sz="1300">
                <a:latin typeface="Century Gothic" panose="020B0502020202020204" pitchFamily="34" charset="0"/>
                <a:ea typeface="Times New Roman" panose="02020603050405020304" pitchFamily="18" charset="0"/>
              </a:rPr>
              <a:t>.</a:t>
            </a:r>
            <a:endParaRPr lang="en-US" sz="1300">
              <a:effectLst/>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3077160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783" y="24109"/>
            <a:ext cx="7485018" cy="9816489"/>
          </a:xfrm>
          <a:prstGeom prst="rect">
            <a:avLst/>
          </a:prstGeom>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3516"/>
          </a:p>
        </p:txBody>
      </p:sp>
      <p:sp>
        <p:nvSpPr>
          <p:cNvPr id="13" name="TextBox 12">
            <a:extLst>
              <a:ext uri="{FF2B5EF4-FFF2-40B4-BE49-F238E27FC236}">
                <a16:creationId xmlns:a16="http://schemas.microsoft.com/office/drawing/2014/main" id="{78EB0C57-E001-4F0D-89A2-38E24AB56797}"/>
              </a:ext>
            </a:extLst>
          </p:cNvPr>
          <p:cNvSpPr txBox="1"/>
          <p:nvPr/>
        </p:nvSpPr>
        <p:spPr>
          <a:xfrm>
            <a:off x="191683" y="1845891"/>
            <a:ext cx="7400109" cy="400110"/>
          </a:xfrm>
          <a:prstGeom prst="rect">
            <a:avLst/>
          </a:prstGeom>
          <a:noFill/>
        </p:spPr>
        <p:txBody>
          <a:bodyPr wrap="square">
            <a:spAutoFit/>
          </a:bodyPr>
          <a:lstStyle/>
          <a:p>
            <a:pPr marL="0" marR="0">
              <a:spcBef>
                <a:spcPts val="0"/>
              </a:spcBef>
              <a:spcAft>
                <a:spcPts val="0"/>
              </a:spcAft>
            </a:pPr>
            <a:r>
              <a:rPr lang="en-US" sz="2000" b="1" dirty="0">
                <a:latin typeface="Century Gothic" panose="020B0502020202020204" pitchFamily="34" charset="0"/>
                <a:ea typeface="Times New Roman" panose="02020603050405020304" pitchFamily="18" charset="0"/>
              </a:rPr>
              <a:t>SUPPLIES NEEDED:                       ITEMS NOT ALLOWED:</a:t>
            </a:r>
            <a:endParaRPr lang="en-US" sz="1600" b="1" dirty="0">
              <a:effectLst/>
              <a:latin typeface="Century Gothic" panose="020B0502020202020204" pitchFamily="34" charset="0"/>
              <a:ea typeface="Times New Roman" panose="02020603050405020304" pitchFamily="18" charset="0"/>
            </a:endParaRPr>
          </a:p>
        </p:txBody>
      </p:sp>
      <p:sp>
        <p:nvSpPr>
          <p:cNvPr id="20" name="TextBox 19">
            <a:extLst>
              <a:ext uri="{FF2B5EF4-FFF2-40B4-BE49-F238E27FC236}">
                <a16:creationId xmlns:a16="http://schemas.microsoft.com/office/drawing/2014/main" id="{1024D24F-C564-4A20-9FEA-F5D11171193A}"/>
              </a:ext>
            </a:extLst>
          </p:cNvPr>
          <p:cNvSpPr txBox="1"/>
          <p:nvPr/>
        </p:nvSpPr>
        <p:spPr>
          <a:xfrm>
            <a:off x="180838" y="3960921"/>
            <a:ext cx="7400109" cy="400110"/>
          </a:xfrm>
          <a:prstGeom prst="rect">
            <a:avLst/>
          </a:prstGeom>
          <a:noFill/>
        </p:spPr>
        <p:txBody>
          <a:bodyPr wrap="square">
            <a:spAutoFit/>
          </a:bodyPr>
          <a:lstStyle/>
          <a:p>
            <a:pPr marL="0" marR="0">
              <a:spcBef>
                <a:spcPts val="0"/>
              </a:spcBef>
              <a:spcAft>
                <a:spcPts val="0"/>
              </a:spcAft>
            </a:pPr>
            <a:r>
              <a:rPr lang="en-US" sz="2000" b="1">
                <a:latin typeface="Century Gothic" panose="020B0502020202020204" pitchFamily="34" charset="0"/>
                <a:ea typeface="Times New Roman" panose="02020603050405020304" pitchFamily="18" charset="0"/>
              </a:rPr>
              <a:t>TARDIES:</a:t>
            </a:r>
            <a:endParaRPr lang="en-US" sz="1600" b="1">
              <a:effectLst/>
              <a:latin typeface="Century Gothic" panose="020B0502020202020204" pitchFamily="34" charset="0"/>
              <a:ea typeface="Times New Roman" panose="02020603050405020304" pitchFamily="18" charset="0"/>
            </a:endParaRPr>
          </a:p>
        </p:txBody>
      </p:sp>
      <p:sp>
        <p:nvSpPr>
          <p:cNvPr id="26" name="TextBox 25">
            <a:extLst>
              <a:ext uri="{FF2B5EF4-FFF2-40B4-BE49-F238E27FC236}">
                <a16:creationId xmlns:a16="http://schemas.microsoft.com/office/drawing/2014/main" id="{953E5C23-C9E9-45D0-887F-ED9AD828D789}"/>
              </a:ext>
            </a:extLst>
          </p:cNvPr>
          <p:cNvSpPr txBox="1"/>
          <p:nvPr/>
        </p:nvSpPr>
        <p:spPr>
          <a:xfrm>
            <a:off x="170453" y="5343422"/>
            <a:ext cx="7400109" cy="400110"/>
          </a:xfrm>
          <a:prstGeom prst="rect">
            <a:avLst/>
          </a:prstGeom>
          <a:noFill/>
        </p:spPr>
        <p:txBody>
          <a:bodyPr wrap="square">
            <a:spAutoFit/>
          </a:bodyPr>
          <a:lstStyle/>
          <a:p>
            <a:pPr marL="0" marR="0">
              <a:spcBef>
                <a:spcPts val="0"/>
              </a:spcBef>
              <a:spcAft>
                <a:spcPts val="0"/>
              </a:spcAft>
            </a:pPr>
            <a:r>
              <a:rPr lang="en-US" sz="2000" b="1">
                <a:latin typeface="Century Gothic" panose="020B0502020202020204" pitchFamily="34" charset="0"/>
                <a:ea typeface="Times New Roman" panose="02020603050405020304" pitchFamily="18" charset="0"/>
              </a:rPr>
              <a:t>LEAVING THE CLASSROOM:</a:t>
            </a:r>
            <a:endParaRPr lang="en-US" sz="1600" b="1">
              <a:effectLst/>
              <a:latin typeface="Century Gothic" panose="020B0502020202020204" pitchFamily="34" charset="0"/>
              <a:ea typeface="Times New Roman" panose="02020603050405020304" pitchFamily="18" charset="0"/>
            </a:endParaRPr>
          </a:p>
        </p:txBody>
      </p:sp>
      <p:cxnSp>
        <p:nvCxnSpPr>
          <p:cNvPr id="3" name="Straight Connector 2">
            <a:extLst>
              <a:ext uri="{FF2B5EF4-FFF2-40B4-BE49-F238E27FC236}">
                <a16:creationId xmlns:a16="http://schemas.microsoft.com/office/drawing/2014/main" id="{666427EB-7CED-49AE-BCAB-29D9A8FAFEEB}"/>
              </a:ext>
            </a:extLst>
          </p:cNvPr>
          <p:cNvCxnSpPr>
            <a:cxnSpLocks/>
          </p:cNvCxnSpPr>
          <p:nvPr/>
        </p:nvCxnSpPr>
        <p:spPr>
          <a:xfrm>
            <a:off x="169400" y="2242391"/>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96DAB07F-990C-423F-8C6C-B204AAC63C98}"/>
              </a:ext>
            </a:extLst>
          </p:cNvPr>
          <p:cNvCxnSpPr>
            <a:cxnSpLocks/>
          </p:cNvCxnSpPr>
          <p:nvPr/>
        </p:nvCxnSpPr>
        <p:spPr>
          <a:xfrm>
            <a:off x="133308" y="4364496"/>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F9270B4F-661A-4684-8BC9-384CB51148A8}"/>
              </a:ext>
            </a:extLst>
          </p:cNvPr>
          <p:cNvCxnSpPr>
            <a:cxnSpLocks/>
          </p:cNvCxnSpPr>
          <p:nvPr/>
        </p:nvCxnSpPr>
        <p:spPr>
          <a:xfrm>
            <a:off x="143691" y="5750204"/>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3B4934FD-9356-4C97-AF8B-C14C6CDDF800}"/>
              </a:ext>
            </a:extLst>
          </p:cNvPr>
          <p:cNvSpPr txBox="1"/>
          <p:nvPr/>
        </p:nvSpPr>
        <p:spPr>
          <a:xfrm>
            <a:off x="170453" y="5782025"/>
            <a:ext cx="7421339" cy="892552"/>
          </a:xfrm>
          <a:prstGeom prst="rect">
            <a:avLst/>
          </a:prstGeom>
          <a:noFill/>
        </p:spPr>
        <p:txBody>
          <a:bodyPr wrap="square">
            <a:spAutoFit/>
          </a:bodyPr>
          <a:lstStyle/>
          <a:p>
            <a:pPr marL="0" marR="0">
              <a:spcBef>
                <a:spcPts val="0"/>
              </a:spcBef>
              <a:spcAft>
                <a:spcPts val="0"/>
              </a:spcAft>
            </a:pPr>
            <a:r>
              <a:rPr lang="en-US" sz="1300">
                <a:latin typeface="Century Gothic" panose="020B0502020202020204" pitchFamily="34" charset="0"/>
                <a:ea typeface="Times New Roman" panose="02020603050405020304" pitchFamily="18" charset="0"/>
              </a:rPr>
              <a:t>You need to gather appropriate supplies, fill water bottles/get a drink, go to the restroom during passing time. We abide by the </a:t>
            </a:r>
            <a:r>
              <a:rPr lang="en-US" sz="1300" b="1">
                <a:latin typeface="Century Gothic" panose="020B0502020202020204" pitchFamily="34" charset="0"/>
                <a:ea typeface="Times New Roman" panose="02020603050405020304" pitchFamily="18" charset="0"/>
              </a:rPr>
              <a:t>20/10 Rule</a:t>
            </a:r>
            <a:r>
              <a:rPr lang="en-US" sz="1300">
                <a:latin typeface="Century Gothic" panose="020B0502020202020204" pitchFamily="34" charset="0"/>
                <a:ea typeface="Times New Roman" panose="02020603050405020304" pitchFamily="18" charset="0"/>
              </a:rPr>
              <a:t> in my class. There are no passes out of the classroom for the first </a:t>
            </a:r>
            <a:r>
              <a:rPr lang="en-US" sz="1300" b="1">
                <a:latin typeface="Century Gothic" panose="020B0502020202020204" pitchFamily="34" charset="0"/>
                <a:ea typeface="Times New Roman" panose="02020603050405020304" pitchFamily="18" charset="0"/>
              </a:rPr>
              <a:t>20 minutes</a:t>
            </a:r>
            <a:r>
              <a:rPr lang="en-US" sz="1300">
                <a:latin typeface="Century Gothic" panose="020B0502020202020204" pitchFamily="34" charset="0"/>
                <a:ea typeface="Times New Roman" panose="02020603050405020304" pitchFamily="18" charset="0"/>
              </a:rPr>
              <a:t> of class and the last </a:t>
            </a:r>
            <a:r>
              <a:rPr lang="en-US" sz="1300" b="1">
                <a:latin typeface="Century Gothic" panose="020B0502020202020204" pitchFamily="34" charset="0"/>
                <a:ea typeface="Times New Roman" panose="02020603050405020304" pitchFamily="18" charset="0"/>
              </a:rPr>
              <a:t>10 </a:t>
            </a:r>
            <a:r>
              <a:rPr lang="en-US" sz="1300">
                <a:latin typeface="Century Gothic" panose="020B0502020202020204" pitchFamily="34" charset="0"/>
                <a:ea typeface="Times New Roman" panose="02020603050405020304" pitchFamily="18" charset="0"/>
              </a:rPr>
              <a:t>minutes. BE HERE! BE A LEARNER!</a:t>
            </a:r>
            <a:endParaRPr lang="en-US" sz="1300">
              <a:effectLst/>
              <a:latin typeface="Century Gothic" panose="020B0502020202020204" pitchFamily="34" charset="0"/>
              <a:ea typeface="Times New Roman" panose="02020603050405020304" pitchFamily="18" charset="0"/>
            </a:endParaRPr>
          </a:p>
        </p:txBody>
      </p:sp>
      <p:sp>
        <p:nvSpPr>
          <p:cNvPr id="31" name="TextBox 30">
            <a:extLst>
              <a:ext uri="{FF2B5EF4-FFF2-40B4-BE49-F238E27FC236}">
                <a16:creationId xmlns:a16="http://schemas.microsoft.com/office/drawing/2014/main" id="{9B5F5B4E-D48F-426A-A443-1B457774B3BF}"/>
              </a:ext>
            </a:extLst>
          </p:cNvPr>
          <p:cNvSpPr txBox="1"/>
          <p:nvPr/>
        </p:nvSpPr>
        <p:spPr>
          <a:xfrm>
            <a:off x="176660" y="4416571"/>
            <a:ext cx="7421339" cy="892552"/>
          </a:xfrm>
          <a:prstGeom prst="rect">
            <a:avLst/>
          </a:prstGeom>
          <a:noFill/>
        </p:spPr>
        <p:txBody>
          <a:bodyPr wrap="square" lIns="91440" tIns="45720" rIns="91440" bIns="45720" anchor="t">
            <a:spAutoFit/>
          </a:bodyPr>
          <a:lstStyle/>
          <a:p>
            <a:r>
              <a:rPr lang="en-US" sz="1300" dirty="0">
                <a:latin typeface="Century Gothic"/>
                <a:ea typeface="Times New Roman" panose="02020603050405020304" pitchFamily="18" charset="0"/>
              </a:rPr>
              <a:t>You need to be in your seat, working on the Bell Ringer, when the school bell rings. If you need to get something, use the restroom, etc., during passing time but are afraid you will be tardy, please visit with me at the door of the classroom, and we will figure something out! If you receive </a:t>
            </a:r>
            <a:r>
              <a:rPr lang="en-US" sz="1300" b="1" dirty="0">
                <a:latin typeface="Century Gothic"/>
                <a:ea typeface="Times New Roman" panose="02020603050405020304" pitchFamily="18" charset="0"/>
              </a:rPr>
              <a:t>more than 2 tardies, </a:t>
            </a:r>
            <a:r>
              <a:rPr lang="en-US" sz="1300" dirty="0">
                <a:latin typeface="Century Gothic"/>
                <a:ea typeface="Times New Roman" panose="02020603050405020304" pitchFamily="18" charset="0"/>
              </a:rPr>
              <a:t>a detention will be issued. </a:t>
            </a:r>
            <a:endParaRPr lang="en-US" sz="1300" dirty="0">
              <a:effectLst/>
              <a:latin typeface="Century Gothic"/>
              <a:ea typeface="Times New Roman" panose="02020603050405020304" pitchFamily="18" charset="0"/>
            </a:endParaRPr>
          </a:p>
        </p:txBody>
      </p:sp>
      <p:sp>
        <p:nvSpPr>
          <p:cNvPr id="32" name="TextBox 31">
            <a:extLst>
              <a:ext uri="{FF2B5EF4-FFF2-40B4-BE49-F238E27FC236}">
                <a16:creationId xmlns:a16="http://schemas.microsoft.com/office/drawing/2014/main" id="{5376B8ED-C4C5-42DB-9116-BB1D5D1148CC}"/>
              </a:ext>
            </a:extLst>
          </p:cNvPr>
          <p:cNvSpPr txBox="1"/>
          <p:nvPr/>
        </p:nvSpPr>
        <p:spPr>
          <a:xfrm>
            <a:off x="176660" y="2261993"/>
            <a:ext cx="3607795" cy="2092881"/>
          </a:xfrm>
          <a:prstGeom prst="rect">
            <a:avLst/>
          </a:prstGeom>
          <a:noFill/>
        </p:spPr>
        <p:txBody>
          <a:bodyPr wrap="square">
            <a:spAutoFit/>
          </a:bodyPr>
          <a:lstStyle/>
          <a:p>
            <a:pPr marL="0" marR="0">
              <a:spcBef>
                <a:spcPts val="0"/>
              </a:spcBef>
              <a:spcAft>
                <a:spcPts val="0"/>
              </a:spcAft>
            </a:pPr>
            <a:r>
              <a:rPr lang="en-US" sz="1300" dirty="0">
                <a:latin typeface="Century Gothic" panose="020B0502020202020204" pitchFamily="34" charset="0"/>
                <a:ea typeface="Times New Roman" panose="02020603050405020304" pitchFamily="18" charset="0"/>
              </a:rPr>
              <a:t>Required Daily:</a:t>
            </a:r>
          </a:p>
          <a:p>
            <a:pPr marL="0" marR="0">
              <a:spcBef>
                <a:spcPts val="0"/>
              </a:spcBef>
              <a:spcAft>
                <a:spcPts val="0"/>
              </a:spcAft>
            </a:pPr>
            <a:r>
              <a:rPr lang="en-US" sz="1300" dirty="0">
                <a:latin typeface="Century Gothic" panose="020B0502020202020204" pitchFamily="34" charset="0"/>
                <a:ea typeface="Times New Roman" panose="02020603050405020304" pitchFamily="18" charset="0"/>
              </a:rPr>
              <a:t>1” Three-Ring Binder</a:t>
            </a:r>
          </a:p>
          <a:p>
            <a:pPr marL="0" marR="0">
              <a:spcBef>
                <a:spcPts val="0"/>
              </a:spcBef>
              <a:spcAft>
                <a:spcPts val="0"/>
              </a:spcAft>
            </a:pPr>
            <a:r>
              <a:rPr lang="en-US" sz="1300" dirty="0">
                <a:effectLst/>
                <a:latin typeface="Century Gothic" panose="020B0502020202020204" pitchFamily="34" charset="0"/>
                <a:ea typeface="Times New Roman" panose="02020603050405020304" pitchFamily="18" charset="0"/>
              </a:rPr>
              <a:t>#2 Pencil </a:t>
            </a:r>
          </a:p>
          <a:p>
            <a:pPr marL="0" marR="0">
              <a:spcBef>
                <a:spcPts val="0"/>
              </a:spcBef>
              <a:spcAft>
                <a:spcPts val="0"/>
              </a:spcAft>
            </a:pPr>
            <a:endParaRPr lang="en-US" sz="1300" dirty="0">
              <a:latin typeface="Century Gothic" panose="020B0502020202020204" pitchFamily="34" charset="0"/>
              <a:ea typeface="Times New Roman" panose="02020603050405020304" pitchFamily="18" charset="0"/>
            </a:endParaRPr>
          </a:p>
          <a:p>
            <a:pPr marL="0" marR="0">
              <a:spcBef>
                <a:spcPts val="0"/>
              </a:spcBef>
              <a:spcAft>
                <a:spcPts val="0"/>
              </a:spcAft>
            </a:pPr>
            <a:r>
              <a:rPr lang="en-US" sz="1300" dirty="0">
                <a:latin typeface="Century Gothic" panose="020B0502020202020204" pitchFamily="34" charset="0"/>
                <a:ea typeface="Times New Roman" panose="02020603050405020304" pitchFamily="18" charset="0"/>
              </a:rPr>
              <a:t>Optional (Great idea!):</a:t>
            </a:r>
          </a:p>
          <a:p>
            <a:pPr marL="0" marR="0">
              <a:spcBef>
                <a:spcPts val="0"/>
              </a:spcBef>
              <a:spcAft>
                <a:spcPts val="0"/>
              </a:spcAft>
            </a:pPr>
            <a:r>
              <a:rPr lang="en-US" sz="1300" dirty="0">
                <a:latin typeface="Century Gothic" panose="020B0502020202020204" pitchFamily="34" charset="0"/>
                <a:ea typeface="Times New Roman" panose="02020603050405020304" pitchFamily="18" charset="0"/>
              </a:rPr>
              <a:t>Water Bottle</a:t>
            </a:r>
          </a:p>
          <a:p>
            <a:pPr marL="0" marR="0">
              <a:spcBef>
                <a:spcPts val="0"/>
              </a:spcBef>
              <a:spcAft>
                <a:spcPts val="0"/>
              </a:spcAft>
            </a:pPr>
            <a:r>
              <a:rPr lang="en-US" sz="1300" dirty="0">
                <a:effectLst/>
                <a:latin typeface="Century Gothic" panose="020B0502020202020204" pitchFamily="34" charset="0"/>
                <a:ea typeface="Times New Roman" panose="02020603050405020304" pitchFamily="18" charset="0"/>
              </a:rPr>
              <a:t>Colored Pencils</a:t>
            </a:r>
          </a:p>
          <a:p>
            <a:pPr marL="0" marR="0">
              <a:spcBef>
                <a:spcPts val="0"/>
              </a:spcBef>
              <a:spcAft>
                <a:spcPts val="0"/>
              </a:spcAft>
            </a:pPr>
            <a:r>
              <a:rPr lang="en-US" sz="1300" dirty="0">
                <a:latin typeface="Century Gothic" panose="020B0502020202020204" pitchFamily="34" charset="0"/>
                <a:ea typeface="Times New Roman" panose="02020603050405020304" pitchFamily="18" charset="0"/>
              </a:rPr>
              <a:t>Highlighters – Pink, Green, Yellow</a:t>
            </a:r>
          </a:p>
          <a:p>
            <a:pPr marL="0" marR="0">
              <a:spcBef>
                <a:spcPts val="0"/>
              </a:spcBef>
              <a:spcAft>
                <a:spcPts val="0"/>
              </a:spcAft>
            </a:pPr>
            <a:endParaRPr lang="en-US" sz="1300" b="1" dirty="0">
              <a:effectLst/>
              <a:latin typeface="Century Gothic" panose="020B0502020202020204" pitchFamily="34" charset="0"/>
              <a:ea typeface="Times New Roman" panose="02020603050405020304" pitchFamily="18" charset="0"/>
            </a:endParaRPr>
          </a:p>
          <a:p>
            <a:pPr marL="0" marR="0">
              <a:spcBef>
                <a:spcPts val="0"/>
              </a:spcBef>
              <a:spcAft>
                <a:spcPts val="0"/>
              </a:spcAft>
            </a:pPr>
            <a:endParaRPr lang="en-US" sz="1300" b="1" dirty="0">
              <a:effectLst/>
              <a:latin typeface="Century Gothic" panose="020B0502020202020204" pitchFamily="34" charset="0"/>
              <a:ea typeface="Times New Roman" panose="02020603050405020304" pitchFamily="18" charset="0"/>
            </a:endParaRPr>
          </a:p>
        </p:txBody>
      </p:sp>
      <p:sp>
        <p:nvSpPr>
          <p:cNvPr id="12" name="Rectangle 2">
            <a:extLst>
              <a:ext uri="{FF2B5EF4-FFF2-40B4-BE49-F238E27FC236}">
                <a16:creationId xmlns:a16="http://schemas.microsoft.com/office/drawing/2014/main" id="{1C3ABEBD-BD78-4F05-9BE3-39EB939A9914}"/>
              </a:ext>
            </a:extLst>
          </p:cNvPr>
          <p:cNvSpPr>
            <a:spLocks noChangeArrowheads="1"/>
          </p:cNvSpPr>
          <p:nvPr/>
        </p:nvSpPr>
        <p:spPr bwMode="auto">
          <a:xfrm>
            <a:off x="0" y="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3">
            <a:extLst>
              <a:ext uri="{FF2B5EF4-FFF2-40B4-BE49-F238E27FC236}">
                <a16:creationId xmlns:a16="http://schemas.microsoft.com/office/drawing/2014/main" id="{FBED820D-C6D0-4A4D-AEA9-D7B6E9D400E4}"/>
              </a:ext>
            </a:extLst>
          </p:cNvPr>
          <p:cNvSpPr>
            <a:spLocks noChangeArrowheads="1"/>
          </p:cNvSpPr>
          <p:nvPr/>
        </p:nvSpPr>
        <p:spPr bwMode="auto">
          <a:xfrm>
            <a:off x="158783" y="34640"/>
            <a:ext cx="7400109"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US" altLang="en-US" sz="1300" b="1" dirty="0">
                <a:latin typeface="Century Gothic"/>
                <a:ea typeface="Times New Roman" panose="02020603050405020304" pitchFamily="18" charset="0"/>
              </a:rPr>
              <a:t>Consequences</a:t>
            </a:r>
            <a:r>
              <a:rPr kumimoji="0" lang="en-US" altLang="en-US" sz="1300" b="1" i="0" u="none" strike="noStrike" cap="none" normalizeH="0" baseline="0" dirty="0">
                <a:ln>
                  <a:noFill/>
                </a:ln>
                <a:effectLst/>
                <a:latin typeface="Century Gothic"/>
                <a:ea typeface="Times New Roman" panose="02020603050405020304" pitchFamily="18" charset="0"/>
              </a:rPr>
              <a:t>: </a:t>
            </a:r>
            <a:r>
              <a:rPr kumimoji="0" lang="en-US" altLang="en-US" sz="1300" i="0" u="none" strike="noStrike" cap="none" normalizeH="0" baseline="0" dirty="0">
                <a:ln>
                  <a:noFill/>
                </a:ln>
                <a:effectLst/>
                <a:latin typeface="Century Gothic"/>
                <a:ea typeface="Times New Roman" panose="02020603050405020304" pitchFamily="18" charset="0"/>
              </a:rPr>
              <a:t>Violations of our school universals will </a:t>
            </a:r>
            <a:r>
              <a:rPr lang="en-US" altLang="en-US" sz="1300" dirty="0">
                <a:latin typeface="Century Gothic"/>
                <a:ea typeface="Times New Roman" panose="02020603050405020304" pitchFamily="18" charset="0"/>
              </a:rPr>
              <a:t>require verbal warnings, lunch recess discussions of behavior and planning, phone calls to caregivers, full-lunch detentions (student may eat in my classroom), after-school detentions, and office referrals as needed. </a:t>
            </a:r>
            <a:endParaRPr lang="en-US" dirty="0"/>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600" b="1" i="0" u="none" strike="noStrike" cap="none" normalizeH="0" baseline="0" dirty="0">
              <a:ln>
                <a:noFill/>
              </a:ln>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dirty="0">
                <a:ln>
                  <a:noFill/>
                </a:ln>
                <a:effectLst/>
                <a:latin typeface="Century Gothic"/>
                <a:ea typeface="Times New Roman" panose="02020603050405020304" pitchFamily="18" charset="0"/>
                <a:cs typeface="Times New Roman"/>
              </a:rPr>
              <a:t>Chrome Book Violations:  </a:t>
            </a:r>
            <a:r>
              <a:rPr kumimoji="0" lang="en-US" altLang="en-US" sz="1300" i="0" u="none" strike="noStrike" cap="none" normalizeH="0" baseline="0" dirty="0">
                <a:ln>
                  <a:noFill/>
                </a:ln>
                <a:effectLst/>
                <a:latin typeface="Century Gothic"/>
                <a:ea typeface="Times New Roman" panose="02020603050405020304" pitchFamily="18" charset="0"/>
                <a:cs typeface="Times New Roman"/>
              </a:rPr>
              <a:t>Chromebooks are to be used as an educational tool only. </a:t>
            </a:r>
            <a:r>
              <a:rPr lang="en-US" altLang="en-US" sz="1300" dirty="0">
                <a:latin typeface="Century Gothic"/>
                <a:ea typeface="Times New Roman" panose="02020603050405020304" pitchFamily="18" charset="0"/>
                <a:cs typeface="Times New Roman"/>
              </a:rPr>
              <a:t>No games, YouTube videos, etc., will be tolerated. Student will lose access to the Chromebook for the day and be required to work on paper ONLY. This may continue indefinitely if the student is struggling to use technology properly. </a:t>
            </a:r>
            <a:endParaRPr kumimoji="0" lang="en-US" altLang="en-US" sz="1300" i="0" u="none" strike="noStrike" cap="none" normalizeH="0" baseline="0" dirty="0">
              <a:ln>
                <a:noFill/>
              </a:ln>
              <a:effectLst/>
              <a:latin typeface="Century Gothic"/>
              <a:cs typeface="Times New Roman"/>
            </a:endParaRPr>
          </a:p>
        </p:txBody>
      </p:sp>
      <p:sp>
        <p:nvSpPr>
          <p:cNvPr id="17" name="TextBox 16">
            <a:extLst>
              <a:ext uri="{FF2B5EF4-FFF2-40B4-BE49-F238E27FC236}">
                <a16:creationId xmlns:a16="http://schemas.microsoft.com/office/drawing/2014/main" id="{A0187481-4854-4FF7-8188-39405F7271D6}"/>
              </a:ext>
            </a:extLst>
          </p:cNvPr>
          <p:cNvSpPr txBox="1"/>
          <p:nvPr/>
        </p:nvSpPr>
        <p:spPr>
          <a:xfrm>
            <a:off x="3962767" y="2268237"/>
            <a:ext cx="3607795" cy="1092607"/>
          </a:xfrm>
          <a:prstGeom prst="rect">
            <a:avLst/>
          </a:prstGeom>
          <a:noFill/>
        </p:spPr>
        <p:txBody>
          <a:bodyPr wrap="square">
            <a:spAutoFit/>
          </a:bodyPr>
          <a:lstStyle/>
          <a:p>
            <a:pPr marL="0" marR="0">
              <a:spcBef>
                <a:spcPts val="0"/>
              </a:spcBef>
              <a:spcAft>
                <a:spcPts val="0"/>
              </a:spcAft>
            </a:pPr>
            <a:r>
              <a:rPr lang="en-US" sz="1300" dirty="0">
                <a:latin typeface="Century Gothic" panose="020B0502020202020204" pitchFamily="34" charset="0"/>
                <a:ea typeface="Times New Roman" panose="02020603050405020304" pitchFamily="18" charset="0"/>
              </a:rPr>
              <a:t>F</a:t>
            </a:r>
            <a:r>
              <a:rPr lang="en-US" sz="1300" dirty="0">
                <a:effectLst/>
                <a:latin typeface="Century Gothic" panose="020B0502020202020204" pitchFamily="34" charset="0"/>
                <a:ea typeface="Times New Roman" panose="02020603050405020304" pitchFamily="18" charset="0"/>
              </a:rPr>
              <a:t>ood</a:t>
            </a:r>
            <a:r>
              <a:rPr lang="en-US" sz="1300" dirty="0">
                <a:latin typeface="Century Gothic" panose="020B0502020202020204" pitchFamily="34" charset="0"/>
                <a:ea typeface="Times New Roman" panose="02020603050405020304" pitchFamily="18" charset="0"/>
              </a:rPr>
              <a:t>, gum, candy, and drinks are NOT allowed outside of the appropriate snack period in the morning. Medical accommodations will be followed. </a:t>
            </a:r>
          </a:p>
          <a:p>
            <a:pPr marL="0" marR="0">
              <a:spcBef>
                <a:spcPts val="0"/>
              </a:spcBef>
              <a:spcAft>
                <a:spcPts val="0"/>
              </a:spcAft>
            </a:pPr>
            <a:endParaRPr lang="en-US" sz="1300" dirty="0">
              <a:effectLst/>
              <a:latin typeface="Century Gothic" panose="020B0502020202020204" pitchFamily="34" charset="0"/>
              <a:ea typeface="Times New Roman" panose="02020603050405020304" pitchFamily="18" charset="0"/>
            </a:endParaRPr>
          </a:p>
        </p:txBody>
      </p:sp>
      <p:cxnSp>
        <p:nvCxnSpPr>
          <p:cNvPr id="5" name="Straight Connector 4">
            <a:extLst>
              <a:ext uri="{FF2B5EF4-FFF2-40B4-BE49-F238E27FC236}">
                <a16:creationId xmlns:a16="http://schemas.microsoft.com/office/drawing/2014/main" id="{239A76F4-8668-4A65-AFE5-1C98AE6B3447}"/>
              </a:ext>
            </a:extLst>
          </p:cNvPr>
          <p:cNvCxnSpPr>
            <a:cxnSpLocks/>
          </p:cNvCxnSpPr>
          <p:nvPr/>
        </p:nvCxnSpPr>
        <p:spPr>
          <a:xfrm>
            <a:off x="3951614" y="2261238"/>
            <a:ext cx="0" cy="127103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74C91B56-2178-42FF-B140-27FB8D76F8D0}"/>
              </a:ext>
            </a:extLst>
          </p:cNvPr>
          <p:cNvSpPr txBox="1"/>
          <p:nvPr/>
        </p:nvSpPr>
        <p:spPr>
          <a:xfrm>
            <a:off x="143691" y="6700725"/>
            <a:ext cx="7400109" cy="400110"/>
          </a:xfrm>
          <a:prstGeom prst="rect">
            <a:avLst/>
          </a:prstGeom>
          <a:noFill/>
        </p:spPr>
        <p:txBody>
          <a:bodyPr wrap="square">
            <a:spAutoFit/>
          </a:bodyPr>
          <a:lstStyle/>
          <a:p>
            <a:pPr marL="0" marR="0">
              <a:spcBef>
                <a:spcPts val="0"/>
              </a:spcBef>
              <a:spcAft>
                <a:spcPts val="0"/>
              </a:spcAft>
            </a:pPr>
            <a:r>
              <a:rPr lang="en-US" sz="2000" b="1">
                <a:latin typeface="Century Gothic" panose="020B0502020202020204" pitchFamily="34" charset="0"/>
                <a:ea typeface="Times New Roman" panose="02020603050405020304" pitchFamily="18" charset="0"/>
              </a:rPr>
              <a:t>HOMEWORK:                               ABSENT/LATE WORK:</a:t>
            </a:r>
            <a:endParaRPr lang="en-US" sz="1600" b="1">
              <a:effectLst/>
              <a:latin typeface="Century Gothic" panose="020B0502020202020204" pitchFamily="34" charset="0"/>
              <a:ea typeface="Times New Roman" panose="02020603050405020304" pitchFamily="18" charset="0"/>
            </a:endParaRPr>
          </a:p>
        </p:txBody>
      </p:sp>
      <p:cxnSp>
        <p:nvCxnSpPr>
          <p:cNvPr id="21" name="Straight Connector 20">
            <a:extLst>
              <a:ext uri="{FF2B5EF4-FFF2-40B4-BE49-F238E27FC236}">
                <a16:creationId xmlns:a16="http://schemas.microsoft.com/office/drawing/2014/main" id="{69D78CA1-4A70-4FDD-BC29-1D08DFBCEF06}"/>
              </a:ext>
            </a:extLst>
          </p:cNvPr>
          <p:cNvCxnSpPr>
            <a:cxnSpLocks/>
          </p:cNvCxnSpPr>
          <p:nvPr/>
        </p:nvCxnSpPr>
        <p:spPr>
          <a:xfrm>
            <a:off x="150128" y="7117353"/>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sp>
        <p:nvSpPr>
          <p:cNvPr id="23" name="TextBox 22">
            <a:extLst>
              <a:ext uri="{FF2B5EF4-FFF2-40B4-BE49-F238E27FC236}">
                <a16:creationId xmlns:a16="http://schemas.microsoft.com/office/drawing/2014/main" id="{474A58FD-5ADB-45D5-9B8E-4368FD0016D1}"/>
              </a:ext>
            </a:extLst>
          </p:cNvPr>
          <p:cNvSpPr txBox="1"/>
          <p:nvPr/>
        </p:nvSpPr>
        <p:spPr>
          <a:xfrm>
            <a:off x="214413" y="7157708"/>
            <a:ext cx="3607795" cy="1292662"/>
          </a:xfrm>
          <a:prstGeom prst="rect">
            <a:avLst/>
          </a:prstGeom>
          <a:noFill/>
        </p:spPr>
        <p:txBody>
          <a:bodyPr wrap="square">
            <a:spAutoFit/>
          </a:bodyPr>
          <a:lstStyle/>
          <a:p>
            <a:pPr marL="0" marR="0">
              <a:spcBef>
                <a:spcPts val="0"/>
              </a:spcBef>
              <a:spcAft>
                <a:spcPts val="0"/>
              </a:spcAft>
            </a:pPr>
            <a:r>
              <a:rPr lang="en-US" sz="1300">
                <a:latin typeface="Century Gothic" panose="020B0502020202020204" pitchFamily="34" charset="0"/>
                <a:ea typeface="Times New Roman" panose="02020603050405020304" pitchFamily="18" charset="0"/>
              </a:rPr>
              <a:t>This is a highly collaborative class. Therefore, most of the work we do is completed during the class period. If you are unable, to finish something in class, you are expected to finish it during Advisor time or at home. </a:t>
            </a:r>
            <a:endParaRPr lang="en-US" sz="1300">
              <a:effectLst/>
              <a:latin typeface="Century Gothic" panose="020B0502020202020204" pitchFamily="34" charset="0"/>
              <a:ea typeface="Times New Roman" panose="02020603050405020304" pitchFamily="18" charset="0"/>
            </a:endParaRPr>
          </a:p>
        </p:txBody>
      </p:sp>
      <p:cxnSp>
        <p:nvCxnSpPr>
          <p:cNvPr id="33" name="Straight Connector 32">
            <a:extLst>
              <a:ext uri="{FF2B5EF4-FFF2-40B4-BE49-F238E27FC236}">
                <a16:creationId xmlns:a16="http://schemas.microsoft.com/office/drawing/2014/main" id="{70F7F0E6-960F-45C0-9425-509CE4E91DCF}"/>
              </a:ext>
            </a:extLst>
          </p:cNvPr>
          <p:cNvCxnSpPr>
            <a:cxnSpLocks/>
          </p:cNvCxnSpPr>
          <p:nvPr/>
        </p:nvCxnSpPr>
        <p:spPr>
          <a:xfrm>
            <a:off x="3925708" y="7135912"/>
            <a:ext cx="0" cy="181994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91AAA180-7A48-48CE-A682-8F9E49B66B91}"/>
              </a:ext>
            </a:extLst>
          </p:cNvPr>
          <p:cNvSpPr txBox="1"/>
          <p:nvPr/>
        </p:nvSpPr>
        <p:spPr>
          <a:xfrm>
            <a:off x="3936005" y="7135912"/>
            <a:ext cx="3607795" cy="2092881"/>
          </a:xfrm>
          <a:prstGeom prst="rect">
            <a:avLst/>
          </a:prstGeom>
          <a:noFill/>
        </p:spPr>
        <p:txBody>
          <a:bodyPr wrap="square">
            <a:spAutoFit/>
          </a:bodyPr>
          <a:lstStyle/>
          <a:p>
            <a:pPr marL="0" marR="0">
              <a:spcBef>
                <a:spcPts val="0"/>
              </a:spcBef>
              <a:spcAft>
                <a:spcPts val="0"/>
              </a:spcAft>
            </a:pPr>
            <a:r>
              <a:rPr lang="en-US" sz="1300" b="1">
                <a:latin typeface="Century Gothic" panose="020B0502020202020204" pitchFamily="34" charset="0"/>
                <a:ea typeface="Times New Roman" panose="02020603050405020304" pitchFamily="18" charset="0"/>
              </a:rPr>
              <a:t>Absent? </a:t>
            </a:r>
            <a:r>
              <a:rPr lang="en-US" sz="1300">
                <a:latin typeface="Century Gothic" panose="020B0502020202020204" pitchFamily="34" charset="0"/>
                <a:ea typeface="Times New Roman" panose="02020603050405020304" pitchFamily="18" charset="0"/>
              </a:rPr>
              <a:t>You need to access our class agenda on TEAMS to see what you missed. You have two days to complete your work and turn it in. </a:t>
            </a:r>
            <a:r>
              <a:rPr lang="en-US" sz="1300" b="1">
                <a:latin typeface="Century Gothic" panose="020B0502020202020204" pitchFamily="34" charset="0"/>
              </a:rPr>
              <a:t>Oops?</a:t>
            </a:r>
            <a:r>
              <a:rPr lang="en-US" sz="1300" b="1">
                <a:latin typeface="Century Gothic" panose="020B0502020202020204" pitchFamily="34" charset="0"/>
                <a:ea typeface="Times New Roman" panose="02020603050405020304" pitchFamily="18" charset="0"/>
              </a:rPr>
              <a:t> </a:t>
            </a:r>
            <a:r>
              <a:rPr lang="en-US" sz="1300">
                <a:latin typeface="Century Gothic" panose="020B0502020202020204" pitchFamily="34" charset="0"/>
                <a:ea typeface="Times New Roman" panose="02020603050405020304" pitchFamily="18" charset="0"/>
              </a:rPr>
              <a:t>If you did not finish something on time, you have until the end of the unit (test day) to complete the assignment. Please complete the form on TEAMS to alert me you have finished. I grade Absent/Late work on </a:t>
            </a:r>
            <a:r>
              <a:rPr lang="en-US" sz="1300" b="1">
                <a:latin typeface="Century Gothic" panose="020B0502020202020204" pitchFamily="34" charset="0"/>
                <a:ea typeface="Times New Roman" panose="02020603050405020304" pitchFamily="18" charset="0"/>
              </a:rPr>
              <a:t>Wednesdays</a:t>
            </a:r>
            <a:r>
              <a:rPr lang="en-US" sz="1300">
                <a:latin typeface="Century Gothic" panose="020B0502020202020204" pitchFamily="34" charset="0"/>
                <a:ea typeface="Times New Roman" panose="02020603050405020304" pitchFamily="18" charset="0"/>
              </a:rPr>
              <a:t> </a:t>
            </a:r>
            <a:r>
              <a:rPr lang="en-US" sz="1300" b="1">
                <a:latin typeface="Century Gothic" panose="020B0502020202020204" pitchFamily="34" charset="0"/>
                <a:ea typeface="Times New Roman" panose="02020603050405020304" pitchFamily="18" charset="0"/>
              </a:rPr>
              <a:t>ONLY</a:t>
            </a:r>
            <a:r>
              <a:rPr lang="en-US" sz="1300">
                <a:latin typeface="Century Gothic" panose="020B0502020202020204" pitchFamily="34" charset="0"/>
                <a:ea typeface="Times New Roman" panose="02020603050405020304" pitchFamily="18" charset="0"/>
              </a:rPr>
              <a:t>.</a:t>
            </a:r>
            <a:endParaRPr lang="en-US" sz="1300">
              <a:effectLst/>
              <a:latin typeface="Century Gothic" panose="020B0502020202020204" pitchFamily="34" charset="0"/>
              <a:ea typeface="Times New Roman" panose="02020603050405020304" pitchFamily="18" charset="0"/>
            </a:endParaRPr>
          </a:p>
        </p:txBody>
      </p:sp>
      <p:sp>
        <p:nvSpPr>
          <p:cNvPr id="8" name="TextBox 7">
            <a:extLst>
              <a:ext uri="{FF2B5EF4-FFF2-40B4-BE49-F238E27FC236}">
                <a16:creationId xmlns:a16="http://schemas.microsoft.com/office/drawing/2014/main" id="{D23D07CE-628F-6D0A-4224-28B42A381C95}"/>
              </a:ext>
            </a:extLst>
          </p:cNvPr>
          <p:cNvSpPr txBox="1"/>
          <p:nvPr/>
        </p:nvSpPr>
        <p:spPr>
          <a:xfrm>
            <a:off x="143691" y="8889637"/>
            <a:ext cx="7400109" cy="400110"/>
          </a:xfrm>
          <a:prstGeom prst="rect">
            <a:avLst/>
          </a:prstGeom>
          <a:noFill/>
        </p:spPr>
        <p:txBody>
          <a:bodyPr wrap="square">
            <a:spAutoFit/>
          </a:bodyPr>
          <a:lstStyle/>
          <a:p>
            <a:pPr marL="0" marR="0">
              <a:spcBef>
                <a:spcPts val="0"/>
              </a:spcBef>
              <a:spcAft>
                <a:spcPts val="0"/>
              </a:spcAft>
            </a:pPr>
            <a:r>
              <a:rPr lang="en-US" sz="2000" b="1">
                <a:latin typeface="Century Gothic" panose="020B0502020202020204" pitchFamily="34" charset="0"/>
                <a:ea typeface="Times New Roman" panose="02020603050405020304" pitchFamily="18" charset="0"/>
              </a:rPr>
              <a:t>NEED HELP?:</a:t>
            </a:r>
            <a:endParaRPr lang="en-US" sz="1600" b="1">
              <a:effectLst/>
              <a:latin typeface="Century Gothic" panose="020B0502020202020204" pitchFamily="34" charset="0"/>
              <a:ea typeface="Times New Roman" panose="02020603050405020304" pitchFamily="18" charset="0"/>
            </a:endParaRPr>
          </a:p>
        </p:txBody>
      </p:sp>
      <p:cxnSp>
        <p:nvCxnSpPr>
          <p:cNvPr id="9" name="Straight Connector 8">
            <a:extLst>
              <a:ext uri="{FF2B5EF4-FFF2-40B4-BE49-F238E27FC236}">
                <a16:creationId xmlns:a16="http://schemas.microsoft.com/office/drawing/2014/main" id="{B3B1AED2-7F2A-1958-35D7-761BEECDBF84}"/>
              </a:ext>
            </a:extLst>
          </p:cNvPr>
          <p:cNvCxnSpPr>
            <a:cxnSpLocks/>
          </p:cNvCxnSpPr>
          <p:nvPr/>
        </p:nvCxnSpPr>
        <p:spPr>
          <a:xfrm>
            <a:off x="169400" y="9289747"/>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sp>
        <p:nvSpPr>
          <p:cNvPr id="10" name="TextBox 9">
            <a:extLst>
              <a:ext uri="{FF2B5EF4-FFF2-40B4-BE49-F238E27FC236}">
                <a16:creationId xmlns:a16="http://schemas.microsoft.com/office/drawing/2014/main" id="{223BA5C1-5F8C-D73D-8EA1-0DFF9674A770}"/>
              </a:ext>
            </a:extLst>
          </p:cNvPr>
          <p:cNvSpPr txBox="1"/>
          <p:nvPr/>
        </p:nvSpPr>
        <p:spPr>
          <a:xfrm>
            <a:off x="159608" y="9357777"/>
            <a:ext cx="7421339" cy="492443"/>
          </a:xfrm>
          <a:prstGeom prst="rect">
            <a:avLst/>
          </a:prstGeom>
          <a:noFill/>
        </p:spPr>
        <p:txBody>
          <a:bodyPr wrap="square">
            <a:spAutoFit/>
          </a:bodyPr>
          <a:lstStyle/>
          <a:p>
            <a:pPr marL="0" marR="0">
              <a:spcBef>
                <a:spcPts val="0"/>
              </a:spcBef>
              <a:spcAft>
                <a:spcPts val="0"/>
              </a:spcAft>
            </a:pPr>
            <a:r>
              <a:rPr lang="en-US" sz="1300">
                <a:latin typeface="Century Gothic" panose="020B0502020202020204" pitchFamily="34" charset="0"/>
                <a:ea typeface="Times New Roman" panose="02020603050405020304" pitchFamily="18" charset="0"/>
              </a:rPr>
              <a:t>Please see me before school (7:45-8</a:t>
            </a:r>
            <a:r>
              <a:rPr lang="en-US" sz="1300">
                <a:latin typeface="Century Gothic" panose="020B0502020202020204" pitchFamily="34" charset="0"/>
                <a:ea typeface="Times New Roman" panose="02020603050405020304" pitchFamily="18" charset="0"/>
                <a:sym typeface="Wingdings" panose="05000000000000000000" pitchFamily="2" charset="2"/>
              </a:rPr>
              <a:t>:00)</a:t>
            </a:r>
            <a:r>
              <a:rPr lang="en-US" sz="1300">
                <a:latin typeface="Century Gothic" panose="020B0502020202020204" pitchFamily="34" charset="0"/>
                <a:ea typeface="Times New Roman" panose="02020603050405020304" pitchFamily="18" charset="0"/>
              </a:rPr>
              <a:t>, after school (until 3:15 T-F), or during Advisor. You must get a pass from me ahead of time to come during Advisor period. </a:t>
            </a:r>
            <a:endParaRPr lang="en-US" sz="1300">
              <a:effectLst/>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2147444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48395-8C1D-7300-1C45-55817829C86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BA1EF2C-B388-BA11-CA46-515EF009AF9F}"/>
              </a:ext>
            </a:extLst>
          </p:cNvPr>
          <p:cNvSpPr/>
          <p:nvPr/>
        </p:nvSpPr>
        <p:spPr>
          <a:xfrm>
            <a:off x="143691" y="114589"/>
            <a:ext cx="7485018" cy="9816489"/>
          </a:xfrm>
          <a:prstGeom prst="rect">
            <a:avLst/>
          </a:prstGeom>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3516"/>
          </a:p>
        </p:txBody>
      </p:sp>
      <p:sp>
        <p:nvSpPr>
          <p:cNvPr id="8" name="TextBox 7">
            <a:extLst>
              <a:ext uri="{FF2B5EF4-FFF2-40B4-BE49-F238E27FC236}">
                <a16:creationId xmlns:a16="http://schemas.microsoft.com/office/drawing/2014/main" id="{082DAAF2-887D-37A2-DEFA-DB590A1323D4}"/>
              </a:ext>
            </a:extLst>
          </p:cNvPr>
          <p:cNvSpPr txBox="1"/>
          <p:nvPr/>
        </p:nvSpPr>
        <p:spPr>
          <a:xfrm>
            <a:off x="113507" y="906290"/>
            <a:ext cx="7485018" cy="923330"/>
          </a:xfrm>
          <a:prstGeom prst="rect">
            <a:avLst/>
          </a:prstGeom>
          <a:noFill/>
        </p:spPr>
        <p:txBody>
          <a:bodyPr wrap="square" rtlCol="0">
            <a:spAutoFit/>
          </a:bodyPr>
          <a:lstStyle/>
          <a:p>
            <a:pPr algn="ctr"/>
            <a:r>
              <a:rPr lang="en-US" sz="5400" b="1">
                <a:latin typeface="Century Gothic" panose="020B0502020202020204" pitchFamily="34" charset="0"/>
                <a:ea typeface="AGCashMeOusside" panose="02000603000000000000" pitchFamily="2" charset="0"/>
              </a:rPr>
              <a:t>Physical Science</a:t>
            </a:r>
          </a:p>
        </p:txBody>
      </p:sp>
      <p:sp>
        <p:nvSpPr>
          <p:cNvPr id="15" name="TextBox 14">
            <a:extLst>
              <a:ext uri="{FF2B5EF4-FFF2-40B4-BE49-F238E27FC236}">
                <a16:creationId xmlns:a16="http://schemas.microsoft.com/office/drawing/2014/main" id="{C6B57670-49E0-E944-B755-ECFF704780BE}"/>
              </a:ext>
            </a:extLst>
          </p:cNvPr>
          <p:cNvSpPr txBox="1"/>
          <p:nvPr/>
        </p:nvSpPr>
        <p:spPr>
          <a:xfrm>
            <a:off x="196743" y="2188114"/>
            <a:ext cx="7400109" cy="2092881"/>
          </a:xfrm>
          <a:prstGeom prst="rect">
            <a:avLst/>
          </a:prstGeom>
          <a:noFill/>
        </p:spPr>
        <p:txBody>
          <a:bodyPr wrap="square" lIns="91440" tIns="45720" rIns="91440" bIns="45720" anchor="t">
            <a:spAutoFit/>
          </a:bodyPr>
          <a:lstStyle/>
          <a:p>
            <a:pPr marL="0" marR="0">
              <a:spcBef>
                <a:spcPts val="0"/>
              </a:spcBef>
              <a:spcAft>
                <a:spcPts val="0"/>
              </a:spcAft>
            </a:pPr>
            <a:r>
              <a:rPr lang="en-US" sz="1300" b="1">
                <a:latin typeface="Century Gothic"/>
                <a:ea typeface="Times New Roman" panose="02020603050405020304" pitchFamily="18" charset="0"/>
              </a:rPr>
              <a:t>Directions: </a:t>
            </a:r>
            <a:endParaRPr lang="en-US" sz="1300">
              <a:latin typeface="Century Gothic"/>
              <a:ea typeface="Times New Roman" panose="02020603050405020304" pitchFamily="18" charset="0"/>
            </a:endParaRPr>
          </a:p>
          <a:p>
            <a:pPr marL="0" marR="0">
              <a:spcBef>
                <a:spcPts val="0"/>
              </a:spcBef>
              <a:spcAft>
                <a:spcPts val="0"/>
              </a:spcAft>
            </a:pPr>
            <a:endParaRPr lang="en-US" sz="1300" b="1">
              <a:effectLst/>
              <a:latin typeface="Century Gothic" panose="020B0502020202020204" pitchFamily="34" charset="0"/>
              <a:ea typeface="Times New Roman" panose="02020603050405020304" pitchFamily="18" charset="0"/>
            </a:endParaRPr>
          </a:p>
          <a:p>
            <a:pPr marL="342900" marR="0" indent="-342900">
              <a:spcBef>
                <a:spcPts val="0"/>
              </a:spcBef>
              <a:spcAft>
                <a:spcPts val="0"/>
              </a:spcAft>
              <a:buAutoNum type="arabicPeriod"/>
            </a:pPr>
            <a:r>
              <a:rPr lang="en-US" sz="1300">
                <a:latin typeface="Century Gothic"/>
                <a:ea typeface="Times New Roman" panose="02020603050405020304" pitchFamily="18" charset="0"/>
              </a:rPr>
              <a:t>Read and discuss this document with your caregiver.</a:t>
            </a:r>
          </a:p>
          <a:p>
            <a:pPr marL="342900" marR="0" indent="-342900">
              <a:spcBef>
                <a:spcPts val="0"/>
              </a:spcBef>
              <a:spcAft>
                <a:spcPts val="0"/>
              </a:spcAft>
              <a:buAutoNum type="arabicPeriod"/>
            </a:pPr>
            <a:r>
              <a:rPr lang="en-US" sz="1300">
                <a:latin typeface="Century Gothic"/>
                <a:ea typeface="Times New Roman" panose="02020603050405020304" pitchFamily="18" charset="0"/>
              </a:rPr>
              <a:t>You and your caregiver need to each sign in the designated spot below, letting me know you completed the task in Step 1.</a:t>
            </a:r>
          </a:p>
          <a:p>
            <a:pPr marL="342900" indent="-342900">
              <a:buAutoNum type="arabicPeriod"/>
            </a:pPr>
            <a:r>
              <a:rPr lang="en-US" sz="1300">
                <a:latin typeface="Century Gothic"/>
                <a:ea typeface="Times New Roman" panose="02020603050405020304" pitchFamily="18" charset="0"/>
              </a:rPr>
              <a:t>Detach and return </a:t>
            </a:r>
            <a:r>
              <a:rPr lang="en-US" sz="1300" b="1">
                <a:latin typeface="Century Gothic"/>
                <a:ea typeface="Times New Roman" panose="02020603050405020304" pitchFamily="18" charset="0"/>
              </a:rPr>
              <a:t>THIS PAGE ONLY!</a:t>
            </a:r>
            <a:r>
              <a:rPr lang="en-US" sz="1300">
                <a:latin typeface="Century Gothic"/>
                <a:ea typeface="Times New Roman" panose="02020603050405020304" pitchFamily="18" charset="0"/>
              </a:rPr>
              <a:t> Please have your caregiver keep the first two pages for reference. </a:t>
            </a:r>
          </a:p>
          <a:p>
            <a:pPr marL="342900" indent="-342900">
              <a:buAutoNum type="arabicPeriod"/>
            </a:pPr>
            <a:r>
              <a:rPr lang="en-US" sz="1300">
                <a:latin typeface="Century Gothic"/>
                <a:ea typeface="Times New Roman" panose="02020603050405020304" pitchFamily="18" charset="0"/>
              </a:rPr>
              <a:t>Have your caregiver follow the QR Code below to complete a brief </a:t>
            </a:r>
            <a:r>
              <a:rPr lang="en-US" sz="1300" i="1">
                <a:latin typeface="Century Gothic"/>
                <a:ea typeface="Times New Roman" panose="02020603050405020304" pitchFamily="18" charset="0"/>
              </a:rPr>
              <a:t>Caregiver Survey</a:t>
            </a:r>
            <a:r>
              <a:rPr lang="en-US" sz="1300">
                <a:latin typeface="Century Gothic"/>
                <a:ea typeface="Times New Roman" panose="02020603050405020304" pitchFamily="18" charset="0"/>
              </a:rPr>
              <a:t>. Please let me know if a paper copy is needed instead of digital.  </a:t>
            </a:r>
          </a:p>
          <a:p>
            <a:pPr marL="342900" marR="0" indent="-342900">
              <a:spcBef>
                <a:spcPts val="0"/>
              </a:spcBef>
              <a:spcAft>
                <a:spcPts val="0"/>
              </a:spcAft>
              <a:buAutoNum type="arabicPeriod"/>
            </a:pPr>
            <a:endParaRPr lang="en-US" sz="1300">
              <a:effectLst/>
              <a:latin typeface="Century Gothic" panose="020B0502020202020204" pitchFamily="34" charset="0"/>
              <a:ea typeface="Times New Roman" panose="02020603050405020304" pitchFamily="18" charset="0"/>
            </a:endParaRPr>
          </a:p>
        </p:txBody>
      </p:sp>
      <p:sp>
        <p:nvSpPr>
          <p:cNvPr id="17" name="TextBox 16">
            <a:extLst>
              <a:ext uri="{FF2B5EF4-FFF2-40B4-BE49-F238E27FC236}">
                <a16:creationId xmlns:a16="http://schemas.microsoft.com/office/drawing/2014/main" id="{EDD7F87D-CBE3-E0AD-0558-EC00C308C261}"/>
              </a:ext>
            </a:extLst>
          </p:cNvPr>
          <p:cNvSpPr txBox="1"/>
          <p:nvPr/>
        </p:nvSpPr>
        <p:spPr>
          <a:xfrm>
            <a:off x="154287" y="4369511"/>
            <a:ext cx="7400109" cy="1892826"/>
          </a:xfrm>
          <a:prstGeom prst="rect">
            <a:avLst/>
          </a:prstGeom>
          <a:noFill/>
        </p:spPr>
        <p:txBody>
          <a:bodyPr wrap="square">
            <a:spAutoFit/>
          </a:bodyPr>
          <a:lstStyle/>
          <a:p>
            <a:pPr marL="0" marR="0">
              <a:spcBef>
                <a:spcPts val="0"/>
              </a:spcBef>
              <a:spcAft>
                <a:spcPts val="0"/>
              </a:spcAft>
            </a:pPr>
            <a:endParaRPr lang="en-US" sz="1300">
              <a:latin typeface="Century Gothic" panose="020B0502020202020204" pitchFamily="34" charset="0"/>
              <a:ea typeface="Times New Roman" panose="02020603050405020304" pitchFamily="18" charset="0"/>
            </a:endParaRPr>
          </a:p>
          <a:p>
            <a:pPr marL="0" marR="0">
              <a:spcBef>
                <a:spcPts val="0"/>
              </a:spcBef>
              <a:spcAft>
                <a:spcPts val="0"/>
              </a:spcAft>
            </a:pPr>
            <a:endParaRPr lang="en-US" sz="1300">
              <a:effectLst/>
              <a:latin typeface="Century Gothic" panose="020B0502020202020204" pitchFamily="34" charset="0"/>
              <a:ea typeface="Times New Roman" panose="02020603050405020304" pitchFamily="18" charset="0"/>
            </a:endParaRPr>
          </a:p>
          <a:p>
            <a:pPr marL="0" marR="0">
              <a:spcBef>
                <a:spcPts val="0"/>
              </a:spcBef>
              <a:spcAft>
                <a:spcPts val="0"/>
              </a:spcAft>
            </a:pPr>
            <a:endParaRPr lang="en-US" sz="1300">
              <a:latin typeface="Century Gothic" panose="020B0502020202020204" pitchFamily="34" charset="0"/>
              <a:ea typeface="Times New Roman" panose="02020603050405020304" pitchFamily="18" charset="0"/>
            </a:endParaRPr>
          </a:p>
          <a:p>
            <a:pPr marL="0" marR="0">
              <a:spcBef>
                <a:spcPts val="0"/>
              </a:spcBef>
              <a:spcAft>
                <a:spcPts val="0"/>
              </a:spcAft>
            </a:pPr>
            <a:r>
              <a:rPr lang="en-US" sz="1300">
                <a:effectLst/>
                <a:latin typeface="Century Gothic" panose="020B0502020202020204" pitchFamily="34" charset="0"/>
                <a:ea typeface="Times New Roman" panose="02020603050405020304" pitchFamily="18" charset="0"/>
              </a:rPr>
              <a:t>Class Period: _______</a:t>
            </a:r>
          </a:p>
          <a:p>
            <a:pPr marL="0" marR="0">
              <a:spcBef>
                <a:spcPts val="0"/>
              </a:spcBef>
              <a:spcAft>
                <a:spcPts val="0"/>
              </a:spcAft>
            </a:pPr>
            <a:endParaRPr lang="en-US" sz="1300">
              <a:effectLst/>
              <a:latin typeface="Century Gothic" panose="020B0502020202020204" pitchFamily="34" charset="0"/>
              <a:ea typeface="Times New Roman" panose="02020603050405020304" pitchFamily="18" charset="0"/>
            </a:endParaRPr>
          </a:p>
          <a:p>
            <a:pPr marL="0" marR="0">
              <a:spcBef>
                <a:spcPts val="0"/>
              </a:spcBef>
              <a:spcAft>
                <a:spcPts val="0"/>
              </a:spcAft>
            </a:pPr>
            <a:r>
              <a:rPr lang="en-US" sz="1300">
                <a:effectLst/>
                <a:latin typeface="Century Gothic" panose="020B0502020202020204" pitchFamily="34" charset="0"/>
                <a:ea typeface="Times New Roman" panose="02020603050405020304" pitchFamily="18" charset="0"/>
              </a:rPr>
              <a:t>Printed Name (first </a:t>
            </a:r>
            <a:r>
              <a:rPr lang="en-US" sz="1300">
                <a:latin typeface="Century Gothic" panose="020B0502020202020204" pitchFamily="34" charset="0"/>
                <a:ea typeface="Times New Roman" panose="02020603050405020304" pitchFamily="18" charset="0"/>
              </a:rPr>
              <a:t>AND last): __________________________________________________________</a:t>
            </a:r>
          </a:p>
          <a:p>
            <a:pPr marL="0" marR="0">
              <a:spcBef>
                <a:spcPts val="0"/>
              </a:spcBef>
              <a:spcAft>
                <a:spcPts val="0"/>
              </a:spcAft>
            </a:pPr>
            <a:endParaRPr lang="en-US" sz="1300">
              <a:effectLst/>
              <a:latin typeface="Century Gothic" panose="020B0502020202020204" pitchFamily="34" charset="0"/>
              <a:ea typeface="Times New Roman" panose="02020603050405020304" pitchFamily="18" charset="0"/>
            </a:endParaRPr>
          </a:p>
          <a:p>
            <a:pPr marL="0" marR="0">
              <a:spcBef>
                <a:spcPts val="0"/>
              </a:spcBef>
              <a:spcAft>
                <a:spcPts val="0"/>
              </a:spcAft>
            </a:pPr>
            <a:r>
              <a:rPr lang="en-US" sz="1300">
                <a:latin typeface="Century Gothic" panose="020B0502020202020204" pitchFamily="34" charset="0"/>
                <a:ea typeface="Times New Roman" panose="02020603050405020304" pitchFamily="18" charset="0"/>
              </a:rPr>
              <a:t>Signature:_____________________________________________________________________________</a:t>
            </a:r>
            <a:endParaRPr lang="en-US" sz="1300">
              <a:effectLst/>
              <a:latin typeface="Century Gothic" panose="020B0502020202020204" pitchFamily="34" charset="0"/>
              <a:ea typeface="Times New Roman" panose="02020603050405020304" pitchFamily="18" charset="0"/>
            </a:endParaRPr>
          </a:p>
          <a:p>
            <a:pPr marL="0" marR="0">
              <a:spcBef>
                <a:spcPts val="0"/>
              </a:spcBef>
              <a:spcAft>
                <a:spcPts val="0"/>
              </a:spcAft>
            </a:pPr>
            <a:endParaRPr lang="en-US" sz="1300">
              <a:effectLst/>
              <a:latin typeface="Century Gothic" panose="020B0502020202020204" pitchFamily="34" charset="0"/>
              <a:ea typeface="Times New Roman" panose="02020603050405020304" pitchFamily="18" charset="0"/>
            </a:endParaRPr>
          </a:p>
        </p:txBody>
      </p:sp>
      <p:sp>
        <p:nvSpPr>
          <p:cNvPr id="20" name="TextBox 19">
            <a:extLst>
              <a:ext uri="{FF2B5EF4-FFF2-40B4-BE49-F238E27FC236}">
                <a16:creationId xmlns:a16="http://schemas.microsoft.com/office/drawing/2014/main" id="{FF0860FA-A89C-D083-C88C-E98527257E24}"/>
              </a:ext>
            </a:extLst>
          </p:cNvPr>
          <p:cNvSpPr txBox="1"/>
          <p:nvPr/>
        </p:nvSpPr>
        <p:spPr>
          <a:xfrm>
            <a:off x="162700" y="4279299"/>
            <a:ext cx="7400109" cy="400110"/>
          </a:xfrm>
          <a:prstGeom prst="rect">
            <a:avLst/>
          </a:prstGeom>
          <a:noFill/>
        </p:spPr>
        <p:txBody>
          <a:bodyPr wrap="square">
            <a:spAutoFit/>
          </a:bodyPr>
          <a:lstStyle/>
          <a:p>
            <a:pPr marL="0" marR="0">
              <a:spcBef>
                <a:spcPts val="0"/>
              </a:spcBef>
              <a:spcAft>
                <a:spcPts val="0"/>
              </a:spcAft>
            </a:pPr>
            <a:r>
              <a:rPr lang="en-US" sz="2000" b="1">
                <a:latin typeface="Century Gothic" panose="020B0502020202020204" pitchFamily="34" charset="0"/>
                <a:ea typeface="Times New Roman" panose="02020603050405020304" pitchFamily="18" charset="0"/>
              </a:rPr>
              <a:t>STUDENT:</a:t>
            </a:r>
            <a:endParaRPr lang="en-US" sz="1600" b="1">
              <a:effectLst/>
              <a:latin typeface="Century Gothic" panose="020B0502020202020204" pitchFamily="34" charset="0"/>
              <a:ea typeface="Times New Roman" panose="02020603050405020304" pitchFamily="18" charset="0"/>
            </a:endParaRPr>
          </a:p>
        </p:txBody>
      </p:sp>
      <p:sp>
        <p:nvSpPr>
          <p:cNvPr id="26" name="TextBox 25">
            <a:extLst>
              <a:ext uri="{FF2B5EF4-FFF2-40B4-BE49-F238E27FC236}">
                <a16:creationId xmlns:a16="http://schemas.microsoft.com/office/drawing/2014/main" id="{7B1D16F1-5404-7E31-088A-F9BDE962B1BD}"/>
              </a:ext>
            </a:extLst>
          </p:cNvPr>
          <p:cNvSpPr txBox="1"/>
          <p:nvPr/>
        </p:nvSpPr>
        <p:spPr>
          <a:xfrm>
            <a:off x="143691" y="6396415"/>
            <a:ext cx="7400109" cy="400110"/>
          </a:xfrm>
          <a:prstGeom prst="rect">
            <a:avLst/>
          </a:prstGeom>
          <a:noFill/>
        </p:spPr>
        <p:txBody>
          <a:bodyPr wrap="square">
            <a:spAutoFit/>
          </a:bodyPr>
          <a:lstStyle/>
          <a:p>
            <a:pPr marL="0" marR="0">
              <a:spcBef>
                <a:spcPts val="0"/>
              </a:spcBef>
              <a:spcAft>
                <a:spcPts val="0"/>
              </a:spcAft>
            </a:pPr>
            <a:r>
              <a:rPr lang="en-US" sz="2000" b="1">
                <a:latin typeface="Century Gothic" panose="020B0502020202020204" pitchFamily="34" charset="0"/>
                <a:ea typeface="Times New Roman" panose="02020603050405020304" pitchFamily="18" charset="0"/>
              </a:rPr>
              <a:t>CAREGIVER:</a:t>
            </a:r>
            <a:endParaRPr lang="en-US" sz="1600" b="1">
              <a:effectLst/>
              <a:latin typeface="Century Gothic" panose="020B0502020202020204" pitchFamily="34" charset="0"/>
              <a:ea typeface="Times New Roman" panose="02020603050405020304" pitchFamily="18" charset="0"/>
            </a:endParaRPr>
          </a:p>
        </p:txBody>
      </p:sp>
      <p:sp>
        <p:nvSpPr>
          <p:cNvPr id="7" name="TextBox 6">
            <a:extLst>
              <a:ext uri="{FF2B5EF4-FFF2-40B4-BE49-F238E27FC236}">
                <a16:creationId xmlns:a16="http://schemas.microsoft.com/office/drawing/2014/main" id="{CB9417D5-3694-6CC4-4BA0-BE7015F00C45}"/>
              </a:ext>
            </a:extLst>
          </p:cNvPr>
          <p:cNvSpPr txBox="1"/>
          <p:nvPr/>
        </p:nvSpPr>
        <p:spPr>
          <a:xfrm>
            <a:off x="636527" y="6454"/>
            <a:ext cx="6453053" cy="1200329"/>
          </a:xfrm>
          <a:prstGeom prst="rect">
            <a:avLst/>
          </a:prstGeom>
          <a:noFill/>
        </p:spPr>
        <p:txBody>
          <a:bodyPr wrap="square" lIns="91440" tIns="45720" rIns="91440" bIns="45720" rtlCol="0" anchor="t">
            <a:spAutoFit/>
          </a:bodyPr>
          <a:lstStyle/>
          <a:p>
            <a:pPr algn="ctr"/>
            <a:r>
              <a:rPr lang="en-US" sz="7200">
                <a:latin typeface="KASparkled"/>
                <a:ea typeface="PBCoffeeHouse" panose="02000603000000000000" pitchFamily="2" charset="0"/>
              </a:rPr>
              <a:t>Mrs. Grotbo</a:t>
            </a:r>
          </a:p>
        </p:txBody>
      </p:sp>
      <p:cxnSp>
        <p:nvCxnSpPr>
          <p:cNvPr id="3" name="Straight Connector 2">
            <a:extLst>
              <a:ext uri="{FF2B5EF4-FFF2-40B4-BE49-F238E27FC236}">
                <a16:creationId xmlns:a16="http://schemas.microsoft.com/office/drawing/2014/main" id="{DDFDF54C-E9D0-7F88-7824-EBDFC23D95EC}"/>
              </a:ext>
            </a:extLst>
          </p:cNvPr>
          <p:cNvCxnSpPr>
            <a:cxnSpLocks/>
          </p:cNvCxnSpPr>
          <p:nvPr/>
        </p:nvCxnSpPr>
        <p:spPr>
          <a:xfrm>
            <a:off x="171131" y="2108328"/>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B0F15AC0-F9F6-F6B2-AFC4-291E7CD20628}"/>
              </a:ext>
            </a:extLst>
          </p:cNvPr>
          <p:cNvCxnSpPr>
            <a:cxnSpLocks/>
          </p:cNvCxnSpPr>
          <p:nvPr/>
        </p:nvCxnSpPr>
        <p:spPr>
          <a:xfrm>
            <a:off x="122451" y="4679409"/>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1F04E2C0-94B0-FFA5-2AD9-1313E42305DF}"/>
              </a:ext>
            </a:extLst>
          </p:cNvPr>
          <p:cNvCxnSpPr>
            <a:cxnSpLocks/>
          </p:cNvCxnSpPr>
          <p:nvPr/>
        </p:nvCxnSpPr>
        <p:spPr>
          <a:xfrm>
            <a:off x="125553" y="6808872"/>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02FEA1EA-2A1E-EB86-2AEE-107CCE79955E}"/>
              </a:ext>
            </a:extLst>
          </p:cNvPr>
          <p:cNvCxnSpPr>
            <a:cxnSpLocks/>
          </p:cNvCxnSpPr>
          <p:nvPr/>
        </p:nvCxnSpPr>
        <p:spPr>
          <a:xfrm>
            <a:off x="162700" y="7928644"/>
            <a:ext cx="7474401" cy="0"/>
          </a:xfrm>
          <a:prstGeom prst="line">
            <a:avLst/>
          </a:prstGeom>
          <a:ln w="76200">
            <a:solidFill>
              <a:schemeClr val="tx1"/>
            </a:solidFill>
          </a:ln>
        </p:spPr>
        <p:style>
          <a:lnRef idx="1">
            <a:schemeClr val="dk1"/>
          </a:lnRef>
          <a:fillRef idx="0">
            <a:schemeClr val="dk1"/>
          </a:fillRef>
          <a:effectRef idx="0">
            <a:schemeClr val="dk1"/>
          </a:effectRef>
          <a:fontRef idx="minor">
            <a:schemeClr val="tx1"/>
          </a:fontRef>
        </p:style>
      </p:cxnSp>
      <p:sp>
        <p:nvSpPr>
          <p:cNvPr id="18" name="TextBox 17">
            <a:extLst>
              <a:ext uri="{FF2B5EF4-FFF2-40B4-BE49-F238E27FC236}">
                <a16:creationId xmlns:a16="http://schemas.microsoft.com/office/drawing/2014/main" id="{F0E2B68B-B8C0-99FF-8A51-D5CD23A7CD8A}"/>
              </a:ext>
            </a:extLst>
          </p:cNvPr>
          <p:cNvSpPr txBox="1"/>
          <p:nvPr/>
        </p:nvSpPr>
        <p:spPr>
          <a:xfrm>
            <a:off x="139274" y="936678"/>
            <a:ext cx="992777" cy="1323439"/>
          </a:xfrm>
          <a:prstGeom prst="rect">
            <a:avLst/>
          </a:prstGeom>
          <a:noFill/>
        </p:spPr>
        <p:txBody>
          <a:bodyPr wrap="square" rtlCol="0">
            <a:spAutoFit/>
          </a:bodyPr>
          <a:lstStyle/>
          <a:p>
            <a:r>
              <a:rPr lang="en-US" sz="8000">
                <a:latin typeface="PBMangoSweetTea" pitchFamily="50" charset="0"/>
              </a:rPr>
              <a:t>&lt;</a:t>
            </a:r>
          </a:p>
        </p:txBody>
      </p:sp>
      <p:sp>
        <p:nvSpPr>
          <p:cNvPr id="19" name="TextBox 18">
            <a:extLst>
              <a:ext uri="{FF2B5EF4-FFF2-40B4-BE49-F238E27FC236}">
                <a16:creationId xmlns:a16="http://schemas.microsoft.com/office/drawing/2014/main" id="{4178CB54-00E4-C53B-88B6-A18D7DDC0BE6}"/>
              </a:ext>
            </a:extLst>
          </p:cNvPr>
          <p:cNvSpPr txBox="1"/>
          <p:nvPr/>
        </p:nvSpPr>
        <p:spPr>
          <a:xfrm>
            <a:off x="6972151" y="975257"/>
            <a:ext cx="992777" cy="1323439"/>
          </a:xfrm>
          <a:prstGeom prst="rect">
            <a:avLst/>
          </a:prstGeom>
          <a:noFill/>
        </p:spPr>
        <p:txBody>
          <a:bodyPr wrap="square" rtlCol="0">
            <a:spAutoFit/>
          </a:bodyPr>
          <a:lstStyle/>
          <a:p>
            <a:r>
              <a:rPr lang="en-US" sz="8000">
                <a:latin typeface="PBMangoSweetTea" pitchFamily="50" charset="0"/>
              </a:rPr>
              <a:t>&gt;</a:t>
            </a:r>
          </a:p>
        </p:txBody>
      </p:sp>
      <p:sp>
        <p:nvSpPr>
          <p:cNvPr id="5" name="TextBox 4">
            <a:extLst>
              <a:ext uri="{FF2B5EF4-FFF2-40B4-BE49-F238E27FC236}">
                <a16:creationId xmlns:a16="http://schemas.microsoft.com/office/drawing/2014/main" id="{18099C21-A9C6-4F09-D586-4AB8EE877B13}"/>
              </a:ext>
            </a:extLst>
          </p:cNvPr>
          <p:cNvSpPr txBox="1"/>
          <p:nvPr/>
        </p:nvSpPr>
        <p:spPr>
          <a:xfrm>
            <a:off x="201315" y="1708094"/>
            <a:ext cx="7400109" cy="400110"/>
          </a:xfrm>
          <a:prstGeom prst="rect">
            <a:avLst/>
          </a:prstGeom>
          <a:noFill/>
        </p:spPr>
        <p:txBody>
          <a:bodyPr wrap="square">
            <a:spAutoFit/>
          </a:bodyPr>
          <a:lstStyle/>
          <a:p>
            <a:pPr marL="0" marR="0" algn="ctr">
              <a:spcBef>
                <a:spcPts val="0"/>
              </a:spcBef>
              <a:spcAft>
                <a:spcPts val="0"/>
              </a:spcAft>
            </a:pPr>
            <a:r>
              <a:rPr lang="en-US" sz="2000" b="1">
                <a:effectLst/>
                <a:latin typeface="Century Gothic" panose="020B0502020202020204" pitchFamily="34" charset="0"/>
                <a:ea typeface="Times New Roman" panose="02020603050405020304" pitchFamily="18" charset="0"/>
              </a:rPr>
              <a:t>Caregiver/Stu</a:t>
            </a:r>
            <a:r>
              <a:rPr lang="en-US" sz="2000" b="1">
                <a:latin typeface="Century Gothic" panose="020B0502020202020204" pitchFamily="34" charset="0"/>
                <a:ea typeface="Times New Roman" panose="02020603050405020304" pitchFamily="18" charset="0"/>
              </a:rPr>
              <a:t>dent Acknowledgement</a:t>
            </a:r>
            <a:endParaRPr lang="en-US" sz="1600" b="1">
              <a:effectLst/>
              <a:latin typeface="Century Gothic" panose="020B0502020202020204" pitchFamily="34" charset="0"/>
              <a:ea typeface="Times New Roman" panose="02020603050405020304" pitchFamily="18" charset="0"/>
            </a:endParaRPr>
          </a:p>
        </p:txBody>
      </p:sp>
      <p:sp>
        <p:nvSpPr>
          <p:cNvPr id="11" name="TextBox 10">
            <a:extLst>
              <a:ext uri="{FF2B5EF4-FFF2-40B4-BE49-F238E27FC236}">
                <a16:creationId xmlns:a16="http://schemas.microsoft.com/office/drawing/2014/main" id="{ED8EE26C-978F-8EB7-DF4B-B36D7DEBDA6F}"/>
              </a:ext>
            </a:extLst>
          </p:cNvPr>
          <p:cNvSpPr txBox="1"/>
          <p:nvPr/>
        </p:nvSpPr>
        <p:spPr>
          <a:xfrm>
            <a:off x="139274" y="6841661"/>
            <a:ext cx="7400109" cy="892552"/>
          </a:xfrm>
          <a:prstGeom prst="rect">
            <a:avLst/>
          </a:prstGeom>
          <a:noFill/>
        </p:spPr>
        <p:txBody>
          <a:bodyPr wrap="square">
            <a:spAutoFit/>
          </a:bodyPr>
          <a:lstStyle/>
          <a:p>
            <a:endParaRPr lang="en-US" sz="1300">
              <a:latin typeface="Century Gothic" panose="020B0502020202020204" pitchFamily="34" charset="0"/>
              <a:ea typeface="Times New Roman" panose="02020603050405020304" pitchFamily="18" charset="0"/>
            </a:endParaRPr>
          </a:p>
          <a:p>
            <a:r>
              <a:rPr lang="en-US" sz="1300">
                <a:latin typeface="Century Gothic" panose="020B0502020202020204" pitchFamily="34" charset="0"/>
                <a:ea typeface="Times New Roman" panose="02020603050405020304" pitchFamily="18" charset="0"/>
              </a:rPr>
              <a:t>Printed Name (first AND last): __________________________________________________________</a:t>
            </a:r>
          </a:p>
          <a:p>
            <a:endParaRPr lang="en-US" sz="1300">
              <a:latin typeface="Century Gothic" panose="020B0502020202020204" pitchFamily="34" charset="0"/>
              <a:ea typeface="Times New Roman" panose="02020603050405020304" pitchFamily="18" charset="0"/>
            </a:endParaRPr>
          </a:p>
          <a:p>
            <a:r>
              <a:rPr lang="en-US" sz="1300">
                <a:latin typeface="Century Gothic" panose="020B0502020202020204" pitchFamily="34" charset="0"/>
                <a:ea typeface="Times New Roman" panose="02020603050405020304" pitchFamily="18" charset="0"/>
              </a:rPr>
              <a:t>Signature:_____________________________________________________________________________</a:t>
            </a:r>
          </a:p>
        </p:txBody>
      </p:sp>
      <p:pic>
        <p:nvPicPr>
          <p:cNvPr id="16" name="Picture 15" descr="A qr code on a square&#10;&#10;AI-generated content may be incorrect.">
            <a:extLst>
              <a:ext uri="{FF2B5EF4-FFF2-40B4-BE49-F238E27FC236}">
                <a16:creationId xmlns:a16="http://schemas.microsoft.com/office/drawing/2014/main" id="{50253321-0DF9-E6D9-9746-E5C000C9FA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41642" y="8017161"/>
            <a:ext cx="1825401" cy="1825401"/>
          </a:xfrm>
          <a:prstGeom prst="rect">
            <a:avLst/>
          </a:prstGeom>
        </p:spPr>
      </p:pic>
    </p:spTree>
    <p:extLst>
      <p:ext uri="{BB962C8B-B14F-4D97-AF65-F5344CB8AC3E}">
        <p14:creationId xmlns:p14="http://schemas.microsoft.com/office/powerpoint/2010/main" val="1014640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TotalTime>
  <Words>947</Words>
  <Application>Microsoft Office PowerPoint</Application>
  <PresentationFormat>Custom</PresentationFormat>
  <Paragraphs>72</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Calibri Light</vt:lpstr>
      <vt:lpstr>Century Gothic</vt:lpstr>
      <vt:lpstr>Calibri</vt:lpstr>
      <vt:lpstr>PBMangoSweetTea</vt:lpstr>
      <vt:lpstr>Arial</vt:lpstr>
      <vt:lpstr>KASparkled</vt:lpstr>
      <vt:lpstr>Office Theme</vt:lpstr>
      <vt:lpstr>PowerPoint Presentation</vt:lpstr>
      <vt:lpstr>PowerPoint Presentation</vt:lpstr>
      <vt:lpstr>PowerPoint Presentation</vt:lpstr>
    </vt:vector>
  </TitlesOfParts>
  <Company>Richland School District #400</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 L. Nelson</dc:creator>
  <cp:lastModifiedBy>Grotbo, Sara</cp:lastModifiedBy>
  <cp:revision>4</cp:revision>
  <cp:lastPrinted>2025-08-20T16:55:59Z</cp:lastPrinted>
  <dcterms:created xsi:type="dcterms:W3CDTF">2018-07-17T06:23:28Z</dcterms:created>
  <dcterms:modified xsi:type="dcterms:W3CDTF">2025-08-20T20:59:48Z</dcterms:modified>
</cp:coreProperties>
</file>