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</p:sldMasterIdLst>
  <p:notesMasterIdLst>
    <p:notesMasterId r:id="rId14"/>
  </p:notesMasterIdLst>
  <p:sldIdLst>
    <p:sldId id="271" r:id="rId2"/>
    <p:sldId id="257" r:id="rId3"/>
    <p:sldId id="275" r:id="rId4"/>
    <p:sldId id="273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35" y="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23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39:57.7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3930">
    <iact:property name="dataType"/>
    <iact:actionData xml:id="d0">
      <inkml:trace xmlns:inkml="http://www.w3.org/2003/InkML" xml:id="stk0" contextRef="#ctx0" brushRef="#br0">16601 15502 220 0,'-72'-16'85'5,"36"11"-46"-4,-29 5-46 0,32 0 14 0,-26 0-7 0,-13-3 0 0,-11-13-3 0,-21-8 2 2,-4-7 1-2,-2-9 0-1,-3-5 2 15,-18-8-1-14,9 0 2 15,9-18-2 1,0 2 2-16,-6-2-4 0,9 4 0 14,6-1 5-14,2 1 2 19,10-9 4-19,-6-1 4 10,9 0-6-10,5 1 0 14,7-1-6-14,5-11-4 0,7 4 7 14,5 2 4-14,-5-6 0 15,5 4 0-15,7-14-3 15,8 0-1-15,3 5-1 19,7-7 0-19,-1-6 2 10,3 0 1-10,3 3-3 0,7-5-1 16,2-6 1-14,3 0 2 8,3 0 6-10,3-2 4 15,0-6-4-15,3 6 1 14,0-3-6-14,0-14 1 0,1 4-5 19,-1-1-2-19,0-15 0 10,0 4-1-10,0-28 0 14,3-8 0-14,0 10 0 15,3 6 0-15,6-11 0 15,3 8 0-15,3 7 0 0,6-9 2 13,0 7-1-13,2 14 2 20,7-17 0-20,0 9 3 10,3-6-3-10,3-2-2 14,5 7 0-14,16-7 1 0,2 2-1 14,4 11-1-14,3-11 5 15,8 6 4-15,1 7 1 14,11-10 4-14,3 5-3 20,-2 8-1-20,-1-10-6 2,3-1-1 5,16 14-3-7,2 0-1 15,3 0 1-15,0 18 0 14,24 6-3-14,6-4 2 15,0-1 1-15,18 15 0 15,6 3 0-15,8 5 2 19,4-11 3-19,0 11 2 0,17 14 1 9,-2 10 0-9,8 5-7 15,4 21-2-15,8 6-3 14,3 23 3-14,13 14-11 15,-1 10-2-15,24 6 0 14,-6 5 3-14,12 10 5 0,-12 1 3 19,15 5 4-19,9 15 2 10,-6 6-1-10,6 3-2 14,-15 12-2-14,15 17 1 15,-12 32 1-15,6 7 0 0,-14 24 0 14,11 24 2-14,-9-3-3 14,-6 25-2-14,0 1-1 20,-15 12 3-20,-20-6 0 10,-4 2 1-10,-20 4-3 14,-19 12 0-14,-5-4 2 0,-18 23 0 14,-18 13-2-14,-24-7 0 15,-17 15 2-15,-19 11 2 14,-14 5-2-14,-18 11 0 21,-12-6 1-21,-18 6 0 0,-9-6 0 7,-15-18 0-7,-21-5-3 15,-32-6 0-15,-15-2 2 15,-9-16 0-15,-33 8-2 15,0-14 2-15,-30 11 1 14,-9-13 2-14,-20 5-1 0,-12-15-1 19,-25 7 3-19,1-13 0 3,-24 8-4 3,6-21-1 9,-15-19 1-15,-12-5 0 15,6-19 1-15,-17-7 2 0,-7-3-8 14,15-8-3-14,-14-3 5 14,-10-5 3-14,21 0 0 20,-18-13 0-20,25-16 7 10,-7-14 6-10,-6-17-13 14,24-17-3-14,-9-18 3 0,21-19 5 14,0-11-2-14,12-4 1 14,3-14-1-14,21-8-2 16,-1 0 3-16,25 0 0 19,20-5-6-19,4-2 0 0,17-6-19 9,21 2-8-9,3 1-37 14,0-3-17-14,24 10-40 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42:08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21">
    <iact:property name="dataType"/>
    <iact:actionData xml:id="d0">
      <inkml:trace xmlns:inkml="http://www.w3.org/2003/InkML" xml:id="stk0" contextRef="#ctx0" brushRef="#br0">12147 3778 68 0,'-6'-8'27'0,"-11"6"-14"1,-22-4-11 5,21 4 9-3,-6-6-1-2,-9-3 4 14,-2-2 2-14,-7 0-1 15,-6 0-5-15,-8 2-2 0,-4 3-4 14,-2 3-1-14,-7 2-1 15,-8 3-2-15,-12 3 1 20,-4 5-1-11,-5 0 0 7,-15 0 0-16,-15 2 0 0,-9-5 0 0,-15-2 2 13,-6 0-3-13,-5-3 0 14,-7 2 12-14,-3 1 5 15,-8 5-4-15,2 5 1 17,1 11-6-17,-10 13-2 0,4-3-5 12,-16 3 0-12,4 3 2 14,-16-3 1-14,4-5-4 15,-9-6 1-15,2-2 0 15,-8 3 0-15,12-4 4 14,-1 4 5-14,1-1-1 0,0 1 1 15,2 18-5-15,7-3-1 14,-3 0-3-14,2-2-1 14,-5 0 3-14,5-6 3 15,-14-7-4-15,6-3-1 0,-54-6 0 13,24-5 2-13,-3-7 12 15,20 4 6-15,10-10 5 16,3-8 2-16,8 0-6 13,4-2-2-13,11-4-9 15,-11 7-4-15,8-1-1 0,7-3-1 14,-1 6-2-14,13-1-2 14,5 1 1-14,12 2 1 0,12 1-1 14,27-3-1 3,15 2 3-17,15-2 0 0,14 2-1 12,13-2-2-12,17-1 3 15,12 1 0-15,3 2 1 15,12 1 0-15,6-1-5 15,4 1 1-15,10 2-42 14,16 5-17-14,3 0-65 16</inkml:trace>
    </iact:actionData>
  </iact:action>
  <iact:action type="add" startTime="4475">
    <iact:property name="dataType"/>
    <iact:actionData xml:id="d1">
      <inkml:trace xmlns:inkml="http://www.w3.org/2003/InkML" xml:id="stk1" contextRef="#ctx0" brushRef="#br0">10909 7512 160 0,'6'-32'60'1,"-18"21"-32"0,-18 1-37 12,12 7 9-12,-20-8-2 14,-13 9 1-12,-11-6 1-2,-19 0 0 16,-17 0 0-8,-6 3-3-8,-15-9 2 3,-9 12 1 13,-6 2 0-16,-3 0 0 15,-9 8 2-15,3 5-6 0,-6-2 1 13,-14-1 3 3,-1 1 2-16,-15-3 0 16,-2 0-2-16,-13-6-2 0,-5-2 1 12,-7-5 1-12,-8-11 2 15,-12-5 8-15,6 2 5 15,-1 1-5-15,-2 2-1 14,-12 0-1-14,15 3 0 0,5 2-4 14,-8 3-1-14,12 3 1 16,-1 5 0-16,4 3-2 13,-6 2-2-13,8 0-2 16,-5 1-1-16,8-6 4 14,-11-3 1-14,15-2 2 0,5-9 0 13,7 1 15-13,2-3 10 15,7 0-6-15,8 3-4 15,6-3-8-15,0 3-3 14,-26 2-4-14,23 4-3 0,9 1 0 0,7 4-1 13,5-1 0 3,12-2 2-16,-6-6-1 15,9-2 2-15,9-6-2 14,6-2-1-14,-3-5 1 15,6-1-1-15,8 3 0 0,16-15 2 13,0 4-1-13,14 6-1 15,7 3 1-15,11 2-1 14,4 3 0-14,8 2 0 16,6 1 0-16,4 2 2 0,-1 0-1 13,6-3 2-13,0 6-4 15,1-13 0-15,8-1 1 14,0-7 0-14,3-14 6 15,9-7 6-15,6-1-4 14,3 1-2-14,3 4-1 0,12 1-1 14,-3-8-2-14,3 2-2 15,3-15-2-15,3 2 1 16,-4 3 1-16,4 5 0 13,-3-5 0-13,3-5 2 0,3-12-3 14,3 7 0-14,2 7 1 15,1 13 0-15,-3 11 0 14,9-2 0-14,-4 7-7 15,7 6 0-15,3 5-4 16,5 5 0-16,7 3 3 0,6 2 3 12,-1-2 0-12,7 2 4 15,2 1 0-15,6-6 3 14,16-5-1-14,11 8-1 15,6 8-2-15,15 2-1 0,15 16 2 14,9 9 0-14,18-1 1 15,8 5 2-15,10-2-1 14,-1 0-1-14,13-5-2 15,5-1 1-15,-5-2 1 0,20-3 0 13,-5-2 2-13,26 0 1 15,6-3-1-15,0 2-2 15,15-2-2-15,-3 0 1 15,9-5 1-15,-6-3 2 14,3 0-1-14,3-5 2 0,-12-21-4 14,0-1 0-14,0 3 1 15,6 1 2-15,-6 2-1 14,6 2-1-14,-6 3 1 15,6 8-1-15,-6 1-3 15,3 4 2-15,-3 3 1 0,0 5 0 13,-3 1 0-13,-3 4 2 15,-5 1-3-15,-10 5-2 14,-3-5 4-14,-15 2 1 15,-17-5-3-15,-7-3 1 0,-17 1-2 14,-21-6 0-14,-6 0 2 15,-18 0 0-15,-15 3 0 14,-21 2 2-14,-8-5-1 15,-19 5 2-15,-14 3-4 14,-10 3-2-14,-8 8-1 0,-6 4 0 14,-9 7 3-14,-3 9 0 15,-9 20-2-15,-3 7 0 15,-3 3 2-15,-3-1 2 14,-3 7-2-14,0 9 0 0,-3 20 1 14,3-1 0-14,0-8-3 14,3 14 2-14,-3 15 1 15,3-5 0-15,3-5 0 15,0 16 0-15,-3-3 0 15,0-13 0-15,1-11-3 0,-4-5 2 13,0 3 1-13,-6-9 0 15,-6-12-3-15,-3-9 2 0,-6-7 3 14,-17-14 3 2,-4-8 2-16,-8-4 3 0,-19-12 1 13,-29-7 3-13,-15-1-5 14,-24-4-3-14,-15-1-25 15,1 5-10-15,17 12-94 15</inkml:trace>
    </iact:actionData>
  </iact:action>
  <iact:action type="add" startTime="50592">
    <iact:property name="dataType"/>
    <iact:actionData xml:id="d2">
      <inkml:trace xmlns:inkml="http://www.w3.org/2003/InkML" xml:id="stk2" contextRef="#ctx0" brushRef="#br0">17702 3810 284 0,'21'127'0'1,"6"29"2"0,-16-66 1 0,4 21-1 14,3 24-2-14,0 8 1 15,0 0-1-15,-3-6 0 16,-6-7 0-16,-3-24 0 0,-6-16 0 12,-6-13 0-12,-6-17 0 0,-6-12 2 14,-9-13-1-14,-6-14 2 14,-17-11 2-14,-10-12 2 15,-5-20 1-15,-4-7 0 14,-5-13 0-14,-15-19 0 0,-7-10-2 26,4-9-1-26,3-15 1 4,-9-11 1-4,-10-2-3 14,4-1-1-14,9-12-1 14,-3-1 1-14,-6 8-2 16,2 8 2-16,10 3-2 0,12 13 2 13,5 5-4-13,7 14 0 26,8 13 1-27,7 10 2 5,5 8-1-4,9 11 2 15,18 8 0-15,7 5 1 0,11 8 0 14,12 6 0-14,8 12-5 14,10 14 1-14,12 18 2 15,12 11 1-15,20 14 1 26,15 12 0-26,7 19-2 3,17 16-2-3,18 7-2 0,-3 17 1 14,21 5 1-14,-1 0 2 14,-5 2-1-14,-6-5 2 16,12-5 0-16,-18 0 1 14,-9-18 0-14,0-9 2 0,-6-15-1 25,-5-11 2-25,-16-13-2 4,-3-17 2-4,-8-14 2 14,5-15 2-14,-6-12 1 15,-2-8 0-15,-10-17-2 14,-5-7 1-14,-4-16-4 0,-2-13 1 14,-1-16-5-14,4-8 0 26,2-11-1-27,-2-21 1 5,-4-5 0-4,-2-3 3 26,-6-15-1-26,-7-4 0 4,-2-2-3-4,0 0-2 0,-4 3 1 13,-5 10 1-13,-3 9-3 15,-6 4 0-15,-6 3 1 26,-9 6 0-26,-6 10-11 3,-6 5-5-3,-6-2-30 0,-6 2-12 14,0 1-41 1,-6 9-56-15,0-4 45 15</inkml:trace>
    </iact:actionData>
  </iact:action>
  <iact:action type="add" startTime="51505">
    <iact:property name="dataType"/>
    <iact:actionData xml:id="d3">
      <inkml:trace xmlns:inkml="http://www.w3.org/2003/InkML" xml:id="stk3" contextRef="#ctx0" brushRef="#br0">17863 1318 88 0,'12'-14'33'1,"-4"9"-18"-1,-2 5-20 16,-3 5 4-15,-3-5 0 14,0 0 0-14,3 0 1 15,0 6 0-10,0-4 8 3,0 9 7-8,3 2 4 0,0 3 1 15,0 8-11-15,0 16-5 15,0 10 1-15,3 16 1 14,-3 5-2-14,3 14 2 0,0 16 0 14,-3 7 2-14,9 6 0 14,-3 13 2-2,5 8 1-12,-5-6-1 2,0 14 1-2,0 8 0 15,0 0 3-15,-3 10-3 15,0 3 1-15,-6 14-7 14,0-4-1-14,-3 1-2 15,-3 0-2-15,0-6 1 0,0-5 1 25,0-5-1-25,0-14 2 3,3-15 0-3,0-14 1 15,0-5-2-15,0-18 1 14,0-14-29-14,-6-18-9 0,-9-13-58 15</inkml:trace>
    </iact:actionData>
  </iact:action>
  <iact:action type="add" startTime="53666">
    <iact:property name="dataType"/>
    <iact:actionData xml:id="d4">
      <inkml:trace xmlns:inkml="http://www.w3.org/2003/InkML" xml:id="stk4" contextRef="#ctx0" brushRef="#br0">17288 6289 40 0,'30'-18'16'1,"-18"18"-8"0,12-6-3 8,-9 6 8-7,5-5-7 13,4 0-1-14,3-1-3 0,12 1 1 15,-1 3-2-15,4 7 2 14,3 5 0-14,-4 4 3 15,4 1-3-15,3 7-2 13,5 12 0-7,13 14-1 0,-1 5 4-3,1-3 5-3,-7 8 6 15,1-5 5-15,-13-3-6 15,-5 1-1-15,-6-4-9 14,-9 11-3-14,-10 1-1 15,-8-4 0-15,-12 9 0 0,-6 2 0 16,-11 3 0-8,-10 10 0-4,-12 6 2-4,-11-3 1 15,-4 0-6-15,-6-3 0 26,4 6 1-26,-7-9 3-1,-11-4 0 5,3-14-1-4,-4-8 3 14,7-10 0-14,-1-16 7 26,-2-8 4-26,-6-11 4 3,-1-10 3-3,4-11-11 15,5-19 1-15,7-4 2 0,-1-9-3 0,7-7 2 12,-10-12-5-12,10-1-2 16,5-6-2-16,10-1-3 14,5 1 3-14,9 0 2 26,9-5-4-26,9-3-1 0,9 0 0 2,6 5 2-2,12 3 3 15,12 3 2-15,6-6-1 15,6 3-1-15,-1 5-3 14,10 6-2-14,5 4-2 15,22 12 1-15,5 12 1 0,10 9 2 25,2 7-3-25,15 11 0 4,-3 8 1-4,-12 8 0 14,-5 6 0-14,-7 9 0 15,-8 6-5-15,-7 6 1 0,-5 5-51 14,-16 7-23-14,-26 3-4 14</inkml:trace>
    </iact:actionData>
  </iact:action>
  <iact:action type="add" startTime="93985">
    <iact:property name="dataType"/>
    <iact:actionData xml:id="d5">
      <inkml:trace xmlns:inkml="http://www.w3.org/2003/InkML" xml:id="stk5" contextRef="#ctx0" brushRef="#br0">11760 14481 148 0,'15'-32'57'1,"-9"29"-30"-1,3 9-34 1,-3-1 8 0,6 19-2 11,0 2 0-11,0 6 12 14,6 8 5-14,0 5-8 14,2 2 4-14,1 3 2 0,0 14 1 12,0-1 1-12,0 1-8 14,-3-3-3-14,-1-3-3 19,7 3 1-20,3-3 0 16,0 0 1-15,-3 0-35 15,-4-2-14-15,4-6-40 15</inkml:trace>
    </iact:actionData>
  </iact:action>
  <iact:action type="add" startTime="94345">
    <iact:property name="dataType"/>
    <iact:actionData xml:id="d6">
      <inkml:trace xmlns:inkml="http://www.w3.org/2003/InkML" xml:id="stk6" contextRef="#ctx0" brushRef="#br0">12377 14565 168 0,'32'-21'66'1,"-29"8"-36"0,-3 21-37 13,0-3 8-13,-3 3-5 14,-6 5 3-14,-8 6-2 14,-7 13 1-8,-6 2 2 1,-6 6 4-7,-14 7 5 1,-4 14-12-1,0 3-2 14,1-6 2-14,2 3 3 15,1-11 1-15,-1-2 2 0,0-6 0 14,-8-2 1-14,2-3-2 14,1-6-2-14,8-1-70 26,4-9-34-21,8-11 51 11</inkml:trace>
    </iact:actionData>
  </iact:action>
  <iact:action type="add" startTime="94767">
    <iact:property name="dataType"/>
    <iact:actionData xml:id="d7">
      <inkml:trace xmlns:inkml="http://www.w3.org/2003/InkML" xml:id="stk7" contextRef="#ctx0" brushRef="#br0">12049 14594 156 0,'18'-8'57'1,"-15"11"-30"0,-3 5-32 0,0 3 10 0,-3 5-10 16,-3 7 1-10,-9 12 8-2,-3 10 5-4,0 21-4 15,-2 8 1-15,-4 8 1 0,6 5-3 13,3 14-3-14,3-9 2 18,3 4 0-17,3-17-1 13,0-10-2-13,3-11-46 16</inkml:trace>
    </iact:actionData>
  </iact:action>
  <iact:action type="add" startTime="95128">
    <iact:property name="dataType"/>
    <iact:actionData xml:id="d8">
      <inkml:trace xmlns:inkml="http://www.w3.org/2003/InkML" xml:id="stk8" contextRef="#ctx0" brushRef="#br0">11537 14880 212 0,'45'-2'82'1,"-7"9"-44"-1,16 12-47 15,-30 5 12-14,12 8-2 0,-4 2 1 14,13 6-3-14,3 2-1 15,8-5 1-15,10-3 2 0,-1 1 4 14,-2-6-2 1,-7-3 0-15,1-2-1 0,-10-3-2 13,-5-5-13-13,-9-3-4 15,-9-2-73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44:25.9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43">
    <iact:property name="dataType"/>
    <iact:actionData xml:id="d0">
      <inkml:trace xmlns:inkml="http://www.w3.org/2003/InkML" xml:id="stk0" contextRef="#ctx0" brushRef="#br0">12451 4588 24 0,'-9'61'11'1,"6"-32"-6"0,-3 32-6 12,6-32 2-12,-3 8 1 0,3 5 1 15,-3 8 1-15,3 6 0 15,0 13 9-15,0-3 3 15,0 3-5-15,0 0-2 14,0 2-5-15,0 6-1 17,0 5 1-1,0-3 0-15,3-2 2 15,0 2 3-15,3 3-2 15,-3 6 1-15,0 1-3 0,3-4 2 13,0 2-4-13,-3 1 0 15,3 4-3-15,-3 6-1 15,3-8 3-15,0 3 1 14,0 2-1-14,3 6-2 0,0-6 14 14,14 3 5-14,-5 0-9 14,-3 2-3-14,0 3-5 15,0-10-2-15,-3 0 1 15,0 2 1-15,-3-3 1 0,0 4-4 14,2-6-1-14,1 2 1 0,-3 6 2 13,0-3 0-13,0 1 2 15,0-4-2-15,0-2-1 14,-3 8 1-14,0-5-1 15,0 21-3-15,-3-9 2 0,0-4 3 13,0-1 1-13,0 4-1 16,0-9-2-16,3 3-2 14,0 8 1-14,0-6 1 15,0 3 2-15,3-5 3 14,-4 0 2-15,1 0 5 1,0 0 3 15,0 0-8-15,-3-6-2 15,0 9-3-15,0-6 1 14,-3 8-2-14,3-7-1 15,0 4 1-15,-3 3-1 0,0 1 0 13,0-4 2-13,0-5-3 15,0 9 0-15,0-9-1 5,-3 5 0 4,3-4 2 7,-3-4 2-16,0 9-1 15,0-1 2-15,0 1-2 0,0-3-1 13,-3 2 1-13,0-2-1 15,0 0 0-15,1 3 2 15,-4-9-3-15,0 9 0 14,-3-3 1-14,0-8 0 15,0 5 0-15,0-3 0 0,-3 4 0 13,0-1 0-13,0-2 0 15,-5 2 0-15,-10 0-3 15,6 0 2-15,0-2 3 15,3 2 1-16,6-2-1 1,-5 2-2 14,5 6 1-14,0-6 1 15,3 8-1-15,0 3-1 14,0-3-2-14,-3 0-1 15,3 3 2-15,0 5 2 0,1-10 0 14,-1-3 2-14,3-6-4 14,0 3-2-14,3 3 2 15,-3-8 0-15,3 6 1 15,0-4 2-15,0 3-1 15,-3 3-1-15,3-8 1 0,0 0 1 13,0-5-1-13,3 0-1 15,0-1 5-15,0 1 1 14,0-3 2-14,0-8 2 15,3-3-5-15,0 1-1 15,0-11 0-15,0 10 0 0,0-5-2 13,0-8 1-13,3 6-2 15,0-11-1-15,0 5 1 15,0-10-1-15,3-3 2 14,0-6 1-14,0 1 5-1,3 0 5 1,0-3-3 14,3-3 0 2,6-2-4-16,0 0-1 15,5 2-3-15,1-5 1 14,3 0 0-14,15-10 1 15,2 2-2-15,1-8 1 0,0-2 0 13,-1-3 3-13,1 5-1 15,6-8 0-15,5 3-1 15,21-3 0-15,1 3 0 14,-7 3 2-14,1-3-1 15,5 0 2-15,24-3-2 0,-2-5 0 14,-10 0 1-14,-3 0 1 14,15-2-1-14,4-4-1 15,-7 1-3-15,-12 5-2 14,3 0 1-14,7 5-1 0,-4 1 0 14,-6 1 0-14,-11 1-29 15,-16 3-10-15,-14-3-82 15,9-13-47 0,-1-3 73-15</inkml:trace>
    </iact:actionData>
  </iact:action>
  <iact:action type="add" startTime="4848">
    <iact:property name="dataType"/>
    <iact:actionData xml:id="d1">
      <inkml:trace xmlns:inkml="http://www.w3.org/2003/InkML" xml:id="stk1" contextRef="#ctx0" brushRef="#br0">12338 4577 132 0,'3'-2'49'1,"0"4"-26"0,6 1-20 13,0 0 12-13,0-1 4 15,3 1 3-15,2 0-5 19,7-3 0-16,12 0-10 4,6-3 5-7,8-2 1 0,4-1 5 13,0 1 3-13,8-6 0 0,21 3-1 14,7 1-4-14,-4 4 0 31,0-2-5-31,7-3-1 0,14 5-6 0,0 3-3 13,-15 0-3-6,1-3 1 0,-4-2-4 9,9 2 1-16,-5-5-29 15,-10 1-13-15,-9-4-69 15</inkml:trace>
    </iact:actionData>
  </iact:action>
  <iact:action type="add" startTime="5375">
    <iact:property name="dataType"/>
    <iact:actionData xml:id="d2">
      <inkml:trace xmlns:inkml="http://www.w3.org/2003/InkML" xml:id="stk2" contextRef="#ctx0" brushRef="#br0">16321 4691 232 0,'62'-11'88'1,"-41"9"-48"-1,6 2-49 15,-9 2 12-8,3 4-4 1,5 4 0-5,13 1 1-2,6 5 0 15,-1-3 0-15,4-2 0 0,0-1 2 14,2-5-1-14,7 1-1 13,17-4 1 4,4 1 1-17,2-3 3 0,3-8 4 14,10 3 2 1,8-6 1-15,0 1-2 0,-6 2-1 0,3 2-1 13,10-1 0 2,-4-4-4-15,-9-2-3 15,-3-3 4-15,-8-3 4 15,-1 1-1-15,0-1 3 0,-5 3-6 13,-13 3-1-13,-8 5-2 15,-10 3-2-15,-8 2-2 15,-9 3 1-15,-6 8-1 15,-6 5-2-15,-7 9-2 14,-2 20 1-14,-3 8 3 0,-6 11 3 14,0 13 0-14,-3 16-1 14,0 13 1-14,0 8-1 15,0 14-3-15,0 10 0 15,1 13 2-15,-1 11 0 0,3 10 1 14,-3 11 2-14,3 5-3 0,-3 14 0 0,3-1 1 29,0 59 0-29,3-14 0 15,3 6 2-15,2-3-1 13,1 10-1-13,3 9 1 16,0-8 1-16,3-1-3 0,3-2 0 13,0 8 1-14,3-5 2 17,2 2-1-16,7 3-1 15,-3-3 1-15,6 9-1 15,-1-6-3-15,-5 7 2 0,-6 1 1 12,-3-10 2-12,-6-9-1 16,-3-2-1-16,0-1-2 14,-6-9 1-14,-3-4 1 15,0-5 0-15,-3-2 0-1,0-6 0 16,-3-8 0-15,-6 3 0 0,3-8 0 0,3-5 0 29,0 0 0-29,-6-11 0 0,3-8 0 13,0-5 2-13,12-8-1 15,-9-3-1-15,3-2 1-1,0-11-1 1,9-2 0 31,0-6 0-31,6 0 0 14,-9-5 0-14,6-3 0 15,0-5 0-15,-3-3 0 14,0-10 2-14,0 2-3 0,-3-5 0 14,0-13 1-14,-3-5 2 15,0-14-3-15,-3-2 0-1,-6-9 1 1,-9-7 0 31,-3-5 0-31,-3-6 0 0,-2-5-3 13,-4 5 0-13,-6-8 2 14,-3-10 0-14,1 0-2 15,-10-9 0-15,-17-4 2 15,-7-11 0-15,-2-11 1-1,5-5 0 1,-5 0-3 14,-18 0 2 1,-10-5 1-15,10-3 0 14,0 3 0-14,-3-3 0 15,-16 8 0-15,4-8 0 15,12-3-3-15,0 3 2-1,-9-5 1 1,2-6 2 0,7 6 1 30,21 5 1-30,5 3 0-1,1 5 2 1,5 8-10 29,-5 5-2-29,5 6-118 0</inkml:trace>
    </iact:actionData>
  </iact:action>
  <iact:action type="add" startTime="18618">
    <iact:property name="dataType"/>
    <iact:actionData xml:id="d3">
      <inkml:trace xmlns:inkml="http://www.w3.org/2003/InkML" xml:id="stk3" contextRef="#ctx0" brushRef="#br0">20765 3686 160 0,'116'-45'63'0,"-77"26"-34"0,17 11-36 2,-29 8 8-1,21 3-11 14,14 5-4-14,10 5 5 15,5 3 5-15,6 2 3 15,19 4 1-16,-1-1 0 1,3 8 4 13,18 11 5-12,0-1-3-1,3 6 2 28,6 8-5-28,9 11-2 1,0 18-3-1,18 5 1 14,-1 11 5-14,-2 5 2 14,15 19 0-14,-9 13-1 0,-7 0-3 14,19 15 1-14,-12 9-2 15,-12 8-1-15,11 5 1 29,-11 16-1-29,-9-6 0 1,-3 1 0-1,0 13 0 14,-15-6 0-15,-3 16 0 1,-15-2 0 15,3 8-3-15,-11 0 0 15,-16 2-1-15,-17-2 3 14,-13 4 0-14,-11-1 1 29,-12 7-3-29,-15-2 2 0,-15 2 1 0,-12 0 0 0,-27 3 0 15,-9-11 2-15,-2-2-1 14,-16-8-1-14,-41 34-2 15,-6-21-1-15,0-24-1 14,-27-5 0-14,-3-16 3 0,3-24 2 28,-32-5 0-28,2-13-1 1,-20-11 1-1,5-14-1 14,-29-12-3-14,11-16 2 15,-23-11 3-15,6-18 1 0,-18-11-1 14,12-19-2-14,-15-10 3 15,11-21 0-15,-11-14 1 28,18-20 0-28,-15-9 0 1,24-21 0-1,-10-10 0 15,19-16 0-15,-18-8 2 0,26-16 1 13,4-13-1-13,5-14-1 15,16-2 1-15,-4-16 1 14,18-11-1-14,13-4-1 30,11-28-1-30,-9-10 2 0,24-13 1-1,18-10 3 1,23-6 4 14,16-6 1-14,14-10 3 15,15 8 1-15,16 3-2 15,8 8 2-15,12 2-8 14,6 6-4-14,14-3-2 0,10 5 1 28,15-3-3-28,26 6 0 1,10 11-1-1,2 2 1 14,6-3 0-14,24 14 1 15,4 8 2-15,-1 7 1 0,21 11-3 14,0 19-1-14,-4 13-3 15,25 18-1-15,0 3-6 28,12 14 0-28,8 25 3 1,1 17 2-1,23 18-1 14,-14 22 0-14,17 17 2 0,-17 17 0 14,5 18 1-14,-20 16 0 15,-30 22-14-15,-15 7-5 14,-18 11-48-14,0 10-21 29,-18 24-18-29</inkml:trace>
    </iact:actionData>
  </iact:action>
  <iact:action type="add" startTime="110860">
    <iact:property name="dataType"/>
    <iact:actionData xml:id="d4">
      <inkml:trace xmlns:inkml="http://www.w3.org/2003/InkML" xml:id="stk4" contextRef="#ctx0" brushRef="#br0">12201 14346 28 0,'27'-6'11'1,"-9"6"-6"-1,8 0-6 1,-11 3 2 12,9 0-1-12,6-3 0 14,6 0 0-8,14 0 0-6,4-3 0 14,11 0 0-14,4 1 0 0,-1-1 0 13,7 0 0 1,8 1 2-14,3-1 12 0,1-2 6 14,-1-3 9-14,12-5 5 29,3 0-5-30,-2-3-1 17,-1 0-9-16,9-5-1 0,3 2-5 13,0 1 0-13,3-1-7 15,6 3-6-15,6 3-1 0,-5 0 3 14,5 5 1-14,3 5-4 15,-3 6 1-15,-3-1 0 15,12 1 2-15,0 5 1 0,-9-3 3 13,-3-5-8-13,6 0 0 14,-3 0 0-14,3-5 1 15,0-3 7-15,3 3 6 16,-3-1-2-16,0 1 0 0,6 5 0 4,-1 5 1 4,-5 3-5 7,9 6-4-16,0 1-4 17,0 4 1-16,33 10 1 15,-12-2 2-15,-18-4-3 0,-9-4 0 14,3-3 1-14,-6 2 0 14,-12 1 0-14,-6-3 2 15,-6-3 1-15,-6 0 3 15,-9 0-1-15,-11 1 0 15,-13 1-3-15,-11 1-2 0,-12 8-2 13,-10 5 1-13,-11-2-1 14,-9 2 0-14,-9-3 2 15,-6 1 0-15,-12 7 0 15,-12-2 0-15,-8-6 0 15,-22-2 0-15,-5 0 0 0,-7-5 0 13,-8-4-3-13,-13 4 2 15,-8 2 1-15,-3 0 0 14,-9 0-3-14,-9 14 2 15,3 7 1-15,-3 0 2 0,-6-2-3 13,-12 8 0-13,3-6 1 16,0-10 2-16,-9 0-1 14,6-1-1-14,0-4 1 14,-6 2-1-14,-3-3 0 15,6-2 0-15,-5 3 0-1,-1 7 0 16,0-7 2-15,-12 2 1 15,6-6-1-15,3 1 1 14,-8-3-2-14,2-2-1 15,-9-8 1-15,-3 4 1-1,4-15-1 15,-16-2 2-14,4-9 4 15,-4-5 6-15,-6 0-3 15,13-13 2-15,-7 3-3 15,-2 2 0-15,5 0-8 2,0 3 0 9,10-3 1-12,-4 3 1 17,0 0-1-16,18 0-2 15,4-3 1-15,2 0-1 14,15-10 4-14,9-9 2 15,9-17 6-15,11-1 3 0,16 5-2 13,12 6 2-13,17 8-8 15,12 2-2-15,19 0-3 15,11 3 1-15,18-5-2 15,18-9 2-15,20-1-4 14,13 1-2-14,17 4-1 0,22-1 3 14,17 8 0-14,9 6 1 15,21 2-3-15,6 8 2 14,-4 6-1-14,10 5 0 15,-3 10-22-15,0 6-10-1,-3 10-99 15</inkml:trace>
    </iact:actionData>
  </iact:action>
  <iact:action type="add" startTime="147755">
    <iact:property name="dataType"/>
    <iact:actionData xml:id="d5">
      <inkml:trace xmlns:inkml="http://www.w3.org/2003/InkML" xml:id="stk5" contextRef="#ctx0" brushRef="#br0">20036 1966 64 0,'9'82'27'1,"-3"-34"-14"-1,5 15-2 7,-2-26 10-2,6 16-3-4,3 18 2 0,3 11-9 17,3 3-2-6,0 8-3-10,8 15-1-1,7-2-1 14,-3 2 0-14,-1 6-2 15,1 8-2-15,3 0 1 15,-6-3 1-15,-4 8 3 0,4 0-4 14,-3-11-1-14,0-2 0 14,-1 2 0-14,1-5 0 15,6-7 2-15,3-4-3 0,-4-7 0 13,-2 2 1-13,-3-5 0 15,-3-11 0-15,-1-7 2 15,-2-9 8-15,-3-4 3 15,-3-9 0-15,-3-8 0 0,-3-2-5 16,-3-11-3-16,-3-5-2 12,0-3 0-12,-3-5 0 14,-6-3 3-14,-3-5-1 15,-3-3 2-15,-6-5-2 14,-6-5 0-14,-9-8-3 0,-11-6 1 14,-1-7-2-14,-3-6 2 26,1-10-2-26,-1-14 2 4,-12-21-2-4,1-2 2 14,-4-3-2-14,-2 5-1 0,2 6 1 14,10-6 1-14,5 14-1 14,0 4-1-14,10 12 1 15,5 4 1-15,3 9-1 25,3 5-1-25,6 8 1 3,3 5-1-2,4 3 4-1,5 2 2 14,3 3 9-14,6 5 4 15,3 3-9-15,8 3-3 0,10 5-1 14,6 8 3 2,9 13-4-16,20 19-1 0,4 7-2 13,-1 9 1-13,4 5-4 25,-4 10 0-25,7 16 3 5,14-2 1-5,-3-1-4 14,-5-2 1-14,-10-8 0 15,1 3 2-15,-7-14-3 0,-5-12 0 13,3-12 7-13,-1-10 4 15,-5-8-1-15,-13-10 2 15,-2-9-2-15,-3-7 0 14,-3-8-3-14,-7-6-1 0,1-18-3 14,-3-3 1-14,-3-5 0 15,-6-8 1-15,0-13-5 14,-3-8 1-14,0-21-2 15,-6-1 0-15,0-2 2 15,-3-2 2-15,0-11-3 0,0 7 0 16,0 12 1-16,0 10 0 12,0 5 0-12,0 11 0 14,0 10 0-14,0 11 0 15,0 5-3-15,0 14 0 0,0 4-42 14,-3 4-20-14,-6 2-62 15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48:21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372">
    <iact:property name="dataType"/>
    <iact:actionData xml:id="d0">
      <inkml:trace xmlns:inkml="http://www.w3.org/2003/InkML" xml:id="stk0" contextRef="#ctx0" brushRef="#br0">2339 5437 24 0,'12'-5'11'1,"-9"2"-6"-1,12-2-2 1,-6 5 7 0,0-5-4 12,0 2-1-12,3-2-2 14,2 2-3-14,1-2 5 15,3 0 1-15,6-1-2 15,3-2-1-15,0 0-1 16,-1 3 1-11,4-3 9 2,0 3 4-7,0-3-3 0,2 3-3 20,1-1-1-20,3 1-1 14,-3 2-7-14,5 1-2 10,-8-1 0-10,12 0 0 15,-1 3 3-1,1 3 3-14,6 2-4 15,-10 6-3-15,10 0-2 14,-3 2 3-14,-4 0 0 15,1 0 1-15,0 0 0 14,2 6 2-14,1-3-1 0,-3 5-1 14,2 0-2-14,1 8 1 15,-3 6-1-15,-4-4 0 15,1 1 2-15,-3 0 2 14,-1 0-3-14,1 2 0-1,6-2 1 16,3 0 0-15,-1-1 2 15,7 4 1-15,-4-1-4 14,-2 19-1-14,0-5 1 15,-1-3 2-15,1 0 0 14,-3 0-1-14,2-6 1 0,4-4-1 5,-6-6 0 3,-1-3 2 8,-2 1-1-16,-3-1-1 15,-4 1 3-15,-2 2 2 15,0 5-2-15,-3 6-2 0,0-6 0 13,-4 1 1-13,-2-4-1 14,-3 1-1-14,0 2 1 15,-3-2-1-15,-3-5-3 15,-3-1 0-15,0-2 2 15,-3 0 2-15,-3 0 0 0,0 2 2 13,-3 0-2-13,0 9-1 15,0 5-2-15,0-1 1 14,-3-2 1-14,0 0 0 15,0 0 0-15,-3-2 0-1,0-3-3 16,-3-3 2-15,-3-3 3 14,0-2 3-14,-6 0 0 15,3 0 2-15,-3-1-4 15,-5 4 0-15,-4 2-1 15,0 5 1-15,-6-2-2-1,-5 0 2 16,-4-3-2-15,0-5 2 14,-2-3-2-14,-1 0 2 15,-3-5-2-15,-14 0 10 0,-4-3 6 13,-2-2-1-13,2-3 1-1,1-6-7 16,-1 1-2-15,1-3-2 15,-1 2-1-15,-5 4-3 14,2-4 1-14,1 1-2 15,-1-3-1-15,4 0 1 15,-3 0-1-15,2-3-3-1,-5 3 2 15,2-2 3-14,1-4 1 15,-1-4 12-15,4-6 5 15,-1 0-6-15,-2-2-1 2,-1-9-5 9,4-2 0-10,2 3-5 13,4-1 0-14,2 3-1 15,7-2-2-15,-7-1 5 14,12 4 1-14,-5-1-5 15,2-5 0-15,9-6 1 14,7 1 1-14,-1-8 7 15,6-14 4-15,3 0-1 0,7 1 0 14,-1 2-7-14,6 3-2 14,-3-6-2-14,6-5 1 15,3-13-2-15,6 5 2 0,6 1-2 14,-3 7 2-14,6 3-4 15,9-11 0-15,3-11 1 14,2 1 2-14,4 2-1 15,0 11-1-15,3-3 7 14,5 1 3-14,1-9-5 16,0 0-3-16,3 8-1 0,2 8 1 13,-5 9-1-13,9-1-1 15,8 5 1-15,1 0-1 14,5 6 0-14,1 2 0 15,5-13 0-15,1 8 0 0,2 6-3 13,1 2 2-13,-1 5 1 15,1 6 0-15,-1 7-3 14,-5 6 2-14,-4 5 1 16,-2 8 0-16,5 8-3 0,1 10 0 14,-1 22-5-14,-2 5-2 14,-7 3-46-15,1 7-20 16,-6-2-41 1</inkml:trace>
    </iact:actionData>
  </iact:action>
  <iact:action type="add" startTime="70155">
    <iact:property name="dataType"/>
    <iact:actionData xml:id="d1">
      <inkml:trace xmlns:inkml="http://www.w3.org/2003/InkML" xml:id="stk1" contextRef="#ctx0" brushRef="#br0">13532 2164 448 0,'-18'0'0'0,"0"3"-9"3,0-3 1 1,-6-3 1-3,-9-2 4 13,-11-3 2-13,-13-10 3 0,-26-14-1 21,-1 0-3-21,-5 0-1 5,-3 3 4-3,-12 3 1 14,5 7 0-16,1 6-2 0,12 8-2 13,-3 10 1-13,-7 0 1 16,10 8 0-16,9 9 2 14,5 1 3-14,7 7 0 15,8 1 2-15,10 1 0 0,5 8 1 23,9 5 2-23,6 10 4 5,9 14-4-5,7 3 0 14,5 7-9-14,6 6 0 16,3 2 1-16,3 8 1 0,2 3-1 13,7 0-2-13,0 16 1 15,0 7 1-15,0 12-1 14,0 10-1-14,-3 13-2 22,-3-3 1-22,0 11 1 7,-6 11 0-7,0 2 0 16,-3 0 0-16,0 1 0 0,-3-9 0 13,0-2 0-13,-3-1 0 15,0-10 0-15,-3 35 0 14,-6-19 2-14,-3-11 3 15,0-5-2-15,0-18 0 0,0-3-1 19,-2-13 1-19,2-9-2 9,3-12-1-9,3-11 1 15,3-8-1-15,6-5 2 15,6-16 1-15,6-11 1 14,6-13 0-14,6-3 11 0,6-2 7 14,5-6-5-14,10 9 1 15,20-3-9-15,4-3-1 18,2-5 0-18,7-3 2 11,2-5 4-11,21-3 1 0,7-5-6 14,5-3-1-14,9-5 0 15,15 0 2-15,-6 0-5 14,9-3-3-14,6 1-8 15,-9-4-1-15,-6-4-39 14,8-17-14-14,-11-4-122 18</inkml:trace>
    </iact:actionData>
  </iact:action>
  <iact:action type="add" startTime="93605">
    <iact:property name="dataType"/>
    <iact:actionData xml:id="d2">
      <inkml:trace xmlns:inkml="http://www.w3.org/2003/InkML" xml:id="stk2" contextRef="#ctx0" brushRef="#br0">17747 3469 76 0,'-6'-14'30'1,"6"12"-16"0,0-1-17 12,0 3 6-12,0 0-6 14,0 0 0-14,-3 0-1 13,0 0 0-13,-3 0 7 17,-3 0 3-11,-3-10-6-6,0-1-1 0,-3-5 4 13,-6 0 5-13,-3 3 5 13,4 0 4-13,-1 2-9 14,0 6-2-14,-3 2-6 14,3 9-1-14,0 7-1 13,-2 5 0-13,-7-2 2 18,3 0 2-13,0-3-1 16,0 1-1-21,-2-4 1 15,-1-2-1-15,3-3 6 0,-6-2 6 14,-5 0-2-14,5-1 2 14,0 4-7-14,0-1-3 15,1 0-1-15,-4 3 1 15,0 0-1-16,-2 0-3 1,-1 3 1 0,-3 2 1 13,-5 0 0-13,-4-2 2 15,0-3 1-16,4-3 1 17,-4 0 2-16,1 0 1 14,2-2 3-14,-3 5-3 15,4 0 1-15,-7 0-5-1,1 0-2 16,2 2-3-15,6 1-1 14,1-3 4-14,-4 2 1 15,3-2-3-15,1-2 1 15,2-1 2-16,0-2 3 1,4-1-4 14,-10-2-3-14,6 0 12 15,1 0 5-16,2 0-7 16,3 0-2-15,-2 0-6 15,-1 3-1-15,0 0 1 14,3-1 2-14,4 4-1 0,-1-1-1 15,0 0 1-15,3 0 1 15,-2 1-1-15,-4-4-1 14,0 1 3-15,4 0 0 4,2-3 7 8,0-3 6-10,0 0-4 13,-3 1 1-14,4-1-8 15,-1-2-1-15,-3 2 0 15,0 3 0-15,1-5-5 14,-1 5 1-14,-3-3 0 15,-2 3 0-15,2 0 0-1,-3 0 0 16,6-2 0-15,1-1 0 14,-7 3 0-14,6-3 0 15,-3 1 0-15,1-1 0 14,-1 0 0-14,3 1 0 0,1-1 0 14,-1 0 2-14,-6 1 1 15,3-1 3-15,-5-2-1 15,2-1 2-15,-3 4-2 14,1-1 0-14,2-2-6 16,0 0-1-16,-2-1 1 0,2 4 2 12,0-1 0-12,-11-2-1 15,8 2 1-15,0 0 1 15,1 1-1-15,5-3-1 15,-6-1-2-15,3 6 1-1,1-5 3 15,-1 0 1-14,0 2 1 15,1-8 2-15,-13 3-3 15,6 6-2-15,4-1 0 14,2 1 1-14,3 2-3 15,4 5 0-15,-1 0 3-1,0 0 1 15,3-2-1-14,-2 0 1 15,5-3-4-15,0 0 0 15,0 0-1-15,3 0 0 15,1 5 2-15,-4-2 2-1,3 2-1 16,-3-5-1-15,6 5-2 14,1-5 1-14,2 3 1 4,3 0 2 5,3-1-17 7,0 1-6-16,0-1-37 14,0 1-14-14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51:38.3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9412">
    <iact:property name="dataType"/>
    <iact:actionData xml:id="d0">
      <inkml:trace xmlns:inkml="http://www.w3.org/2003/InkML" xml:id="stk0" contextRef="#ctx0" brushRef="#br0">7846 15642 24 0,'71'5'11'1,"-26"-2"-6"0,9-3-6 12,-25 0 4-7,13 0 0 2,-9 0 1-4,29 3 4-3,7-3 5 16,8 0-5-16,7 0-2 14,5 0-3-15,9 0-3 16,-3 0 1-15,4 0-1 0,-4 0 8 14,-3 0 5 9,3 0 7-23,1-3 4 7,2 0-3-7,0-2-3 0,0 3-8 14,1-1-2-14,8-5-2 15,0 8-1-15,6 0-3 15,3 0-2-15,6 0 3 0,6 0-4 14,0 0 0-14,9 0 1 21,-3 0 0-21,0 0 0-1,6 0 0 8,-3 0 2-7,0 0 1 15,9-3 10-15,-1 1 3 15,1-1-5-15,12 3-2 14,-3 3-3-14,0-1-1 0,8 1-3 14,-2-3 1-14,3 5-4 22,0 1-2-22,-10-4 4 7,10 3 1-7,-3 1-3 15,0-1-1-15,38-2 3 15,-14 5 1-15,-7-3 4 0,-2-2 3 13,-15 2-4-13,-1-3-1 15,4 1 0-15,-15 2 2 22,6-5-3-22,-1 0 0 7,-8 6-1-7,3-6-2 0,-3 0 1 14,-3 2 1-14,-3-2 1 14,-3 0 3-14,3 0-3 16,-6 3 0-16,2-3-1 14,13 0 1-14,-9 3-2 22,6-3-1-22,12 0 1-1,-3 2 1 8,2-4-1-7,1 2-1 16,-9 0 1-16,-3-3-1 13,6 0 2-13,-12 3 3 15,5-2-2-15,4 2 0 0,-3 5-1 14,-3-5-2-14,0 0 1 22,-3 8-1-22,-6-3 0 8,0-5 2-8,3 3-1 15,-15 2 2-15,0-7-2 14,-6-6 2-14,-3 0-2 0,-15 2-1 13,-6 1 1-13,-5-3 1 15,-7 0-3-15,-8 0 0 22,-1 0 1-22,-6 0 0 7,-8 3 0-7,-6-3 2 0,-13 6-1 15,-5-9 2-15,-6 8-2 14,-6-2-1-14,-6 0 1 14,-6 2 1-14,-7 0-6 15,-4 1-1-15,-7-1-1 22,-15 6 2-22,-21-1 2-1,-14 1 3 8,-13 2-2-7,-8 1 0 16,-24-1 1-16,-18 0 2 13,-3-2-1-13,-24 0-1 15,-12-1-2-15,-15-2 1 15,-2 0 3-15,-7 0 1 0,-11 0-4 21,-1 0 1-21,-8 5 0 7,2-2 0-7,-8 0 0 15,-6-1 2-15,-12 1-3 14,8 0-2-14,-17-1 2 0,9-4 2 14,-9 2-2-14,6-3 0 15,-9 0 1-15,5-2 2 22,-5-3-3-22,6 6 0 7,-3-1 1-7,3-5 0 15,0 8 0-15,-6-8 0 0,2 3 0 14,-2-1 2-14,6-4-1 14,0-3 2-14,9 2-2 15,-6-2-1-15,11 0 1 0,-2-6-1 21,6 3-3-21,5-2 2 7,4 2 1-7,6-11 2 15,-10 14-1-15,16-3-1 15,-10 3 1-15,4 10-1 14,2-2 0-14,13 13 0 15,8 3 0-15,-5-1 0 0,5 3 0 21,13-2 0-21,-1 2 0 7,3-2 0-7,9-6 2 15,-2 0 1-15,-1-2-1 15,9-6-2-15,-3 1-2 14,0-1 1-14,9-5 1 0,-5 0 0 14,5 0 0-14,9-13 0 22,-12 13 0-22,9 3 0 7,3 0-3-7,12-6 2 15,-6 11 3-15,15 0 1 0,3 0-1 14,11-8-2-14,4 3-2 14,0-3 1-14,15 0 1 15,11 5 2-15,7-2-1 22,8 0-1-22,6-1 1 7,7 4 1-7,8-4-6 0,6 4 1 14,6-1 1-14,6 3 3 15,7 0 0-15,2 5-1 15,9 1-2-15,11-1 1 14,10 6 1-14,9-3 2 0,12-1-3 21,20 7 0-21,4 2-1 7,14 2 0-7,3-2 2 15,27 0 0-15,-2 5 0 15,11-5 2-15,15 10-3 14,-1-4 0-14,7-4 1 0,21-2 2 14,-9-3-1-14,6-2 2 22,5-1-4-22,7 1 0 3,14-6 1 0,-8 3 0 13,3-5 0-16,5 2 0 0,1-2 0 14,8-1 0-14,-8-2 0 14,8-2 2-14,-5 2-3 15,-1-6 0-15,4 4 1 22,-4-4 0-22,13 1 0 7,-13-3 2-7,13-2-1 0,-13-6 2 14,7-5-2-14,-1-1-1 15,-6-1 1-15,13-4-1 14,-4-2 0-14,7-5 0 15,-10 10 0-15,16-3 2 0,-4 9-3 21,6-6 0-21,-2 8 1 8,5-5 2-8,3 8-3 14,3-6 0-14,-5 9 1 15,17-4 2-15,-9 9-3 14,6-3 0-14,-3 8 1 0,4-5 0 14,-10 8 0-14,6-6 2 22,-6 11-1-22,-2-8-1 7,-1 10 1-7,-9-4 1 15,1 7 1-15,-7-5 1 0,3 5-2 14,-11 3 1-14,8-3 0 14,-14 14 1-14,-10-1-2 15,4 1 1-15,-18-1-4 22,-13-10 0-22,7 2 3 7,-21-2 1-7,-3-8-1 0,-9-2-2 14,-6-4 1-14,-18 1 1 15,-14-3-1-15,-10 0-1 15,-9-3 1-15,-8 1 1 14,-13-1-14-14,-8 0-7 0,-6 6-39 21,-6 0-15-21,-4 7-22 7</inkml:trace>
    </iact:actionData>
  </iact:action>
  <iact:action type="add" startTime="163299">
    <iact:property name="dataType"/>
    <iact:actionData xml:id="d1">
      <inkml:trace xmlns:inkml="http://www.w3.org/2003/InkML" xml:id="stk1" contextRef="#ctx0" brushRef="#br0">6176 14740 108 0,'-24'-24'44'1,"21"11"-24"0,3-6-19 13,0 11 11-14,3-2 5 1,6-9 4 19,0-15 1-11,6-8-2-5,0-3 1-3,0 0 1 14,6-8-12-14,2-3 3 0,7-10 1 14,0-3-3-14,9 3-1 14,2 0-4-14,10 0-1 0,8 2-3 15,7 3 1 3,2 9-4-18,10-12 0 12,2 11-4-12,18 5 1 14,4 9-5-14,8 10 1 15,6 5 4-15,3 8 2 0,-3 8-1 13,3 8 2-13,9 11 1 15,6 15 0-15,-3 6-3 19,9 2 2-19,-3 11 1 11,-3-5 0-11,3 0-3 14,-3 5 2-14,-15 15 1 0,-3 4 0 14,-3 5-3-14,-3 0 2 15,-6 7 1-15,-11 17 0 14,-4 2 0-14,-18-5 2 19,-14-3-3-19,-13 9-2 1,-11 2-1 8,-15-1 3-9,-12 9-2 15,-12-8-1-15,-15 13 3 14,-17-13 2-14,-22 3 0 15,-8-9-1-15,-13-2 1 14,-5-5 1-14,-24 0-1 0,-9-17 2 0,0-12 0 18,-18-11 1-8,-6-19 4-10,3-7 3 15,-6-14 2-15,0-7 3 15,6-20-3-15,-3-4 2 0,-2-6-2 14,14-7 0-14,3 1-3 15,0 1 1-15,8 0-2 18,13-10 0-18,9-4-1 10,0-12 0-10,6-6-2 16,8 0-1-16,10 3-1 14,11-8 0-14,10-21 2 0,8-3 3 14,12 3 0-14,9 0 0 15,13-14-3-15,14 6 1 18,8 5-4-18,13 11 0 10,18 2-1-10,6-5-2 0,11 5-2 14,-2 11 1-14,2 8-4 15,1 11 1-15,-4 10-25 15,7 5-8-15,-7 11-56 14,-8 18-25-14,-3 1 11 19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54:34.6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621">
    <iact:property name="dataType"/>
    <iact:actionData xml:id="d0">
      <inkml:trace xmlns:inkml="http://www.w3.org/2003/InkML" xml:id="stk0" contextRef="#ctx0" brushRef="#br0">2265 8530 216 0,'9'-2'82'1,"-9"4"-44"-1,-6 1-47 14,3-1 12-13,-6 4-4 0,-3 2 0 18,-9 2-4-18,-18 3 1 0,-2 3 2 15,-4 0 1-15,-6 0 1 0,1 3-3 18,-4-6 2-13,1 5 1 1,-13 6 2-6,4-3-1 15,2 1-1-15,3-1-2 14,7 0 1-14,-1-3 1 14,-5 4 0 3,11-4-3-17,-6 3 2 15,-5-2 1-15,11-1 0 0,-2-2 2 12,8-3 1-12,9 1 3 15,3-4 1-15,4 1-1 15,8-1 1-15,-3 1-4 14,6 0 0-14,0 2-1 0,3 3-2 14,3 2 1-14,0 3 1 15,3 19-3-15,0 2 0 15,3 11 1-15,3 11 2 15,6 23-3-15,0 11 0 14,9 13 3-14,0 16 1 0,15 11-4 13,-1 10 1-13,1 11 0 15,-6-3 2-15,-3-5 3 15,-7 7 2-15,-5-7 1 14,-3-8 2-14,-3 2-5 0,-6-12-1 14,-6-14 2-14,3-8 1 15,-3-16-8-15,0-2-1 14,6-16 2-14,-6-14 4 15,6-13 3-15,0-7 3 16,6-9 1-16,-3-8 3 0,6-2-5 12,0-8-1-12,-3-3-4 15,9-2-1-15,-3-6 1 15,6-2 0-15,3-6 0 0,8 1 2 13,4-1 1 3,6 0 1-16,20 1-2 0,4 2-1 14,-1 2-6-14,7 1 1 14,-4 2 0-14,13 1 2 15,2-4-1-15,1-2-1 14,-10 0 1-14,9-2 1 0,-2-4 1 14,17 1 3-14,-12 0 1 16,-5 2 1-16,-1 0-4 14,-8 6-1-14,-7 0-1 14,-5 2 1-14,-1 0-4 15,-5 1-2-15,-6-1-1 0,-16 0 3 13,-2 0-2-13,-9 1-1 15,-6-1-4-15,-9 0 0 15,-12 1 4-15,0-1 2 15,-6 0-1-15,-3 3 2 0,-3 3 1 13,-8-1 0-13,-4 4 0 15,-6-1 0-15,-5 0-5 15,-22 0 1-15,1 0-3 14,-7 1 2-14,7-4-2 15,-4-2 0-15,-8-3 1 0,-4-2 2 14,4-3 2-14,6-3 1 14,5-2 1-14,9 0 0 15,1-3 0-15,2-3 0 15,-2-4 0-15,2 1 2 0,-2 1-3 13,5 0 0-13,6 0 1 15,-2-6 2-15,5 1 1 15,3-4 1-15,4-12-2 14,-4-3 1-14,6-5 0 15,3-6 1-15,4-8 0 0,2 1 2 14,3-1-1-14,3-12 0 14,6-7-3-14,-9 1-2 0,-2-5 1 14,2-6-1 1,0-7 0-15,0-6 2 0,0-8-3 14,0-16-2-14,-2-2 4 15,-1-11 1-15,-3-8 0 15,3 0-2-15,3 3-2 14,6-6 1-14,-2 6 1 15,5 0 2-15,3-6-1 0,0 6-1 14,0 8 1-14,3 0-1 15,0-1-3-15,3 17 0 14,3 7 2-14,0 14 2 15,0 13 0-15,0 13-1 0,3 9 1 13,3 9-1-13,0 4-3 15,3 12 0-15,-3 6-5 14,6 13-5 3,0 6 5-17,5 7 2 14,-5-5 4-14,9 11 1 0,6-1 3 14,9 4 1-14,5 2 1 14,4 0-2-14,0 5 1 15,5 3-2-15,7 2-1 14,-1 6 3-14,22 3 0 0,2 2-4 15,1 2 1-15,-7 1 0 14,3-3 0-14,10-2 2 15,-1-6 1-15,-15-5 5 14,-5-3 3-14,-1-2-4 15,-11-4-2-15,-6-1-5 0,-4-4 0 14,-8-2-40-14,-12 0-15 15</inkml:trace>
    </iact:actionData>
  </iact:action>
  <iact:action type="add" startTime="44181">
    <iact:property name="dataType"/>
    <iact:actionData xml:id="d1">
      <inkml:trace xmlns:inkml="http://www.w3.org/2003/InkML" xml:id="stk1" contextRef="#ctx0" brushRef="#br0">12141 1460 128 0,'30'-23'49'1,"-24"23"-26"-1,0 2-29 14,0 6 6-13,0 0 1 0,3 11 1 18,3-1-5-11,3 22 0-3,3 0 1-4,2 5 1 15,10 8-2-15,6 7 2 15,6 22 1-15,17 11 2 0,16 5-1 14,-1 18 2-14,12 22-4 14,18-8 0-14,7 23 1 14,-1 6 0-14,6-11 0 15,12 19 2-15,-3-9-3 15,-3-4 0-15,9 10 1 0,0-5 2 14,-6-6-1-14,-3 1-1 15,6-9 3-15,-9-10 0 14,-9 3-4-14,-6-11 1 14,0-14 2-14,-11-15 1 0,-13-8 1 14,-14-16 0-14,-13-5 0 15,-8-3 2-15,-15-18-3 14,-10-11 7-14,-14-19 3 0,-12-10 7 14,-23-8 4-14,-13-13-12 15,-18-8-5-15,-8-8-4 0,-24-16 0 13,-18-13-4-13,-12-24 0 15,-54-22 1-15,3-4 2 15,-14-19-1-15,8 5-1 15,18 6 3-15,1 7 0 0,11 1-4 13,27 13-1-13,21 18 1 15,14 13 2-15,16 17 0 14,17 12-1-14,16 12-2 15,11 9-1-15,12 12 4 15,15 12 1-15,15 19-3 0,14 19 1 13,16 5 0-13,33 10 2 15,17 17-1-15,15 26 2 15,36 10-2-15,12-2-1 14,20 18 1-14,4-2-1 0,11-11 2 14,1-8 3-14,-19 5 11 14,-2-10 5-14,-15-13-7 16,-33-19-3-16,-15-21 0 14,-24-19 3-14,-14-15 7 15,-19-22 7-15,-17-37-15 0,-18-28-5 13,-15-20-7-13,-9-33-2 15,-3-17 1-15,-3-2 2 15,0-19-1-15,3 16-1 14,0 0-6-14,0 3-1 0,0 16-43 14,-3 26-17-14,-8 24-50 15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57:58.2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299">
    <iact:property name="dataType"/>
    <iact:actionData xml:id="d0">
      <inkml:trace xmlns:inkml="http://www.w3.org/2003/InkML" xml:id="stk0" contextRef="#ctx0" brushRef="#br0">15984 7144 192 0,'66'-13'71'1,"-42"28"-38"0,17 4-41 5,-11-11 10 1,6 0 1-6,5-3 3 14,1 0 5-15,9-2 6 1,-1 0-9 15,7-3-4-15,14 5-3 0,1 0-1 13,2 3 2 3,1 0-3-16,8 0 0 19,18 3 1-19,0-1 2 3,10 1 5 4,14-3 4-7,-3-3 5 15,0 0 4-15,-3 1-4 14,15-1-1-14,0 0-5 15,-6 3-1-15,14 0-5 14,-8 0-3-14,-3 0 2 19,6 0 0-19,-6 0-1-1,-9 2-2 12,-3-2 1-11,9-5-1 14,-3 5-3-14,-5-13 2 15,-7-1 1-15,15-2 2 15,-3-5-1-15,-3-3-1 0,-6 0 1 13,15 3-1-13,-9 0 0 19,-3 2 2-19,15 1-3 10,-9-1 0-10,-6 1 1 16,-9-1 0-16,12-5 0 14,-9-8 2-14,9-10 1 0,-12-6 1 14,-14-18-5-14,-13-8 1 14,-6-8 0-14,-5-6 0 19,-13 1-3-19,-8-11 2 11,-12 5-1-11,-13 9 0 0,-8 2 2 13,-9 8 0-13,-9 7-3 15,-15 4 0-15,-14-6-1 15,-10 3 3-15,-12 2-2 15,-5-2 1-15,-16-11 2 0,-23 0 0 17,-9-7-3-16,0 2 2 9,-15 2 1-10,-9 3 0 14,0-2 0-14,-12 5 0 15,-12-3-3-15,-3 0 2 15,-20 8-1-15,5 3 0 14,-21 3 4-14,7 7 1 0,-1 0-4 18,-11 3 1-18,2 8 0 11,-14-2 2-11,8 9-3 15,-5 1-2-15,15 11 2 14,11 2 2-14,-6 0 0 0,10 11-1 14,-10 5 1-14,16 8-1 15,5 8-3-15,-6 13 2 19,9 8 3-19,16 0 1 9,-10 5-4-9,9-2 1 0,9 2-2 15,3 6 0-15,-9-11 2 14,6 0 0-14,9-5 2 15,-15-3 1-15,12 0-1 14,12 10-2-14,9-4-2 19,3-3 1-19,3 2 1 11,14 6 0-11,7-1 2 0,15 9 1 13,11-6-1-13,7 1-2 15,5 7 3-15,9 3 0 14,6 5-1-14,4 6-2 15,5 20 1-15,6-7 1 0,6 8-1 18,6 2-1-18,9 13-2 11,6-4 1-11,9 4 1 14,14-7 2-14,13-6-6 15,29 8 1-15,13-7 1 14,8-14 3-14,6-8 0 0,27-8 2 14,-3-21-11-14,-6-16-2 20,9-15-26-20,-15-6-9 2,-18-6-63 4</inkml:trace>
    </iact:actionData>
  </iact:action>
  <iact:action type="add" startTime="51605">
    <iact:property name="dataType"/>
    <iact:actionData xml:id="d1">
      <inkml:trace xmlns:inkml="http://www.w3.org/2003/InkML" xml:id="stk1" contextRef="#ctx0" brushRef="#br0">18017 10930 88 0,'105'18'33'1,"-64"-15"-18"0,13 18-13 0,-24-13 9 12,5 0-9-12,22 0-1 14,5-3 1-15,4 1 1 1,5-9-4 21,1-8 1-11,11-12-2 5,0-4 0-15,4-5 2 0,-1 1 2 0,0-14 3 13,13-6 2 3,-1 1 5-16,-3-19 3 15,-3-5-2-15,7-10 2 16,5-4-4-16,-6-10-1-1,-3 3-6 14,-8-3-1-13,-4-2 1 0,6-14 2 13,-8 3 1-13,-10-3-3 15,-8 6-3-15,-13-19 2 15,-8 7 2-15,-12-1-2 15,-9-17 0-15,-16 11-1 0,-10-5 1 15,-10-11-4-15,-27 3 0 13,-9 5 1-13,-8-11 2 15,-10 3-3-15,-26 6 0 14,-9 5-1-14,-9-9 0 0,-24 12 2 14,-6 7 2-14,-6 0-3 14,-9 6-2-14,1 13 2 17,-16 13 0-17,-23 2-2 13,11 12 2-13,3 20 1 15,10 19 0-15,8 13 0 0,-6 19 0 13,7 10 0-13,2 3 0 15,-9 11 0-15,9 5 2 15,-14 13-6-15,14 13 1 16,6 3 1-16,4 2 1-1,5 11 1 14,6 3 2-13,15 11-3 0,3 12 0 13,6 6 1 3,17 0 2-16,7 16-1 15,15-6-1-15,5 6-6 14,13-3-4-14,8 16 12 0,9 5 5 17,13-10-5-17,8 16 0 12,12-3 4-12,12-3 4 15,12 14-3-15,9-1 1 14,14 1-3-14,10 7 0 15,14-5-1-15,19-5 0 0,5 3-2 13,12-11-2-13,21-8 5 17,6-8 1-17,6 0 4 13,18-19 1-13,0-15 1 15,0-11 2-15,18-13-1 0,-1-6 2 13,1-10-8-13,3-5-4 15,-16-6 0-15,7-10 0 15,-12-5-1-15,-12-6-2 15,-12-8-13-15,-9-7-4 14,-3-6-29-14,-15-3-10 0,-20-18-39 13</inkml:trace>
    </iact:actionData>
  </iact:action>
  <iact:action type="add" startTime="67868">
    <iact:property name="dataType"/>
    <iact:actionData xml:id="d2">
      <inkml:trace xmlns:inkml="http://www.w3.org/2003/InkML" xml:id="stk2" contextRef="#ctx0" brushRef="#br0">14472 6329 44 0,'-6'-11'19'1,"3"9"-10"0,-3-4-6 12,3 6 7-12,-6 0-8 14,0 0-1-14,-5 3-1 13,-4 2 0-13,0 3 0 17,-3 3 0-12,0 5-3-5,-3-3 2 0,-8-3 3 13,-1-2 1-13,0-2-4 14,-3-4 1-14,-2-2 9 13,-4-2 3-13,-9-1-5 14,7 0-2-14,2 1-3 14,3 2 1 1,-2 0-2 1,2 0-1-16,3 0 1 15,4 0-1-15,-1-3 2 0,3 0 1 14,0 3 7-14,6 0 6 14,4 0 3-14,2-2 1 15,3 2 4-15,3 0 2 15,3 0-7-15,3 0-1 0,6 0-11 13,0 0-6-13,6 2-2 0,3 4 3 14,6-1 1-14,0 0-1 15,3 1-2-15,-1-1 1 14,7 0 1-14,3-2-1 15,3-3-1-15,0 0 3 0,14 0 0 0,-2 0-1 13,3 0-2 2,-1 0 3-15,-2 0 0 15,0-3 1-15,2 1 2 15,-2-4 1-15,-3 1 1 0,-7 0-4 13,1-3-1-13,-6 0-1 15,3 3-2-15,-7-1-2 15,-2 1 1-15,-6 0-12 14,-3 2-7-15,-3 0-130 17,-15 9 59 0</inkml:trace>
    </iact:actionData>
  </iact:action>
  <iact:action type="add" startTime="69323">
    <iact:property name="dataType"/>
    <iact:actionData xml:id="d3">
      <inkml:trace xmlns:inkml="http://www.w3.org/2003/InkML" xml:id="stk3" contextRef="#ctx0" brushRef="#br0">13028 10631 44 0,'6'-3'16'0,"12"9"-8"1,-6 4-27 6,-6-5-6 0</inkml:trace>
    </iact:actionData>
  </iact:action>
  <iact:action type="add" startTime="69438">
    <iact:property name="dataType"/>
    <iact:actionData xml:id="d4">
      <inkml:trace xmlns:inkml="http://www.w3.org/2003/InkML" xml:id="stk4" contextRef="#ctx0" brushRef="#br0">13338 10774 28 0,'36'5'13'1,"-15"3"-6"-1,26 3-8 1,-20-3 2 0,3 0-4 0,3-1 2 12,-1-1 3-12,4-1 1 15,0-5 18-15,-1-3 9 14,4-2 7-14,0-5 2 0,11-1-10 14,1 3-3-14,0 0-11 21,-4 3-4-12,-2-6-6-10,3 9-4 1,-1-1 0 15,-5 0-1 1,0 3 2-16,-4 0-3 0,1-2 0 12,3 2 1-12,-7-3 2 15,-5-5-1-15,-6 0-1 15,-3-5 5-15,-6 2 4 15,-3 1-5-15,-4 2-2 0,-2 0-6 14,-6 3 0-14,-9 2 0 14,-5 0-1-14,-4 1-1 15,-3 2-1-15,-3-3 4 15,-3 0 1-15,-8 1 2 14,-1-1 0-14,-3 0-3 0,-6 3 2 13,-5 3-1-13,-10 0 0-1,4 7 4 16,-1-10 1 1,1 8-4-16,5-3 1-1,-3-2-2 1,4 0 0 14,-7-6 2 1,-2 0 2-15,2 9-1 15,7-4-1-15,2 4 1 14,6 2-1-14,1 0-14 16,2 0-3-16,3-1-46 14</inkml:trace>
    </iact:actionData>
  </iact:action>
  <iact:action type="add" startTime="70660">
    <iact:property name="dataType"/>
    <iact:actionData xml:id="d5">
      <inkml:trace xmlns:inkml="http://www.w3.org/2003/InkML" xml:id="stk5" contextRef="#ctx0" brushRef="#br0">17005 12996 80 0,'18'-5'30'1,"-9"5"-16"0,3 0-19 12,-6 0 6-12,9 3-1 14,6-3 2-14,0 0-6 0,-1 0 1 12,4-3 10-12,3 0 4 14,0-5 7-14,3 1 1 20,-1 1-6-20,4 1 0 0,-3-3-6 13,0 5 1-13,2-2-7 14,1 0-1-14,6-3 0 13,2 0 0-14,1 0 0 1,3 0 6 14,-4-3 4 8,1 1 1-22,3 2 3 14,2 0-3-14,4 0 1 15,12 0-5-15,2 3-2 0,-2 2-2 14,-1 3-3-14,1 5 1 14,-1-2 1-14,15 0-1 15,-2-1-1-15,-1-2-2 15,-5 0 1-15,-1-2 5 15,1-1 5-15,2-2-3 0,1 0-1 13,-4-1-5-13,-8 1 0 15,-7 2 0-15,-5-2 0 15,-1 2-3-15,-5 1 2 0,-3 2-1 14,-6 0 0-14,5 2 2 14,-5-2 0-14,-9 0-3 14,-3-2 2-14,-4 2 1-1,-2-3 2 1,-6 0-3 15,-6 1 0-15,-6 2-1 31,-6-3-2-31,-3 6 0 0,-5-3 0 13,-7 5 3-13,-6 3 2 15,-6 0 0-15,-8 0-1 14,-19 0 1-14,1 2-1 16,-1 1 0-16,-5-3 0 0,2 8-3 0,-2 5 0 0,-16-5 2 28,4 0 0-28,6 0 1 14,-1-1 2-14,1-1-3 0,-1-1-2 0,-14-2 2 29,3-1 2-29,2-2-2 0,7-3 0 0,2-2 1 13,-11-3 0 3,3 3 0-16,2-1 2 14,-2-2-1-14,0 0-1 16,-7 3-39-16,-5 2-56 14,3 3 12-14</inkml:trace>
    </iact:actionData>
  </iact:action>
  <iact:action type="add" startTime="74339">
    <iact:property name="dataType"/>
    <iact:actionData xml:id="d6">
      <inkml:trace xmlns:inkml="http://www.w3.org/2003/InkML" xml:id="stk6" contextRef="#ctx0" brushRef="#br0">21750 11232 8 0,'6'-3'5'1,"3"3"-2"-1,6 3-4 1,-6-1 4 0,0 4-2 13,9-1 2-13,0 0 9 18,5 0 7-12,4-2 7-1,3-3 5-5,6 0-6 15,11-3-1-15,1 1-9 0,0-1-4 13,-1 0-2-13,-2 1 1 15,2-1-3-15,-5 1-2 14,0-1-2-14,-1-2-3 16,1-1 1-1,9 1 1-15,-7 0 1 0,-5-1-4 0,0-4 1 0,-6-6 0 28,-4 0 0-28,-2 0 2 30,-3 0 1-30,-3 0-4 0,-3 3 1 0,-1 0 0 0,-8 5 0 14,6 0-3-14,-6 5 2 12,-3 1-1-12,-6 2 0 17,0 0 0-17,0 5-2 0,0 0 3 0,0 1 0 12,-6 2-2 3,-3 0 2-15,-6 2 1 14,3 1 0-14,-8 2 0 0,-7-2 0 0,-6-4-3 30,0 4 2-30,-2 0 1-1,-1 2 0 1,-6 0 0 31,4 0 0-31,-1 1 0 0,-3-4 2 0,1 1-3 0,2-3 0 12,-9 0 1-12,7-3 2 35,2 0-1-35,3-2-1 0,6-3 1 0,7 0-1 0,2 0 0 23,3 0 2-23,6-3 3 0,3 1 4 0,3-1 5 15,6 0 1-15,6 1-4 14,3-1-1-14,15 0-6 30,3 1-1-30,2-1 1 0,4 0 2 13,3 3-3-13,-3 0 0 0,5 0 1 0,4 0 0 14,0-2-2-14,-1 2 1 31,13 0-2-32,-4 0 2 1,-2-3-2 0,-3 3-1 0,-4 0 1 14,-5-3 1-14,-3 1-6 29,-6-1-1-29,-4 1-34 0,-5 2-11 0</inkml:trace>
    </iact:actionData>
  </iact:action>
  <iact:action type="add" startTime="75887">
    <iact:property name="dataType"/>
    <iact:actionData xml:id="d7">
      <inkml:trace xmlns:inkml="http://www.w3.org/2003/InkML" xml:id="stk7" contextRef="#ctx0" brushRef="#br0">21848 6763 68 0,'27'2'27'1,"-15"1"-14"0,21-6-7 0,-18 3 11 12,9 0-5-12,2-2 1 13,16-1-4-13,3 0 0 14,2 3-3-14,1 0 1 13,3 0-2-13,-1 0 0 14,4-2-3-14,11 2-2 17,-2 0 1-16,-1 0 1 8,-2 0-1 6,-4-3 2-15,7-5 0-1,-4-2 1 1,19-4-2 15,-10-1 5-15,1 1 3 0,-7 1-5 14,4 3-1-14,-4-1-2 15,-2 6 1-15,8 2-2 30,-5 0-1-30,-7 3-2 0,-5 0 1 0,-6 0 1 0,-4 0 0 12,-8 3-3-12,-3-3 2 15,-6 0 1-15,-10 0 0 30,4 0-5-30,-9 0-1 0,-3 0 0 0,-9-3 2 0,-6 3-1 28,-6-2 1-28,-5 2 0 0,-19 0 0 0,-9 2 0 15,-2 1 0-15,-1 2 0 14,-9 1 0-14,1-1 0 14,-24 0 0-14,8 6 0 0,-2-3 3 15,5-3 0-15,-2 0 1 29,-3 1 0-29,-4 1 0 15,4 1-3-15,2 3 2 0,7 0 1 0,-1-1 2 0,1 1-3 13,-12 2-2-13,2 5 4 14,1 4 3-14,2-6-28 16,-2-3-35 14,-21-8 11-30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9-15T15:59:40.6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526">
    <iact:property name="dataType"/>
    <iact:actionData xml:id="d0">
      <inkml:trace xmlns:inkml="http://www.w3.org/2003/InkML" xml:id="stk0" contextRef="#ctx0" brushRef="#br0">7742 8102 36 0,'15'21'16'1,"-6"3"-8"0,6 15-7 0,-4-7 3 13,7 2 0-13,6 9 2 13,6 2 1-13,12 0 3 0,2 0-5 16,7 5-1-16,-1 16-2 14,7 3-2-14,-1 0-28 17,4-3-11-9</inkml:trace>
    </iact:actionData>
  </iact:action>
  <iact:action type="add" startTime="6082">
    <iact:property name="dataType"/>
    <iact:actionData xml:id="d1">
      <inkml:trace xmlns:inkml="http://www.w3.org/2003/InkML" xml:id="stk1" contextRef="#ctx0" brushRef="#br0">8441 8250 72 0,'-38'39'30'1,"20"-4"-16"0,-9 4-3 14,12-20 10-14,-6 13-7 14,-6 0-1-14,-5 7-5 0,-7 9-3 14,-12 18-2-14,-2 5-3 15,-4 1 1-15,4-1-1 15,2 1 2-15,6 12 1 14,1-7 1-14,-1 0 2 0,-2-8 6 14,-1-9 2-14,-3-4-5 15,1-6-3-15,2-5-3 15,0-8-3-15,4 3 3 0,5 2-4 14,3-5 0-14,4-2-67 14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30DB58B5-FE51-47DF-9C46-8B43DA12DE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3F0581A-B492-4FD9-B507-075D83705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026905"/>
      </p:ext>
    </p:extLst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66984-F606-4327-B749-A7A8DD02A8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57707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404ED-8CB0-43EF-B4F0-F06CA113D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770960"/>
      </p:ext>
    </p:extLst>
  </p:cSld>
  <p:clrMapOvr>
    <a:masterClrMapping/>
  </p:clrMapOvr>
  <p:transition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885950"/>
            <a:ext cx="4013200" cy="417195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E13458A-15DE-46CF-BE7B-12A974D89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45375"/>
      </p:ext>
    </p:extLst>
  </p:cSld>
  <p:clrMapOvr>
    <a:masterClrMapping/>
  </p:clrMapOvr>
  <p:transition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F4C902-8C63-40AC-832F-07403216D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958445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E4026-5326-4364-BD5A-604167629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15979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6E2BC-2B9C-4B8C-B913-18E9ED2BE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136079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9E86785-4A49-4066-B0C2-B7B2C2DB7A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992887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0BCF1-9735-422F-AB9E-82AC3388C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593598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5059E-A2FA-47EE-9864-20E152AAB1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308147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F2F67-3D2C-4844-91BD-65D7BE37F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438920"/>
      </p:ext>
    </p:extLst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381BE5-1361-4C7F-8FFE-267A0198E4A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530934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73BEA-A521-41A5-8436-CE59E5643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747908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EFEFE"/>
                </a:solidFill>
              </a:defRPr>
            </a:lvl1pPr>
          </a:lstStyle>
          <a:p>
            <a:fld id="{F6FE86FE-BD40-4E02-9094-7E9362020C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92" r:id="rId8"/>
    <p:sldLayoutId id="2147483693" r:id="rId9"/>
    <p:sldLayoutId id="2147483689" r:id="rId10"/>
    <p:sldLayoutId id="2147483690" r:id="rId11"/>
    <p:sldLayoutId id="2147483694" r:id="rId12"/>
    <p:sldLayoutId id="2147483695" r:id="rId13"/>
  </p:sldLayoutIdLst>
  <p:transition>
    <p:blinds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microsoft.com/office/2011/relationships/inkAction" Target="../ink/inkAction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microsoft.com/office/2011/relationships/inkAction" Target="../ink/inkAction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11/relationships/inkAction" Target="../ink/inkAction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jFBCBmK9E3U" TargetMode="Externa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microsoft.com/office/2011/relationships/inkAction" Target="../ink/inkAction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77724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4400" u="sng" dirty="0" smtClean="0"/>
              <a:t>AP Biology</a:t>
            </a:r>
            <a:r>
              <a:rPr lang="en-US" altLang="en-US" sz="4400" dirty="0" smtClean="0"/>
              <a:t/>
            </a:r>
            <a:br>
              <a:rPr lang="en-US" altLang="en-US" sz="4400" dirty="0" smtClean="0"/>
            </a:br>
            <a:r>
              <a:rPr lang="en-US" altLang="en-US" sz="4400" dirty="0" err="1" smtClean="0"/>
              <a:t>Biology</a:t>
            </a:r>
            <a:r>
              <a:rPr lang="en-US" altLang="en-US" sz="4400" dirty="0" smtClean="0"/>
              <a:t> in Focus</a:t>
            </a:r>
            <a:endParaRPr lang="en-US" altLang="en-US" sz="4400" dirty="0"/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2895600"/>
            <a:ext cx="4572000" cy="4171950"/>
          </a:xfrm>
        </p:spPr>
        <p:txBody>
          <a:bodyPr/>
          <a:lstStyle/>
          <a:p>
            <a:r>
              <a:rPr lang="en-US" altLang="en-US" sz="2800" b="1" dirty="0" smtClean="0"/>
              <a:t>Chapter 1:		       	</a:t>
            </a:r>
            <a:r>
              <a:rPr lang="en-US" altLang="en-US" sz="1800" b="1" i="1" dirty="0" smtClean="0"/>
              <a:t>Evolution and the Foundations 		of Biology</a:t>
            </a:r>
            <a:endParaRPr lang="en-US" altLang="en-US" sz="1800" b="1" dirty="0" smtClean="0"/>
          </a:p>
          <a:p>
            <a:r>
              <a:rPr lang="en-US" altLang="en-US" sz="2800" b="1" dirty="0" smtClean="0"/>
              <a:t>Chapter 2:			</a:t>
            </a:r>
            <a:r>
              <a:rPr lang="en-US" altLang="en-US" sz="1800" b="1" i="1" dirty="0" smtClean="0"/>
              <a:t>Chemical Context of Life</a:t>
            </a:r>
          </a:p>
        </p:txBody>
      </p:sp>
      <p:graphicFrame>
        <p:nvGraphicFramePr>
          <p:cNvPr id="7172" name="ClipArt Placeholder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457200" y="2895600"/>
          <a:ext cx="3962400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r:id="rId5" imgW="0" imgH="0" progId="MS_ClipArt_Gallery">
                  <p:embed/>
                </p:oleObj>
              </mc:Choice>
              <mc:Fallback>
                <p:oleObj r:id="rId5" imgW="0" imgH="0" progId="MS_ClipArt_Gallery">
                  <p:embed/>
                  <p:pic>
                    <p:nvPicPr>
                      <p:cNvPr id="0" name="ClipArt Placehold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95600"/>
                        <a:ext cx="3962400" cy="262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Two Main Points</a:t>
            </a:r>
            <a:endParaRPr lang="en-US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mtClean="0"/>
              <a:t>Species have arisen from a succession of ancestors that differed from them.</a:t>
            </a:r>
          </a:p>
          <a:p>
            <a:r>
              <a:rPr lang="en-US" altLang="en-US" smtClean="0"/>
              <a:t>“Descent with modification”</a:t>
            </a:r>
          </a:p>
          <a:p>
            <a:r>
              <a:rPr lang="en-US" altLang="en-US" smtClean="0"/>
              <a:t>Natural selection</a:t>
            </a:r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057400"/>
            <a:ext cx="4445000" cy="345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90080" y="1732680"/>
              <a:ext cx="3832560" cy="297108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7200" y="1724040"/>
                <a:ext cx="3840840" cy="2982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Tree Diagram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3321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57520" y="2916720"/>
              <a:ext cx="381600" cy="53748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2480" y="2913840"/>
                <a:ext cx="389880" cy="545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Any questions?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mtClean="0"/>
              <a:t>Now you finish the rest of the notes with what you already know!  Good luck!!!</a:t>
            </a:r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885950"/>
            <a:ext cx="2990850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Unifying Themes in Biology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876800" cy="4838700"/>
          </a:xfrm>
        </p:spPr>
        <p:txBody>
          <a:bodyPr rtlCol="0">
            <a:normAutofit lnSpcReduction="1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Evolution</a:t>
            </a:r>
            <a:r>
              <a:rPr lang="en-US" altLang="en-US" sz="1800" dirty="0"/>
              <a:t>~ </a:t>
            </a:r>
            <a:r>
              <a:rPr lang="en-US" altLang="en-US" sz="1800" i="1" dirty="0"/>
              <a:t>biology’s core theme; differential reproductive success</a:t>
            </a:r>
            <a:endParaRPr lang="en-US" altLang="en-US" sz="1800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Emergent Properties</a:t>
            </a:r>
            <a:r>
              <a:rPr lang="en-US" altLang="en-US" sz="1800" dirty="0"/>
              <a:t>~ </a:t>
            </a:r>
            <a:r>
              <a:rPr lang="en-US" altLang="en-US" sz="1800" i="1" dirty="0" smtClean="0"/>
              <a:t>biological organization, hierarchy of life</a:t>
            </a:r>
            <a:endParaRPr lang="en-US" altLang="en-US" sz="1800" i="1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The Cell</a:t>
            </a:r>
            <a:r>
              <a:rPr lang="en-US" altLang="en-US" sz="1800" dirty="0"/>
              <a:t>~ </a:t>
            </a:r>
            <a:r>
              <a:rPr lang="en-US" altLang="en-US" sz="1800" i="1" dirty="0"/>
              <a:t>all organism’s basic structure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Heritable Information</a:t>
            </a:r>
            <a:r>
              <a:rPr lang="en-US" altLang="en-US" sz="1800" dirty="0"/>
              <a:t>~ </a:t>
            </a:r>
            <a:r>
              <a:rPr lang="en-US" altLang="en-US" sz="1800" i="1" dirty="0"/>
              <a:t>DNA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Structure &amp; Function</a:t>
            </a:r>
            <a:r>
              <a:rPr lang="en-US" altLang="en-US" sz="1800" dirty="0"/>
              <a:t>~ </a:t>
            </a:r>
            <a:r>
              <a:rPr lang="en-US" altLang="en-US" sz="1800" i="1" dirty="0"/>
              <a:t>form and function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Environmental Interaction</a:t>
            </a:r>
            <a:r>
              <a:rPr lang="en-US" altLang="en-US" sz="1800" dirty="0"/>
              <a:t>~ </a:t>
            </a:r>
            <a:r>
              <a:rPr lang="en-US" altLang="en-US" sz="1800" i="1" dirty="0"/>
              <a:t>organisms are open systems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Regulation</a:t>
            </a:r>
            <a:r>
              <a:rPr lang="en-US" altLang="en-US" sz="1800" dirty="0"/>
              <a:t>~ </a:t>
            </a:r>
            <a:r>
              <a:rPr lang="en-US" altLang="en-US" sz="1800" i="1" dirty="0"/>
              <a:t>feedback mechanisms</a:t>
            </a:r>
            <a:endParaRPr lang="en-US" altLang="en-US" sz="1800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Unity &amp; Diversity</a:t>
            </a:r>
            <a:r>
              <a:rPr lang="en-US" altLang="en-US" sz="1800" dirty="0"/>
              <a:t>~ </a:t>
            </a:r>
            <a:r>
              <a:rPr lang="en-US" altLang="en-US" sz="1800" i="1" dirty="0"/>
              <a:t>universal genetic code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Scientific Inquiry</a:t>
            </a:r>
            <a:r>
              <a:rPr lang="en-US" altLang="en-US" sz="1800" dirty="0"/>
              <a:t>~ </a:t>
            </a:r>
            <a:r>
              <a:rPr lang="en-US" altLang="en-US" sz="1800" i="1" dirty="0"/>
              <a:t>observation; testing; repeatability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en-US" altLang="en-US" sz="1800" u="sng" dirty="0"/>
              <a:t>Science, Technology &amp; Society</a:t>
            </a:r>
            <a:r>
              <a:rPr lang="en-US" altLang="en-US" sz="1800" dirty="0"/>
              <a:t>~ </a:t>
            </a:r>
            <a:r>
              <a:rPr lang="en-US" altLang="en-US" sz="1800" i="1" dirty="0"/>
              <a:t>functions of our world</a:t>
            </a:r>
          </a:p>
        </p:txBody>
      </p:sp>
      <p:sp>
        <p:nvSpPr>
          <p:cNvPr id="8196" name="AutoShape 9" descr="data:image/jpeg;base64,/9j/4AAQSkZJRgABAQAAAQABAAD/2wCEAAkGBxQSEhQUExQVFRUXGBgbFxcYFxcXHBoZIBgXGhgbFxkYHiggGholHhkbJDEhJykrLi4uHB8zODMsNygtLisBCgoKDg0OGxAQGi4mICYsLCwsLSwsNCwvLDIsLCwsLCwsLCwsLjQsLCwsLCwsLCwvLCwsLCwsLCwsLCwsLCwsLP/AABEIAKkBKgMBIgACEQEDEQH/xAAcAAACAgMBAQAAAAAAAAAAAAAABQMEAQIGBwj/xABFEAACAQIEAwUFBQcCBQIHAAABAhEAAwQSITEFQVETIjJhcQZSgZGhFEJicrEHIzOCorLBwvBDc5LR4RXxFiQ0RFNjs//EABoBAQADAQEBAAAAAAAAAAAAAAABAwQCBQb/xAAxEQACAgEDAgQEBAcBAAAAAAAAAQIRAwQhMRJBBVFhcSKBkdETMqGxFEJyweHw8TP/2gAMAwEAAhEDEQA/APW6KKK0FQUUUUAUUUUAUUUUAUUUUAUUUUAUUUm4xhsSzzZfKuXqBDSV2I2yuW9ba9aAc0VzQbGs0MQpDBgim0WKd3eTqAc/SRHOpcEMaGVbhQCZYgqxyyCcoOvMjXYFY1mosk6CiiipICiiigCiiigCiqvEEcqMknvDMFOVivMK0iDtzHOlq/bM0ZYTuwc1tjGXXUxPeiZGwMcqgDyiudsnHItoNByhe0ZjaGY6SZ5c5Meg510C3ASQCCRuAdR0npUg2orE6kcxuP0rNAFFFFAFFFFAFFFFAFFFFAFFFFAFFFFAFFFFAFFFFAFQYjGW7ZAdwpMROkyyoI9WZR8RU9UuJcMS/lz5u6HAKmCMylT8RoR0IB5UBPbxSMAQ6kHLGo1zCV+JGorVMbbYkC4hK7jMNNAT9DVA+z1nXxgEZYBAGUkll2mCTvuORFQL7LWg7NnchlQR3QQVDqCGUA+FojykzNRuSNzi7YIGdZOwkfD51ul5W2ZTpOhB0mJ05TXFYIYS4qSL6tKFRKkh7inKMwGrtkOklRHKnns3bsqX7MXMxGpuEElVuXVBBHmDp5D1KwPaKKKkgUY7gK3b3aliNACsCGjaetaWeAAMjFyWRiQ0amXRzmM6khMs+6Y5a3OIcRFqBlLE+cUvOPvOdMqAbxBP1/8AFVSyQjydqEmPqK58cTu2yob94DMkAAL6kU2tcRtNtcX0JAPyNdxmpESjRaorE0hxXtXZUkJmuRzQAj4FiF+M10cj+oGxtsHKblsN0LrPymvN/a3jGMxFpjbFzD2xuuYBnEanMmnLw/OvNeJ2h4ladNdSfqYq2OO+5zZ9EccwLX7RRCoPLNOU6EaxqYmR5gVVX2fykFbhBDZ5yyS2fNDd4Tb/AA9QDPKvDvZ/2wxWDIFu6zLPgY51PlHL1Gte6eyfHBjcMl/LkJLArMwQYMHpzricOnk6TKyey6hAvaE7SWWZhmMxPi1gHkBU972dVnd87KXJOgAytM5gfeHWnVFcUSKMBwMWnFzNLAAGFyyAHEHU7lsx8xNN6KXcU4qLBWVLAgkmdF1AE6GJJ5wNN5gVPBAxopOPaOzoCHzaSsAkEkAKYO5mekVsePW8oIVySV7sANBEhhrBEedRZI2opI/tRh8pIYt6RrrlB3kDN3eo5iNazb9prLAFcxJEhQBJMAxEyDBnWPnpSwOqKjw93OittmUH5iakqSAooooAooooAooooAoorDNAJPKgM0VRtcXsNEXU127w8/8AsRO0gisXuM2EEm4vw1O8agba9aAvE/Xas1z3GexvFW+0W7ZVTqQGIHdcnxADRZ1EjcRFU7mBU+HHZVBDEHMdrp5m5oIuLbPp6iosk6wGazVDglhUsqFcOsuwYCJzOzbSdpj4VfqSBXjXtoCotISRtlWNiAIjXQkfE9aiws7l1t6eG2ikjUmPqTRdtl7nxNWcLgrgJkanbTSK87Lml1VZqjCNEvC8Yt7tAuf92YOdQs+Y8qt1Fjla2oI1/CsjTy8qwLZ5DL8T+m1XYs0ntVlcoLmyDHYPOZqs2EI3B+VNqyxmup4W3aIjkpUJrXD851mJ9Kurw2yDPZW565Vn4mKt0Vbjh0o4lLqMBQBAAjpypdjOAYW7/Ew9pvPIAfmNaZRRVhyeYe33s8mDsPcw4KIYBSWZQddxOx0rzTFDMqnLIKzAhdfMD/3r6VxWHW4jI6hlYEMDsQa8L9t/ZZ8Dekf/AE7NKOdZ/A3mCPjv6X45XsctHDsIfYjYgf72r6C/ZXhXt8PQuCC7u4nfKSIMctq839juELjsUqhXe2GBvPBygLrlzHQk7R517leQ5It5UIELKyo6d0EaVzmlbomPBm/fVFLOwVQJJYgAD1Nc3d/aDw9Wym/HnkuR88u1K/azAYg227eXtjUG3kIB2GYFQw+BNeJ8QxqsMgQDKYUgnl5UhBNCz6a4bxexiBNm9buD8LCfiNxVH2gxhR0VbVu45VigZSxLQSQseHYSec+VfNqY11YMpKlR3cuhEbQRqBXrv7IeP4rEXLlu9ea4iWgwDamSwA7x161zPHSslM62/iLqkn7IjsB3WFs+MOoyzqYC5mzbHQDUGs2Uudy19nQWwGJHZllJCNlYlpEyFGpzHrXR0VXRJy1lr2Re0wttiT32NqSCSZuFRuAABA1MjWmPCrJcOL9i2J59mBINy53WncgKp/mFOKKUDAEaDQVmiipICiiigCiiigCiiigCsMsgg7HSs0UArPs9hyoU2+6BAGe5EZmaD3tdXbfrG1IsXdw1k3rTYdggIByXbkMItsC4DSCS8TroInWK7GiaiiTkcViMO1q8yWCcrhXDNcQNncoSYOpHeIHIEQROmuKxmHZWY2HzZGdZusoIW4xABD//AJEzdmNhJ8q7CaW8X4/Ywo/e3ADEhRqx9FHLzOlKsWScHCC1FtSiq1xcpJaGV2VtSTIzA1erzfiX7RbrEjDW0Qe9dljHWAQB6Saq4X9oeIVxm7O8umYBckflYGJ+BrrpYpnpuQA5qt28aNudJeF8fw+IbJbuKbmWTbJGcDzHlz6UyCAcqx5NO3K4lkZqqZK7zrzrSoL+KCnKAWf3R+rHZR678pqFrLP/ABG09xZC/wAx3b6DyrtzhhVdyqeRdzbE8RRM2pYruFEx6nZfiRS7H8ba2pYhbY1Ooa4xhSxGVNM0KdATNT3MSpy2kts6PKMyABEXKZJJgEcu7OpFUWsC5byXBMGG3HeU7j4iRWeWpk+Ni/SqORtNblZ+PqdDduGdlUKub952YhgJ1P4tqoLx9GK5kuw3Z73C2ra+8RABU9d9NK1v4R7dxsi2VGZirMqCAVLxqZ711jJ822q3w+xdDBizEaAhVZlYRczEZUA8TKRqdBqaqnlr80vqzYopPj9CcAFbLkFMxkjO2g7N21M+nyqxhnR1D23LKdQyXGgjlBDa1m+CShyXIDEn92+2RxtE7kVH2NkAA2woAgZrRUAchLKAKw5Mqcvgl9GROrLi3bg2uN6MFb6xmPxNGKvdojW71pLqNoyjSf5W0/qFVbdi2fA0fkcx8gY+lbZLi7MHHRhB/wCpdP6ashq80P5vqVPHF9hhwk2LarasqtoDa3GX1j3j5gmmVc22IXw3Fyz70FT0723wMHyqzavOnhMr7jSR/K26/UeVbcXiEXtNV6lMsL7DbE2BcRkbwsCD6GvAvaP2ebDtdtXBmKFmVoiVJJBHXSvecLjFfTUNzU7+o5EeYpT7X+zCY61lJyXBOS4Bt5N1U9K9XFkXK4M8os+a0syJaQORykg/Gvbv2QezVzD2mxF0FWuoFRCNeznNLcxJ2HSuU4R+zXGfbFF1AtoOpdwwylQZOWO8SY+te3XbgUFmIVQJJJgADmSdhXWWV7II2orhOM/tSwtlgqJcvTswhFP5S2pHnFWuCftJweIIVi1ljEdoBH/UCQPUxXHS/Imx9x3DPcRQjKpDfecoD3WAEqCTqZjQ6SCCKXXcLiyGyYm3JB3bw6KVIhORV9+X0acU4d24tkOBlMzAaV0kCdBMDvbjlVP/AOF7IUKC6hVKrGQQDb7NvuayvXblFcEk/ClNoP2t1GNy73YYnUhRlEgazOg61esYy2/gdWgldCNx4h8KX2vZ20pQqXGQqR4NcpBE93qomIJrS57MWWDA5+8SSZWQSVJju7d0U3A1s4hXkKytliYIMSAR9CDUtL8FwlLTl1LFjnmconN2cyFUD/hiPU0wqSAooooAoqDG4kWrbXG2USfSl59pLAAJZlnLGZSslgpQa6SQwPkDrFAN6jS8pEhgQSQNeYkH5QflSlvaaz3CM7IwJDhTlgMqk9TBJ5fdPlKnGJhbmRWu4gibhtgKsHM2Z4/d6gERrrqBzqLJOtF1feHLmOe1b1xf2TC9qHNy4BmKoqrkCkOzOLhjbNciTtsDrFdpRAK84/ajhj21q4ASMmXykMT0869HpV7ScJGKsNb2bdT5jlXSZB4lcuySIGvTlVr2b4VdxV4LaXbdtgo5FyB/5NOOD+yVy9f7NlKIp77DoD1PMxpXq/D8DbsILdpQqjkP1J5nzqXLsixuhPwX2Tt2HW4zveurszQoBiDCqB1O800e+bmlswvO5v8ABJ0Pm2w8+WLjdqSB/DEhj755gfg6nnttM6vdJPZ24GWAzRommwGxeOWw3PIHDmz0+mP1M859kZLrb7iLLHXKDrr952PLzMkxpNYOHmWvMCBrGyKPMHxerfIVkZbfdUFmOsTqeRZ2Ow8z6CdBU1rByQ1w5juB91T5DmfxHXpExXjarXY8HO78v94GLDLJxx5ka3Wb+Gsj3m7q/Dm3yjzpQ2KsBrpdrjkMcyqGUZlDgwFM/wDCbxGDGkzXTUovcRsWs5UZyWzNlEjNCrJY90RAnWdz1rxZa/PmbStf07fVnoY8McfHIvTibDN9nwyka5cu5juktlBBGfMJDHarTYrEs9y1lyns7mVgsDNottgxJgk5jl1gZdZmstxK8dhbQdIZz+qgfX41GcRcP/Ff4BB+i1W8Um7aXzdlvSzD2sZowOozd2VkjZZUHLPoYp7hi2Rc4h8ozAaw0a/WkIxThhmuvlCuW8OwE+7UtviEAdpceyTsGNtge6G1YKQNDtI20neuMmCb8vkVymoumN7+Etv4kU+ZAkeh3BqhjsCEQtbZgeSk5gWJgDXvCSQN4rfDY9mnK1q6AYOUlSNAerawRppvQ2NVriI0oV7xDaAnVUEjume8d57o0rmDzYns3/voSpxlwVMQjJ/EXT3h3lj8Wkr8RHnVb7OV1tEAe6fCfTmvw08q6al+J4YNWtQp5r9w/AeE+Y+INbMHiKe2VfP7o6FaXA+hlWGsbMPNSOXmKYYTHkELdO8BX2k8gw+630PloKWcQsG4jW9UaVJU6SAwMGN0aCJEjU+Ypdw292f7i6qidgCCuuY5SvJTBiBGomCcte3p9RLH8UHa8jicFLk7VyYMamNATGvLXlXDe0T4u4jpdTs7ZmWCtcEfmQwo9R610uCxZQhHMqTCMeR5Kx/Q/A6xLWvew5o5I9UTHODTpnzZxNmP7t18wYiOkczpFUGXKOXKvYPbX9n5vE3cMQG52zoP5CdvQ15Pi8OysbZDK4MMGGUjlzrbFprYrO3/AGTY6+cStvO5tZXLJJyrpoYJgaxtzNex153+yXhGRbt8xP8ADEfysxnb3flXolZ5u5OjtcBRS3H8btWWZXzSqox05O5QR6ESeg1rDcesd2GLZjGinTRiC0jQEKYnflXIGdFLTx2xmy9pr3fuufEMyyYgSNfQHoaZUAUUUUBrcthgVYBgdwQCD6g71Wu8PtEH91aJiBKKdhCjbaAB6CrdFAcnZxNyFLYBSSpMrajXKZkMJUyo05hhB0qbFvcHZMmFQ51YXFNrXmq5iAYXL93oYrpq0vXQilmMAbmook5u8WkkYO3KtqOyMsq22IKtljVgqrqY0neK6c1yfF+M3XOW0ezTr94/Pwj018+VIMdizZBf7TdzATAZmO3Saq/GjdIs/ClVnpdFcZwL20DLF8HRQQ+WCfVf+1dbYxSPIVgSNwDqPUbirU7K2qJaqYpyx7NSR77DQgclB5MfoPUVNir2RZAknRR1Y7D06+U0o4nfFu2bYJa48zHiPhLtoQQYOgG3d5AkUajJ0rpXLK5utkGJ4mReWxZUGIFzdSgOWCukaKZjyA51dPci1aAzb67KCTLvzMmfNjPmRU4bghYtjuDtW05STyDEaaASxG8E6neDE4y6lzsbIHaEhmdhOYwR3gDonhG8gDTmV8HW6r8JdMPzP9PX7E4cPW7fH7jb7P2XfXM0x2k6lvxDzEnQctANAK2xvEUtgfeZhKqsEsOvQL+LatOI4/s4VYNwiQNYUe83lOw3PzIQIvZMZMq51Y7hjy8lJOg2B056fP4sLyvrn/09NRLeIuvd/iHT3FnL/Nzf46eVaNbBUrGhER5bVvRWxJJUiyiHCuSgncaH1Bg/UVNUFvR2HvAMPXRW/wBPzqeunyCJ8SLbZyCQqMY8y1tdTyAzankJPKqn27BGJslMpGqqFCkq4HgOpDKU6hiPWmmB/jL/AMu5/daplewqP4kU+oHw1quU1F738mYc7+MRjBYa8e5dMuAYJnMMhAPeGZu6xnX9NGHDLA7PXvBgImDKgBVnlqBMbSxrGNwNsFSqwxlFgkABpLmNpjMfl5VeAruDtWXaWN3IhRGt/wAM6e4xOX+U7p6ajyq5hsSHmJBG6nQj18vMaVFVTGSWUJpcGob3F5luoMRl5/CRTl08cnGzNMo+RexmEFwa6MPCw3H/AHHUVz2PwPadx+5cXVWX0IzLsSpBOkgg8wQDXQYTE5pVhDruORHJl6g/SqWNvC6wQK4IZlS7Ay9oFJKxOYrCkHSNN5iqtLnngn0y4/YqYg4fiiC1q6CQsguSsKIEC5oo15RvO0CT0XDMUf4bmWAlWP3l8/xCQD1kHmYScVwhvW41DKZK6HvCDESAToCDpyIImQcLxfaImoW4oDL8tGAnwkEA+pFfS6bUfhy6lw+fuVzh1KjrK4/2y9hUxtxLquLVwQHOWcyjbb7w29PSuqwmIFxAw0ncdCNCD6GsYnFBBrqYJgbwP8V9BGXdGJrzIODcLt4Wytm2O6vM7knUk+Zq9Xk/tD7e33uNbtE2gDAAENtJLMdR6CK5ce1eOtPpibsg6gksPk0iu1jZHUew8bvoLoU2Fus2RQWMEznjTKe6NZPKdqofarSgEYTVSMgltTkY66alQcpkHKWIHnzvs1+0wM4GLtLmiBdtrrHMMOnPQ/CvSsJikuor22DIwkMNjVbi09ybOXd1U3gmFQMtq80Eucz2gqIJjwEOwB3IBgCKYLx55ytZO5GaWC6KjGe6YnPC7yRGlPqJqKJKHB8a11JdMjALI1g5kV9JEjxQRyIOpq/RRUkBRRRQBS7j9sth7gHQHrsQaY1q6yCDsRBqJK1RKdOzzHEX7oDd0gATrEmdonaeppNYJuNJ35aAiPU76103E+E3A9xSQcxkRoSOQM8oFbcN4DmOVBm8zsPWP0rHFqO3c1S337CabkCLTXGJgKmhO+oblGm3Wrns/wCyuJGIW8tp8MVMlnvl8w5goB3gRyNd/wAL4Wtgad5jux/QDkPKrWJvZFZt4Gg6nkPiYFao2o0zPKSsrswZyxMLbkA8s33z8BpPLv0p4Vbt37jXsjqQ2mYllJiAVkaeEGF7pJDamDU/EbF7IttAGXKe0MgMzEqYUGAQ3fzd5fEII5TWcGLdtLC6ZtG1J03cySTr4d9Mwrys+ZLqyS4/sjNvJ7dyPF40KvaEKxfu2kadULAM0AEnNIOgOmQRWnDTbs2TeVXDXNFRyJzSe7mGpEgkuZMAdABDgLov4ssoORAwBWQvIKp56wxIgDuqCSRFZ4jeZ7udYKrKqp0nXvMD1JEa6QBqJNfLSbzZH1d93/ZHqY4KKpGFB1LGWOrHqf8AA6DlQ6gggiQdCDzFa2bwaY0I3U6Eeo/zsar47Hi0RIJkE6Ry1O5GkTWlJ3SLiSyxU5GM+6x5jofxD6jXrFik9zjNpzkh80mNBowBKmZgEwYnlvoam/8AV1ChmVhLZeR5AljBgDXqfjXThLyFot4nTK3unX0Oh/UH4VPSa5x20wgq+VhEwOeadj7omfPrV3A8QW4SAGBCg96NQQDpBPUfOjhJLdC0MMD/ABl/5dz+61Tek+A/jj/lv/dbpteuBVLHYAk/CsuXlGHUfnK/iuk8kGX+YwT9MvzNT1DhLZVRPiMlvzEyY8pNZxF4IJ1J2AG5PID/AHpqdhWhKlRvxx6IJGMTeywAJZvCP1J6KOfw5kVnD2Mg6kmWY7k9f8AcgAK1w9kiWbV236AclXyH11NT116HZFftEwVMMuqn9QeqnmP8gVSx66C/bXKwYdqA2Q6AjvkRmgwO9IykkA6UyqnaxSi5K6o3dcjwhtlM7E/dMTymIqjNC11Llft5HE49yG5iFuot9JEhc6ncKSQrEeRnXmNeQpBjv/l8QtwBQjCGOXXVhPh1PKJB3gZdZdYe32GJa0Qgt3pgaAnunxaQ3MTOc6TI2w+H3Rt0JCtEkadxhP3spGvWav0WVL4O3K9v8FRb4fcy3I5XP7wP8qP6R1rh/aS5jQ7G9axBUnaxAUjkGuLmaPgP1rq7bl0BGjD6Op/TMKf2LodVYbMAR6ETX1Xh2e4dL7GTPDezxXH4pBbLrbuTz7Uy6npmI76xtXL4i0wY5iBmWT617/x/2ftYtYeVbk6xO0ag6MPWvD/angF7B3+zuGRuj8ipJ26dPKvUhJMztUKLIZo0J57f5r3v9nltlwFkOCD3onoWJBrw/AYFnZUSSzaALuTMAaV9E8MwvZWbdv3EVfkADXGZ8ImJaoooqo6CiiigKPFWugL2IkklTtpIMPr7pjToTSe7xjFrkXsVzsdFgyRlcs3i0yEAfinQiRXTVzycBvKe7iGUZiYliAJBGhME+L1z+QqGSaDH40EzZBnNHdgD9yCo8Wv7wEGfe8qkGMxmYr2Q+93yumh0MB9QwOgmRGs89sTwK49pF7Y50YkMcxiSu0mTsdTtNZu8IaO9eOQRBL3ARDZt831OvLaoA0u4cXUGdYJAnqDG01JhrARQq7D6nqagw+MQKitdRmygEyO8QNT8d6tg0SV2TbqjNVcZq1tepzH0XUf1FKtVUOt0+SL8yWJ/RfpVeeVY2VzdI0fW4o5KCx9T3V+meqfEMVBuQCWKlFCzIHdLtKgkaui6A6xpExdw2rXG/EFHooE/1Fq0wWHt3bSEhXmWBmYLEloI/MQRXzXieVQxJPu/8nWljc78ithV7LCyrHNcgqSSSMwAXfXurrGnhOgqsqgAAbAQPSrnGG76KNlBYjzPdWPgHqpXlYF8PV5npxRHeshoncbEaEehqIuV8YzD3wNR+Zf8jTyFWaK0JnRGqKRICkGYIAMzv86y6aaAE7gHaRt6etRth4Mocp5j7p9RyPmNes7Vm3iNcrDK3Q7H8p5/r1Ap7AxYyMJCga6iBII5HzFZDQ8QBKggxqYMEH0lY9TWt5SpzqJ94DmOoHvD6jTpGMSwhbgMgEGeWU6E+kGfhU8kF/hw/e/yH+4f9quYsyUTqcx9FIP92X4TVTh38Q/k/wAirFlpL3DoNgdu6syf+rNr0iqkrnZm6OrN7E126FBZjAH+9BzPlUVi2Sc77/dX3R0/MeZ9Byk62gbhDnwjwL/rbz6DkPM6VuLI5a1kaDJ0zQDqp1AIJEA66xOxnS9LsbRnUN3EAHKAWboOXmx2Uevwmk9pcd3czJH3oCzHOJ0ze7y96pGt4sC2FKmLcPJBJeDJkjUzljl4p5VPR6ojqGP2ct/EMj3B4fjzf4wPKprloMpU7ERppp5dKRrZxsjvrrGbwkDuIGy6e8GIHmZ5U04cLoVu1IJzGDpqvLQaD9YiY2CS9Qn6FTH21CjEsrM65VcZ3VAVbxsqAkgEAgQeR6mtrl3OLV3SXXK8bZozqBqdhn1npV3s83bWx95cwnqQV+XdB+JqnZwDWsM+YKCG7SAT4QQSCPCGgEd3SsOOSx5V718n9ilqmQ2tHcdYYf2kf0g/GmfCH7rL7rGPRu9+pI+FLLwh7Z/MvwIzfqgq7w5ouEe8n9p/zn+lfTaCdZa80U5lcRrSP2u9nkxtgoYFxdbbdG6H8J2Pz5U8or3U63MhyXsV7GJgwLlyHvkbjZAeS9T1autrV3A3IHqQKyDIkajrUN2BPxMMr3CLtpM6Wx37hQjIzlisDmGiZERzpZes4jKuXFKWnv3O1GRIUAysiZIOkaGTUnGnT7YiuHIi0YXL33LXFtiWOgEmdhqKr5cK+QAXjbcDvSmqhkspI8WUF8s6HSTm3rkk6HhuIACW2uq9wqzd1s0rPXcgBlGY771fqhh+E20uG4ubMTcMTpNwqXO065F5wI8zN+uiAooooBV7Q8UOHtgqssxgTMDSSTG/pXJ5rl5s7tPQGYHw5V0vtdaLWQQNnBPlv/mKRIkCBqSsgD46+Z6Vk1E2nRpwxVWLMet1SpRAwmGkGAPIctJ138qa2eMm2sq8ZtQIzac5H+av4axIgeh8tOhqlGIDC3YCZ3GVi48KjYgqP18qqxyUpKzqa2Yz4B7V2sTcNmCtwCQSpCv1yzzHSm9nxXPz/wChB/ik3AfZRbDC5cdrt0agyQqnyE6/GnOH3ufnP6LV2qb6PmYstVsVif3F0/8AO/ueKVs2bGBABkCHNNsanXZyNTMaA8qZ/wD2x87ZJ9SpJHzpFxG6wvX1Cgd3Qh2ZiIBbuQCCc0aGNo1JA+R8Ztzgl5S/XpVmnRLaTGFzDTceGcRlUd4nZQ2zT721Y7Bxs4P5l1+akD6VX4EItbRqZGuhgSDO2vLltW17GOLmUJKyqzA3aN2LaR0yn1r09Jgj/DwUley3PRpUSnON0B/K3+GA/WsdrG6uP5S31SRVbDcYDsMqypUtPOQJgAbnQ/Kq6e0YbLFsyQCQT/8AsCmIGukkekVZLRY3wqOfh8xil9Tsyz0kT8RuK2uWwRDCR0NLk42r5JtGGKiSQRLM66dfB9fKmf2NOQy/lJX6KRVEtBXEglfBXhk2l16E94ehPi9Dr5moQy6xrbaQw2yMd5B1AM6jkdeelu5Zyie0IH4spHzIB+ZqrdsM+qw7RGZFcSOjQHBX10rj+Cy9t/YiW3JY4deYA+/kyDzfOFBjpOvpVwFSo1AspAE/fI0Hqv8AcfLfncPgcat0zZ/de9nEzGXVQc0ZdOvxg09tNlgsUVhoDczaD8KFUCj0jbnXOTSZMe7iyrG422mXM7v4e4vvEd4/lU7erfKpbNhVmNzuTqT6k1oLTne4f5VUD4Zs2lH2ReZc+rt+gMVmNBM9wLuQPUxUP21ORzflBf6qDW1vCouyKPRRU1NhuV/tBPhtufMwo/qM/SjNcP3UXzLFj8gB+tWKKWCvYDC6hZlMh1gKR7rc2Pu/Wr+It5kZfeUj5iKpv/Etfmb+x6YV5ur/APRP0Kp8nMXHm2jeds/NlB+hNXcKYu2/PMv9Jb/TVBf4CflT/TV6x/Ftfmb/APncr6bTOssfcpn+VjPF4lbalnMAeUknkABqSelcb7c+0GKs2Q1pDbDAy0gsu0ZgPBM7/wCzp7Z8fu2bhEdii6LddGYHTUoACCeWpG1JsPw/D4hGu/bXd/vBhAIjVYkmIJr6eMapswNnFY+5cuDNLMN2JMsdhmIOscqk4Hxi/h2BtXGTnAbQjzXYir3G+IhO4uoy5R8gBPwiRrSG0+ugmBoNuZ51bVrc5PX/AGU9s1xN0Wb1tRdPgdRIaJMEHVW56H5V2K4dBsqj+UeUfoPkK8q/Zbhs2LJykC2hPXvGF332Jr1qs0kk6RYuAoooqAFFFFAQ4uxnQrMTsYBg8tDVDBcLCqC5lzzOsHWmtYIqjNi6+CyE+kpOmbRYBBE7yNNJn51Zw9gICBz1J5n/AH0qRRAis0xYVDd8ic72CqljxXPz/wClTVuqTZld4RmDZWmVAmMpBkzoFB0B3pqIOUKRRNWiqtwNh7mUhgO1XQg7MwgxziqLd7FMhXPbKgtJZgDlGWVnINhuJpomCYKyKlq0rZycstqxJYwAupJJmdzUVrgYFw3DduZjvlOVT3Qvh16fOvA8Q8Iz6pxcKVJ8+tVx7F+mmsd9RXt2wrXFUAAMIAEADImwHnND31G7AHpIn4DnTP8A9NtzJXN+Ys222jEirFu2F8IA9AB+lelpNBLFhjCct0qNL1fkhOpY+FLh/lK/V4H1qVcNdP3VX8z/AOFBn502orYtNBclb1U3wLV4cx8VyPyrB+bFh9KlXhicy7erEfRYBq7RVixQXCKnlm+WQWsHbUyqKD1CifnvU9FFWFYUUUUBWOBt+4Aeq90/NYNanBe67jyMMPjmBJ+dW6Krnhxz/NFP5HSnJcMpm1dHNG+DJ9e9WpuMPFbaOohvoDm+lXqKyT8M08u1ezLVqMi7i/7WnM5egYFCfQNE1MDVkioGwVs65QD1XuH4lYJrJPwdfyS+qLVq/NEX/Et/zH+mP8/WrzMACTsNTVMYGGDK7ggEakMIME+IT90c6xikvFGUG22ZSATmSJEfin6V4+r8E1Up3FJr3+9EvPFsSQRZQc/3QPxZAavWB+9tfmY/Ds3H+RVXHYO8TbgFQrhngLcDqAe6NQQZymY5bVb4frdGh0VplWUiSkSGAOuvyr1cGCccsepdyJyTi6GzoGBBAIO4IkH1Brl+LewWEugm2nYvrDISBP4l2ieldVRXvJtcGOjwX2o4acJdyYgEnL3ToQw2metIrDNIC7TpMDz1r6F45wOzi0yXlzAbEaMv5TyrlcL+zDDrcDNcdkH3YAJ8i3SOlWrKq3Oekz+yrAstq5dIIDtC7iQJkweU6A+td3Wtu2FAVQAoAAA0AA2FbVTy7OgooooAooooAooooAooooAooooAooooAooooAooooAooooAooooAooooAooooAooooAooooAooooAooooAooooAooooAooooAooooD/2Q=="/>
          <p:cNvSpPr>
            <a:spLocks noChangeAspect="1" noChangeArrowheads="1"/>
          </p:cNvSpPr>
          <p:nvPr/>
        </p:nvSpPr>
        <p:spPr bwMode="auto">
          <a:xfrm>
            <a:off x="168275" y="-1295400"/>
            <a:ext cx="47625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99240" y="2097360"/>
              <a:ext cx="3648240" cy="385596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9160" y="2085840"/>
                <a:ext cx="3668760" cy="3877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Emergent Properties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 rtlCol="0">
            <a:normAutofit fontScale="77500" lnSpcReduction="2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en-US" dirty="0" smtClean="0"/>
              <a:t>Property </a:t>
            </a:r>
            <a:r>
              <a:rPr lang="en-US" dirty="0"/>
              <a:t>that emerges from interactions that occur due to increasing organization. </a:t>
            </a:r>
            <a:endParaRPr lang="en-US" dirty="0" smtClean="0"/>
          </a:p>
          <a:p>
            <a:pPr indent="-274320" fontAlgn="auto">
              <a:spcAft>
                <a:spcPts val="0"/>
              </a:spcAft>
              <a:defRPr/>
            </a:pPr>
            <a:endParaRPr lang="en-US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n-US" dirty="0"/>
              <a:t>With each step upward in the biological hierarchy, new properties emerge that were not present at the simpler organizational levels. </a:t>
            </a:r>
            <a:endParaRPr lang="en-US" dirty="0" smtClean="0"/>
          </a:p>
          <a:p>
            <a:pPr indent="-274320" fontAlgn="auto">
              <a:spcAft>
                <a:spcPts val="0"/>
              </a:spcAft>
              <a:defRPr/>
            </a:pPr>
            <a:endParaRPr lang="en-US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n-US" dirty="0"/>
              <a:t>Life is difficult to define because it is associated with numerous emergent properties that reflect a hierarchy of structural organization. </a:t>
            </a:r>
          </a:p>
        </p:txBody>
      </p:sp>
      <p:pic>
        <p:nvPicPr>
          <p:cNvPr id="9220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400" y="1219200"/>
            <a:ext cx="4292600" cy="3993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7395" y="5088404"/>
            <a:ext cx="43156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But, with more emergent</a:t>
            </a:r>
          </a:p>
          <a:p>
            <a:r>
              <a:rPr lang="en-US" altLang="en-US" dirty="0" smtClean="0"/>
              <a:t> properties organisms become</a:t>
            </a:r>
          </a:p>
          <a:p>
            <a:r>
              <a:rPr lang="en-US" altLang="en-US" dirty="0" smtClean="0"/>
              <a:t> more complex.  Like chlorophyll</a:t>
            </a:r>
          </a:p>
          <a:p>
            <a:r>
              <a:rPr lang="en-US" altLang="en-US" dirty="0" smtClean="0"/>
              <a:t> and photosynthesis.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8280" y="467640"/>
              <a:ext cx="6750720" cy="512388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280" y="463320"/>
                <a:ext cx="6770160" cy="5133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considered living?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2057400"/>
            <a:ext cx="15843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6443663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2360" y="707760"/>
              <a:ext cx="5116320" cy="579528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2640" y="704520"/>
                <a:ext cx="5131800" cy="5807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713163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4572000" y="838200"/>
            <a:ext cx="40863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Reductionism-The approach of </a:t>
            </a:r>
          </a:p>
          <a:p>
            <a:r>
              <a:rPr lang="en-US" altLang="en-US" dirty="0"/>
              <a:t>reducing complex systems to </a:t>
            </a:r>
          </a:p>
          <a:p>
            <a:r>
              <a:rPr lang="en-US" altLang="en-US" dirty="0" smtClean="0"/>
              <a:t>simpler </a:t>
            </a:r>
            <a:r>
              <a:rPr lang="en-US" altLang="en-US" dirty="0"/>
              <a:t>components that are</a:t>
            </a:r>
          </a:p>
          <a:p>
            <a:r>
              <a:rPr lang="en-US" altLang="en-US" dirty="0"/>
              <a:t> more manageable to study.</a:t>
            </a:r>
          </a:p>
          <a:p>
            <a:endParaRPr lang="en-US" altLang="en-US" dirty="0"/>
          </a:p>
          <a:p>
            <a:r>
              <a:rPr lang="en-US" altLang="en-US" dirty="0"/>
              <a:t>Helpful in biology-Watson </a:t>
            </a:r>
          </a:p>
          <a:p>
            <a:r>
              <a:rPr lang="en-US" altLang="en-US" dirty="0"/>
              <a:t>and Crick inferred the chemical</a:t>
            </a:r>
          </a:p>
          <a:p>
            <a:r>
              <a:rPr lang="en-US" altLang="en-US" dirty="0"/>
              <a:t> basis of biological inheritance </a:t>
            </a:r>
          </a:p>
          <a:p>
            <a:r>
              <a:rPr lang="en-US" altLang="en-US" dirty="0"/>
              <a:t>with the study of DNA.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1</a:t>
            </a: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685800" y="838200"/>
            <a:ext cx="301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Levels of Organization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7040" y="700200"/>
              <a:ext cx="5682240" cy="202428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040" y="691920"/>
                <a:ext cx="5694840" cy="2039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2967335"/>
            <a:ext cx="8085868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Systems Biology!!!</a:t>
            </a:r>
          </a:p>
        </p:txBody>
      </p:sp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1066800" y="5942013"/>
            <a:ext cx="6770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hlinkClick r:id="rId5"/>
              </a:rPr>
              <a:t>https://www.youtube.com/watch?v=jFBCBmK9E3U</a:t>
            </a:r>
            <a:r>
              <a:rPr lang="en-US" altLang="en-US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Three Domains of Life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mtClean="0"/>
              <a:t>Bacteria</a:t>
            </a:r>
          </a:p>
          <a:p>
            <a:r>
              <a:rPr lang="en-US" altLang="en-US" smtClean="0"/>
              <a:t>Archaea</a:t>
            </a:r>
          </a:p>
          <a:p>
            <a:r>
              <a:rPr lang="en-US" altLang="en-US" smtClean="0"/>
              <a:t>Eukarya</a:t>
            </a:r>
          </a:p>
        </p:txBody>
      </p:sp>
      <p:pic>
        <p:nvPicPr>
          <p:cNvPr id="13316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1388" y="1524000"/>
            <a:ext cx="6424612" cy="355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2362200" y="5065713"/>
            <a:ext cx="5319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LUCA-Last Universal Common Ancestor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3640" y="4889160"/>
              <a:ext cx="5190120" cy="84708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8600" y="4881960"/>
                <a:ext cx="5203080" cy="861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Taxonomy 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2533650"/>
          </a:xfrm>
        </p:spPr>
        <p:txBody>
          <a:bodyPr/>
          <a:lstStyle/>
          <a:p>
            <a:r>
              <a:rPr lang="en-US" altLang="en-US" smtClean="0"/>
              <a:t>Classification has changed from appearance to DNA</a:t>
            </a:r>
          </a:p>
          <a:p>
            <a:r>
              <a:rPr lang="en-US" altLang="en-US" smtClean="0"/>
              <a:t>“Dumb King Phil Came Over From German Soil”</a:t>
            </a:r>
          </a:p>
        </p:txBody>
      </p:sp>
      <p:sp>
        <p:nvSpPr>
          <p:cNvPr id="14340" name="ClipArt Placeholder 3"/>
          <p:cNvSpPr>
            <a:spLocks noGrp="1" noTextEdit="1"/>
          </p:cNvSpPr>
          <p:nvPr>
            <p:ph type="clipArt" sz="half" idx="2"/>
          </p:nvPr>
        </p:nvSpPr>
        <p:spPr/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6258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http://upload.wikimedia.org/wikipedia/commons/thumb/a/a5/Biological_classification_L_Pengo_vflip.svg/150px-Biological_classification_L_Pengo_vflip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9239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7320" y="517320"/>
              <a:ext cx="5119560" cy="385020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960" y="512280"/>
                <a:ext cx="5138280" cy="3864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Charles Darwin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 rtlCol="0">
            <a:normAutofit fontScale="925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en-US" dirty="0" smtClean="0"/>
              <a:t>Natural Selection-Darwin inferred that individuals with inherited traits that are better suited to the local environment are more likely to survive and reproduce.</a:t>
            </a:r>
          </a:p>
          <a:p>
            <a:pPr indent="-274320" fontAlgn="auto">
              <a:spcAft>
                <a:spcPts val="0"/>
              </a:spcAft>
              <a:defRPr/>
            </a:pPr>
            <a:endParaRPr lang="en-US" dirty="0"/>
          </a:p>
          <a:p>
            <a:pPr indent="-274320" fontAlgn="auto">
              <a:spcAft>
                <a:spcPts val="0"/>
              </a:spcAft>
              <a:defRPr/>
            </a:pPr>
            <a:r>
              <a:rPr lang="en-US" i="1" dirty="0" smtClean="0"/>
              <a:t>On the Origin of Species by Means of Natural Selection</a:t>
            </a:r>
            <a:endParaRPr lang="en-US" i="1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9846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660</TotalTime>
  <Words>316</Words>
  <Application>Microsoft Office PowerPoint</Application>
  <PresentationFormat>On-screen Show (4:3)</PresentationFormat>
  <Paragraphs>62</Paragraphs>
  <Slides>12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Century Gothic</vt:lpstr>
      <vt:lpstr>Times</vt:lpstr>
      <vt:lpstr>Times New Roman</vt:lpstr>
      <vt:lpstr>Wingdings 2</vt:lpstr>
      <vt:lpstr>Austin</vt:lpstr>
      <vt:lpstr>MS_ClipArt_Gallery</vt:lpstr>
      <vt:lpstr>AP Biology Biology in Focus</vt:lpstr>
      <vt:lpstr>Unifying Themes in Biology</vt:lpstr>
      <vt:lpstr>Emergent Properties</vt:lpstr>
      <vt:lpstr>What is considered living?</vt:lpstr>
      <vt:lpstr>PowerPoint Presentation</vt:lpstr>
      <vt:lpstr>PowerPoint Presentation</vt:lpstr>
      <vt:lpstr>The Three Domains of Life</vt:lpstr>
      <vt:lpstr>Taxonomy </vt:lpstr>
      <vt:lpstr>Charles Darwin</vt:lpstr>
      <vt:lpstr> Two Main Points</vt:lpstr>
      <vt:lpstr>Tree Diagram</vt:lpstr>
      <vt:lpstr>Any questions?</vt:lpstr>
    </vt:vector>
  </TitlesOfParts>
  <Company>GBS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#1 ~ Date_________</dc:title>
  <dc:creator>Chris Hilvert</dc:creator>
  <cp:lastModifiedBy>Day, Brandon</cp:lastModifiedBy>
  <cp:revision>47</cp:revision>
  <dcterms:created xsi:type="dcterms:W3CDTF">2000-08-29T13:04:40Z</dcterms:created>
  <dcterms:modified xsi:type="dcterms:W3CDTF">2016-09-15T16:15:12Z</dcterms:modified>
</cp:coreProperties>
</file>